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69" r:id="rId4"/>
  </p:sld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7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2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7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8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3"/>
          <p:cNvSpPr>
            <a:spLocks noChangeArrowheads="1"/>
          </p:cNvSpPr>
          <p:nvPr userDrawn="1"/>
        </p:nvSpPr>
        <p:spPr bwMode="auto">
          <a:xfrm>
            <a:off x="9054859" y="246052"/>
            <a:ext cx="1475198" cy="296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9835" tIns="39918" rIns="79835" bIns="39918">
            <a:spAutoFit/>
          </a:bodyPr>
          <a:lstStyle/>
          <a:p>
            <a:pPr defTabSz="800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98" b="1" dirty="0">
                <a:solidFill>
                  <a:srgbClr val="666666"/>
                </a:solidFill>
                <a:latin typeface="Trebuchet MS" pitchFamily="34" charset="0"/>
                <a:ea typeface="ＭＳ Ｐゴシック" pitchFamily="34" charset="-128"/>
              </a:rPr>
              <a:t>Security Level: 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69752" y="6205729"/>
            <a:ext cx="2759560" cy="26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867" tIns="39936" rIns="79867" bIns="39936">
            <a:spAutoFit/>
          </a:bodyPr>
          <a:lstStyle/>
          <a:p>
            <a:pPr defTabSz="800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HUAWEI TECHNOLOGIES CO., LTD.</a:t>
            </a:r>
            <a:endParaRPr lang="en-US" altLang="zh-CN" sz="2197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5311543" y="6205729"/>
            <a:ext cx="1564919" cy="2653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9835" tIns="39918" rIns="79835" bIns="39918">
            <a:spAutoFit/>
          </a:bodyPr>
          <a:lstStyle/>
          <a:p>
            <a:pPr defTabSz="800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Huawei Confidential </a:t>
            </a:r>
          </a:p>
        </p:txBody>
      </p:sp>
      <p:sp>
        <p:nvSpPr>
          <p:cNvPr id="11" name="Rectangle 25"/>
          <p:cNvSpPr>
            <a:spLocks noChangeArrowheads="1"/>
          </p:cNvSpPr>
          <p:nvPr userDrawn="1"/>
        </p:nvSpPr>
        <p:spPr bwMode="auto">
          <a:xfrm>
            <a:off x="9054860" y="246052"/>
            <a:ext cx="1420724" cy="296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79835" tIns="39918" rIns="79835" bIns="39918">
            <a:spAutoFit/>
          </a:bodyPr>
          <a:lstStyle/>
          <a:p>
            <a:pPr defTabSz="800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98" b="1" dirty="0">
                <a:solidFill>
                  <a:srgbClr val="666666"/>
                </a:solidFill>
                <a:latin typeface="Trebuchet MS" pitchFamily="34" charset="0"/>
                <a:ea typeface="ＭＳ Ｐゴシック" pitchFamily="34" charset="-128"/>
              </a:rPr>
              <a:t>Security Level:</a:t>
            </a:r>
            <a:endParaRPr lang="zh-CN" altLang="en-US" sz="1398" dirty="0">
              <a:solidFill>
                <a:srgbClr val="666666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148" y="5492904"/>
            <a:ext cx="1223818" cy="12238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5" r="2034" b="5607"/>
          <a:stretch/>
        </p:blipFill>
        <p:spPr>
          <a:xfrm>
            <a:off x="-1998" y="1"/>
            <a:ext cx="12192000" cy="56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探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9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9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xmlns="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xmlns="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A0CBED"/>
                </a:solidFill>
              </a:endParaRPr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xmlns="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3E484F"/>
                </a:solidFill>
              </a:endParaRPr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xmlns="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3E484F"/>
                </a:solidFill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xmlns="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3E484F"/>
                </a:solidFill>
              </a:endParaRPr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xmlns="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xmlns="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xmlns="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xmlns="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A8D"/>
                </a:solidFill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</a:t>
            </a:r>
            <a:endParaRPr lang="he-IL" sz="1400" dirty="0">
              <a:solidFill>
                <a:srgbClr val="A0CB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6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xmlns="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xmlns="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xmlns="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</a:t>
            </a:r>
            <a:endParaRPr lang="he-IL" sz="1400" dirty="0">
              <a:solidFill>
                <a:srgbClr val="A0CBED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5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B59AE43-8096-BF49-A3DF-423FBC054CA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5738" y="1512876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7931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 sz="1799" baseline="0">
                <a:solidFill>
                  <a:schemeClr val="tx1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446322" marR="0" indent="-285636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7605" algn="ctr"/>
              </a:tabLst>
              <a:defRPr sz="1599" baseline="0">
                <a:latin typeface="+mn-lt"/>
                <a:ea typeface="Microsoft YaHei" panose="020B0503020204020204" pitchFamily="34" charset="-122"/>
              </a:defRPr>
            </a:lvl2pPr>
            <a:lvl3pPr marL="1098136" marR="0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7605" algn="ctr"/>
              </a:tabLst>
              <a:defRPr sz="1298" baseline="0">
                <a:latin typeface="+mn-lt"/>
                <a:ea typeface="Microsoft YaHei" panose="020B0503020204020204" pitchFamily="34" charset="-122"/>
              </a:defRPr>
            </a:lvl3pPr>
            <a:lvl4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4pPr>
            <a:lvl5pPr marL="525640" indent="-171091">
              <a:buFont typeface="Arial" panose="020B0604020202020204" pitchFamily="34" charset="0"/>
              <a:buChar char="•"/>
              <a:tabLst>
                <a:tab pos="1207937" algn="ctr"/>
              </a:tabLst>
              <a:defRPr sz="1298" baseline="0"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marL="328894" marR="0" lvl="1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r>
              <a:rPr lang="en-US" dirty="0"/>
              <a:t>Click to edit Master text style</a:t>
            </a:r>
          </a:p>
          <a:p>
            <a:pPr marL="1098136" marR="0" lvl="2" indent="-168208" algn="l" defTabSz="1187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7605" algn="ctr"/>
              </a:tabLst>
              <a:defRPr/>
            </a:pPr>
            <a:endParaRPr lang="en-US" altLang="zh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0" y="456134"/>
            <a:ext cx="10736446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9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62" indent="0" algn="ctr">
              <a:buNone/>
              <a:defRPr sz="2597"/>
            </a:lvl2pPr>
            <a:lvl3pPr marL="1187323" indent="0" algn="ctr">
              <a:buNone/>
              <a:defRPr sz="2337"/>
            </a:lvl3pPr>
            <a:lvl4pPr marL="1780986" indent="0" algn="ctr">
              <a:buNone/>
              <a:defRPr sz="2078"/>
            </a:lvl4pPr>
            <a:lvl5pPr marL="2374648" indent="0" algn="ctr">
              <a:buNone/>
              <a:defRPr sz="2078"/>
            </a:lvl5pPr>
            <a:lvl6pPr marL="2968309" indent="0" algn="ctr">
              <a:buNone/>
              <a:defRPr sz="2078"/>
            </a:lvl6pPr>
            <a:lvl7pPr marL="3561971" indent="0" algn="ctr">
              <a:buNone/>
              <a:defRPr sz="2078"/>
            </a:lvl7pPr>
            <a:lvl8pPr marL="4155634" indent="0" algn="ctr">
              <a:buNone/>
              <a:defRPr sz="2078"/>
            </a:lvl8pPr>
            <a:lvl9pPr marL="4749295" indent="0" algn="ctr">
              <a:buNone/>
              <a:defRPr sz="2078"/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577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=""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=""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rgbClr val="A0CBED"/>
                </a:solidFill>
              </a:endParaRPr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=""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3E484F"/>
                </a:solidFill>
              </a:endParaRPr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=""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3E484F"/>
                </a:solidFill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=""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rgbClr val="3E484F"/>
                </a:solidFill>
              </a:endParaRPr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=""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=""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=""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=""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A8D"/>
                </a:solidFill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</a:t>
            </a:r>
            <a:endParaRPr lang="he-IL" sz="1400" dirty="0">
              <a:solidFill>
                <a:srgbClr val="A0CB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86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=""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=""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=""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</a:t>
            </a:r>
            <a:endParaRPr lang="he-IL" sz="1400" dirty="0">
              <a:solidFill>
                <a:srgbClr val="A0CBED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=""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sz="1400">
                <a:solidFill>
                  <a:srgbClr val="3E484F"/>
                </a:solidFill>
                <a:cs typeface="Calibri" panose="020F0502020204030204" pitchFamily="34" charset="0"/>
              </a:rPr>
              <a:pPr algn="r"/>
              <a:t>‹#›</a:t>
            </a:fld>
            <a:endParaRPr sz="1400" dirty="0">
              <a:solidFill>
                <a:srgbClr val="3E484F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13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=""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=""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=""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=""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=""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5205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3948584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A8D"/>
                </a:solidFill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A0CBED"/>
                </a:solidFill>
              </a:rPr>
              <a:t>© ETSI </a:t>
            </a:r>
            <a:r>
              <a:rPr lang="en-US" sz="1400" dirty="0" smtClean="0">
                <a:solidFill>
                  <a:srgbClr val="A0CBED"/>
                </a:solidFill>
              </a:rPr>
              <a:t>2022</a:t>
            </a:r>
            <a:endParaRPr lang="he-IL" sz="1400" dirty="0">
              <a:solidFill>
                <a:srgbClr val="A0CB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7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938" y="0"/>
            <a:ext cx="11161712" cy="728663"/>
          </a:xfrm>
          <a:prstGeom prst="rect">
            <a:avLst/>
          </a:prstGeom>
        </p:spPr>
        <p:txBody>
          <a:bodyPr wrap="square"/>
          <a:lstStyle>
            <a:lvl1pPr>
              <a:lnSpc>
                <a:spcPct val="100000"/>
              </a:lnSpc>
              <a:defRPr>
                <a:solidFill>
                  <a:srgbClr val="C0000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177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20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68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8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12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8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45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E45E-8E4E-4919-92ED-0CB3D60D70E1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BCF4-D9C8-4AFF-BB80-FB668B4FF7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1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040" y="6356940"/>
            <a:ext cx="1462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2"/>
            <a:r>
              <a:rPr lang="en-US" sz="1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3845" y="6402806"/>
            <a:ext cx="499534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90493">
              <a:defRPr/>
            </a:pPr>
            <a:fld id="{C3837181-38C6-AD4F-B8BA-B444770388BB}" type="slidenum">
              <a:rPr lang="en-US" sz="974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890493">
                <a:defRPr/>
              </a:pPr>
              <a:t>‹#›</a:t>
            </a:fld>
            <a:endParaRPr lang="en-US" sz="974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12211507" y="2931937"/>
            <a:ext cx="1982142" cy="3934682"/>
            <a:chOff x="12216278" y="2262477"/>
            <a:chExt cx="1982916" cy="4604143"/>
          </a:xfrm>
        </p:grpSpPr>
        <p:grpSp>
          <p:nvGrpSpPr>
            <p:cNvPr id="26" name="组合 25"/>
            <p:cNvGrpSpPr/>
            <p:nvPr userDrawn="1"/>
          </p:nvGrpSpPr>
          <p:grpSpPr>
            <a:xfrm>
              <a:off x="12315635" y="2262477"/>
              <a:ext cx="1883559" cy="692624"/>
              <a:chOff x="12315635" y="2207613"/>
              <a:chExt cx="1883559" cy="692624"/>
            </a:xfrm>
          </p:grpSpPr>
          <p:sp>
            <p:nvSpPr>
              <p:cNvPr id="44" name="矩形 5">
                <a:extLst>
                  <a:ext uri="{FF2B5EF4-FFF2-40B4-BE49-F238E27FC236}">
                    <a16:creationId xmlns="" xmlns:a16="http://schemas.microsoft.com/office/drawing/2014/main" id="{3B0B5EC2-EA55-CC45-A9D0-D5EA5D768C99}"/>
                  </a:ext>
                </a:extLst>
              </p:cNvPr>
              <p:cNvSpPr/>
              <p:nvPr userDrawn="1"/>
            </p:nvSpPr>
            <p:spPr>
              <a:xfrm>
                <a:off x="12315635" y="2401808"/>
                <a:ext cx="911019" cy="498429"/>
              </a:xfrm>
              <a:prstGeom prst="rect">
                <a:avLst/>
              </a:prstGeom>
              <a:solidFill>
                <a:srgbClr val="C810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186C</a:t>
                </a:r>
              </a:p>
              <a:p>
                <a:pPr algn="ctr" defTabSz="914112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200/16/46</a:t>
                </a:r>
              </a:p>
            </p:txBody>
          </p:sp>
          <p:sp>
            <p:nvSpPr>
              <p:cNvPr id="45" name="矩形 9">
                <a:extLst>
                  <a:ext uri="{FF2B5EF4-FFF2-40B4-BE49-F238E27FC236}">
                    <a16:creationId xmlns="" xmlns:a16="http://schemas.microsoft.com/office/drawing/2014/main" id="{992224C5-04A6-C041-B257-13137945DBB8}"/>
                  </a:ext>
                </a:extLst>
              </p:cNvPr>
              <p:cNvSpPr/>
              <p:nvPr userDrawn="1"/>
            </p:nvSpPr>
            <p:spPr>
              <a:xfrm>
                <a:off x="13288175" y="2401808"/>
                <a:ext cx="911019" cy="498429"/>
              </a:xfrm>
              <a:prstGeom prst="rect">
                <a:avLst/>
              </a:prstGeom>
              <a:solidFill>
                <a:srgbClr val="C7000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P</a:t>
                </a:r>
                <a:r>
                  <a:rPr kumimoji="1" lang="en-US" altLang="zh-Hant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ANTONE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185C</a:t>
                </a:r>
              </a:p>
              <a:p>
                <a:pPr algn="ctr" defTabSz="914112"/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 199/0/11</a:t>
                </a:r>
              </a:p>
            </p:txBody>
          </p:sp>
          <p:sp>
            <p:nvSpPr>
              <p:cNvPr id="46" name="文本框 31">
                <a:extLst>
                  <a:ext uri="{FF2B5EF4-FFF2-40B4-BE49-F238E27FC236}">
                    <a16:creationId xmlns="" xmlns:a16="http://schemas.microsoft.com/office/drawing/2014/main" id="{58918196-0639-EE4B-AFC2-315BE04587B9}"/>
                  </a:ext>
                </a:extLst>
              </p:cNvPr>
              <p:cNvSpPr txBox="1"/>
              <p:nvPr userDrawn="1"/>
            </p:nvSpPr>
            <p:spPr>
              <a:xfrm>
                <a:off x="12326898" y="2207613"/>
                <a:ext cx="384721" cy="180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112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品牌色</a:t>
                </a:r>
              </a:p>
            </p:txBody>
          </p:sp>
        </p:grpSp>
        <p:grpSp>
          <p:nvGrpSpPr>
            <p:cNvPr id="27" name="组合 26"/>
            <p:cNvGrpSpPr/>
            <p:nvPr userDrawn="1"/>
          </p:nvGrpSpPr>
          <p:grpSpPr>
            <a:xfrm>
              <a:off x="12216278" y="3054642"/>
              <a:ext cx="1982912" cy="3811978"/>
              <a:chOff x="12216278" y="3054642"/>
              <a:chExt cx="1982912" cy="3811978"/>
            </a:xfrm>
          </p:grpSpPr>
          <p:sp>
            <p:nvSpPr>
              <p:cNvPr id="28" name="矩形 12">
                <a:extLst>
                  <a:ext uri="{FF2B5EF4-FFF2-40B4-BE49-F238E27FC236}">
                    <a16:creationId xmlns="" xmlns:a16="http://schemas.microsoft.com/office/drawing/2014/main" id="{DCA8B73C-0B87-284F-805F-752EBF20B768}"/>
                  </a:ext>
                </a:extLst>
              </p:cNvPr>
              <p:cNvSpPr/>
              <p:nvPr userDrawn="1"/>
            </p:nvSpPr>
            <p:spPr>
              <a:xfrm>
                <a:off x="12315640" y="3785971"/>
                <a:ext cx="885201" cy="462672"/>
              </a:xfrm>
              <a:prstGeom prst="rect">
                <a:avLst/>
              </a:prstGeom>
              <a:solidFill>
                <a:srgbClr val="EA5A4F"/>
              </a:solidFill>
              <a:ln>
                <a:solidFill>
                  <a:srgbClr val="EA5A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234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90/79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9" name="矩形 13">
                <a:extLst>
                  <a:ext uri="{FF2B5EF4-FFF2-40B4-BE49-F238E27FC236}">
                    <a16:creationId xmlns="" xmlns:a16="http://schemas.microsoft.com/office/drawing/2014/main" id="{138A39A8-BB4E-CD4E-9201-F1785C874F92}"/>
                  </a:ext>
                </a:extLst>
              </p:cNvPr>
              <p:cNvSpPr/>
              <p:nvPr userDrawn="1"/>
            </p:nvSpPr>
            <p:spPr>
              <a:xfrm>
                <a:off x="12315640" y="3259312"/>
                <a:ext cx="885201" cy="462672"/>
              </a:xfrm>
              <a:prstGeom prst="rect">
                <a:avLst/>
              </a:prstGeom>
              <a:solidFill>
                <a:srgbClr val="780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120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0/15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0" name="文本框 15">
                <a:extLst>
                  <a:ext uri="{FF2B5EF4-FFF2-40B4-BE49-F238E27FC236}">
                    <a16:creationId xmlns="" xmlns:a16="http://schemas.microsoft.com/office/drawing/2014/main" id="{8F53C07A-1022-C740-8F8D-97538E174D38}"/>
                  </a:ext>
                </a:extLst>
              </p:cNvPr>
              <p:cNvSpPr txBox="1"/>
              <p:nvPr userDrawn="1"/>
            </p:nvSpPr>
            <p:spPr>
              <a:xfrm>
                <a:off x="12216278" y="3054642"/>
                <a:ext cx="569387" cy="180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 anchorCtr="0">
                <a:spAutoFit/>
              </a:bodyPr>
              <a:lstStyle/>
              <a:p>
                <a:pPr algn="ctr" defTabSz="914112"/>
                <a:r>
                  <a:rPr kumimoji="1" lang="zh-CN" altLang="en-US" sz="100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辅助色</a:t>
                </a:r>
              </a:p>
            </p:txBody>
          </p:sp>
          <p:sp>
            <p:nvSpPr>
              <p:cNvPr id="31" name="矩形 16">
                <a:extLst>
                  <a:ext uri="{FF2B5EF4-FFF2-40B4-BE49-F238E27FC236}">
                    <a16:creationId xmlns="" xmlns:a16="http://schemas.microsoft.com/office/drawing/2014/main" id="{306A7598-C00D-994F-82DA-B39F3C2E0AAD}"/>
                  </a:ext>
                </a:extLst>
              </p:cNvPr>
              <p:cNvSpPr/>
              <p:nvPr userDrawn="1"/>
            </p:nvSpPr>
            <p:spPr>
              <a:xfrm>
                <a:off x="12315640" y="4836793"/>
                <a:ext cx="885201" cy="462672"/>
              </a:xfrm>
              <a:prstGeom prst="rect">
                <a:avLst/>
              </a:prstGeom>
              <a:solidFill>
                <a:srgbClr val="F8B5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248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181/60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2" name="矩形 17">
                <a:extLst>
                  <a:ext uri="{FF2B5EF4-FFF2-40B4-BE49-F238E27FC236}">
                    <a16:creationId xmlns="" xmlns:a16="http://schemas.microsoft.com/office/drawing/2014/main" id="{C1423292-FF2F-A74C-943E-1C3C47534098}"/>
                  </a:ext>
                </a:extLst>
              </p:cNvPr>
              <p:cNvSpPr/>
              <p:nvPr userDrawn="1"/>
            </p:nvSpPr>
            <p:spPr>
              <a:xfrm>
                <a:off x="12315640" y="4319278"/>
                <a:ext cx="885201" cy="462672"/>
              </a:xfrm>
              <a:prstGeom prst="rect">
                <a:avLst/>
              </a:prstGeom>
              <a:solidFill>
                <a:srgbClr val="EB5C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235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92/1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3" name="矩形 18">
                <a:extLst>
                  <a:ext uri="{FF2B5EF4-FFF2-40B4-BE49-F238E27FC236}">
                    <a16:creationId xmlns="" xmlns:a16="http://schemas.microsoft.com/office/drawing/2014/main" id="{2A29AF15-F5C4-A842-A63B-5DBA549CB92F}"/>
                  </a:ext>
                </a:extLst>
              </p:cNvPr>
              <p:cNvSpPr/>
              <p:nvPr userDrawn="1"/>
            </p:nvSpPr>
            <p:spPr>
              <a:xfrm>
                <a:off x="12315636" y="5880294"/>
                <a:ext cx="911019" cy="462672"/>
              </a:xfrm>
              <a:prstGeom prst="rect">
                <a:avLst/>
              </a:prstGeom>
              <a:solidFill>
                <a:srgbClr val="8989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137/137/137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4" name="矩形 19">
                <a:extLst>
                  <a:ext uri="{FF2B5EF4-FFF2-40B4-BE49-F238E27FC236}">
                    <a16:creationId xmlns="" xmlns:a16="http://schemas.microsoft.com/office/drawing/2014/main" id="{E9EA970A-4D36-BC41-B8BE-40DF553320E7}"/>
                  </a:ext>
                </a:extLst>
              </p:cNvPr>
              <p:cNvSpPr/>
              <p:nvPr userDrawn="1"/>
            </p:nvSpPr>
            <p:spPr>
              <a:xfrm>
                <a:off x="12315636" y="5362779"/>
                <a:ext cx="911019" cy="462672"/>
              </a:xfrm>
              <a:prstGeom prst="rect">
                <a:avLst/>
              </a:prstGeom>
              <a:solidFill>
                <a:srgbClr val="2318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35/24/21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5" name="矩形 22">
                <a:extLst>
                  <a:ext uri="{FF2B5EF4-FFF2-40B4-BE49-F238E27FC236}">
                    <a16:creationId xmlns="" xmlns:a16="http://schemas.microsoft.com/office/drawing/2014/main" id="{14EE21FB-1D92-0241-ABA5-5E9A6AEE0DC8}"/>
                  </a:ext>
                </a:extLst>
              </p:cNvPr>
              <p:cNvSpPr/>
              <p:nvPr userDrawn="1"/>
            </p:nvSpPr>
            <p:spPr>
              <a:xfrm>
                <a:off x="12315636" y="6403948"/>
                <a:ext cx="911019" cy="462672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221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221/221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6" name="矩形 12">
                <a:extLst>
                  <a:ext uri="{FF2B5EF4-FFF2-40B4-BE49-F238E27FC236}">
                    <a16:creationId xmlns="" xmlns:a16="http://schemas.microsoft.com/office/drawing/2014/main" id="{883734A3-2645-434A-9DCC-1416B6C687CC}"/>
                  </a:ext>
                </a:extLst>
              </p:cNvPr>
              <p:cNvSpPr/>
              <p:nvPr userDrawn="1"/>
            </p:nvSpPr>
            <p:spPr>
              <a:xfrm>
                <a:off x="13288175" y="3785971"/>
                <a:ext cx="885201" cy="462672"/>
              </a:xfrm>
              <a:prstGeom prst="rect">
                <a:avLst/>
              </a:prstGeom>
              <a:solidFill>
                <a:srgbClr val="E98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233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140/128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7" name="矩形 13">
                <a:extLst>
                  <a:ext uri="{FF2B5EF4-FFF2-40B4-BE49-F238E27FC236}">
                    <a16:creationId xmlns="" xmlns:a16="http://schemas.microsoft.com/office/drawing/2014/main" id="{1FF13552-FB3D-134A-A80A-6CFB35DFE1A1}"/>
                  </a:ext>
                </a:extLst>
              </p:cNvPr>
              <p:cNvSpPr/>
              <p:nvPr userDrawn="1"/>
            </p:nvSpPr>
            <p:spPr>
              <a:xfrm>
                <a:off x="13288175" y="3259312"/>
                <a:ext cx="885201" cy="462672"/>
              </a:xfrm>
              <a:prstGeom prst="rect">
                <a:avLst/>
              </a:prstGeom>
              <a:solidFill>
                <a:srgbClr val="A72126"/>
              </a:solidFill>
              <a:ln>
                <a:solidFill>
                  <a:srgbClr val="9F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159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0/1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8" name="矩形 16">
                <a:extLst>
                  <a:ext uri="{FF2B5EF4-FFF2-40B4-BE49-F238E27FC236}">
                    <a16:creationId xmlns="" xmlns:a16="http://schemas.microsoft.com/office/drawing/2014/main" id="{0A96471B-CB12-1443-B01F-C14C9112C149}"/>
                  </a:ext>
                </a:extLst>
              </p:cNvPr>
              <p:cNvSpPr/>
              <p:nvPr userDrawn="1"/>
            </p:nvSpPr>
            <p:spPr>
              <a:xfrm>
                <a:off x="13288175" y="4836793"/>
                <a:ext cx="885201" cy="462672"/>
              </a:xfrm>
              <a:prstGeom prst="rect">
                <a:avLst/>
              </a:prstGeom>
              <a:solidFill>
                <a:srgbClr val="F5D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245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220/87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39" name="矩形 17">
                <a:extLst>
                  <a:ext uri="{FF2B5EF4-FFF2-40B4-BE49-F238E27FC236}">
                    <a16:creationId xmlns="" xmlns:a16="http://schemas.microsoft.com/office/drawing/2014/main" id="{61890D59-CF8B-1449-A836-3A304EC9A907}"/>
                  </a:ext>
                </a:extLst>
              </p:cNvPr>
              <p:cNvSpPr/>
              <p:nvPr userDrawn="1"/>
            </p:nvSpPr>
            <p:spPr>
              <a:xfrm>
                <a:off x="13288175" y="4319278"/>
                <a:ext cx="885201" cy="462672"/>
              </a:xfrm>
              <a:prstGeom prst="rect">
                <a:avLst/>
              </a:prstGeom>
              <a:solidFill>
                <a:srgbClr val="F085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240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133/0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矩形 18">
                <a:extLst>
                  <a:ext uri="{FF2B5EF4-FFF2-40B4-BE49-F238E27FC236}">
                    <a16:creationId xmlns="" xmlns:a16="http://schemas.microsoft.com/office/drawing/2014/main" id="{0466A1E1-E7C7-FD49-9880-9E44BED19FF5}"/>
                  </a:ext>
                </a:extLst>
              </p:cNvPr>
              <p:cNvSpPr/>
              <p:nvPr userDrawn="1"/>
            </p:nvSpPr>
            <p:spPr>
              <a:xfrm>
                <a:off x="13288171" y="5880294"/>
                <a:ext cx="911019" cy="462672"/>
              </a:xfrm>
              <a:prstGeom prst="rect">
                <a:avLst/>
              </a:prstGeom>
              <a:solidFill>
                <a:srgbClr val="B5B5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181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181/181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矩形 19">
                <a:extLst>
                  <a:ext uri="{FF2B5EF4-FFF2-40B4-BE49-F238E27FC236}">
                    <a16:creationId xmlns="" xmlns:a16="http://schemas.microsoft.com/office/drawing/2014/main" id="{B21AD6AC-1275-0142-A9EA-D77B26CB40EF}"/>
                  </a:ext>
                </a:extLst>
              </p:cNvPr>
              <p:cNvSpPr/>
              <p:nvPr userDrawn="1"/>
            </p:nvSpPr>
            <p:spPr>
              <a:xfrm>
                <a:off x="13288171" y="5362779"/>
                <a:ext cx="911019" cy="462672"/>
              </a:xfrm>
              <a:prstGeom prst="rect">
                <a:avLst/>
              </a:prstGeom>
              <a:solidFill>
                <a:srgbClr val="5957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 89</a:t>
                </a:r>
                <a:r>
                  <a:rPr kumimoji="1" lang="mr-IN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FFFFFF"/>
                    </a:solidFill>
                    <a:latin typeface="Arial" charset="0"/>
                    <a:ea typeface="Arial" charset="0"/>
                    <a:cs typeface="Arial" charset="0"/>
                  </a:rPr>
                  <a:t>87/87</a:t>
                </a:r>
                <a:endParaRPr kumimoji="1" lang="mr-IN" altLang="zh-CN" sz="7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3" name="矩形 22">
                <a:extLst>
                  <a:ext uri="{FF2B5EF4-FFF2-40B4-BE49-F238E27FC236}">
                    <a16:creationId xmlns="" xmlns:a16="http://schemas.microsoft.com/office/drawing/2014/main" id="{238BAC2A-AE09-A84D-875D-8472236D6610}"/>
                  </a:ext>
                </a:extLst>
              </p:cNvPr>
              <p:cNvSpPr/>
              <p:nvPr userDrawn="1"/>
            </p:nvSpPr>
            <p:spPr>
              <a:xfrm>
                <a:off x="13288171" y="6403948"/>
                <a:ext cx="911019" cy="46267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>
                    <a:lumMod val="10000"/>
                    <a:lumOff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112"/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RGB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 255</a:t>
                </a:r>
                <a:r>
                  <a:rPr kumimoji="1" lang="mr-IN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/</a:t>
                </a:r>
                <a:r>
                  <a:rPr kumimoji="1" lang="en-US" altLang="zh-CN" sz="700" b="1" dirty="0">
                    <a:solidFill>
                      <a:srgbClr val="666666"/>
                    </a:solidFill>
                    <a:latin typeface="Arial" charset="0"/>
                    <a:ea typeface="Arial" charset="0"/>
                    <a:cs typeface="Arial" charset="0"/>
                  </a:rPr>
                  <a:t>255/255</a:t>
                </a:r>
                <a:endParaRPr kumimoji="1" lang="mr-IN" altLang="zh-CN" sz="700" b="1" dirty="0">
                  <a:solidFill>
                    <a:srgbClr val="666666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017" y="6321130"/>
            <a:ext cx="1268579" cy="2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57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831" indent="-296831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1pPr>
      <a:lvl2pPr marL="89049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484154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2077817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671478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458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41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xmlns="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xmlns="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40669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5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5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5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8" orient="horz" pos="1420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632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=""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=""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191719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6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6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6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8" orient="horz" pos="1420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6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itu.int/en/ITU-T/Workshops-and-Seminars/2022/0628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etsi.org/events/2084-2022-06-2nd-ws-ft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8063305"/>
            <a:chOff x="0" y="0"/>
            <a:chExt cx="12192000" cy="8063305"/>
          </a:xfrm>
        </p:grpSpPr>
        <p:sp>
          <p:nvSpPr>
            <p:cNvPr id="16" name="矩形 15"/>
            <p:cNvSpPr/>
            <p:nvPr/>
          </p:nvSpPr>
          <p:spPr>
            <a:xfrm>
              <a:off x="0" y="6858000"/>
              <a:ext cx="12192000" cy="12053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74675" y="412820"/>
              <a:ext cx="3943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chemeClr val="bg1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ITU</a:t>
              </a:r>
              <a:r>
                <a:rPr lang="en-US" altLang="zh-CN" sz="3200" dirty="0" err="1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Webinars</a:t>
              </a:r>
              <a:endParaRPr lang="zh-CN" altLang="en-US" sz="3200" dirty="0">
                <a:solidFill>
                  <a:schemeClr val="bg1"/>
                </a:solidFill>
                <a:latin typeface="Microsoft Sans Serif" panose="020B0604020202020204" pitchFamily="34" charset="0"/>
                <a:ea typeface="微软雅黑" panose="020B0503020204020204" pitchFamily="34" charset="-122"/>
                <a:cs typeface="Microsoft Sans Serif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74675" y="1457325"/>
              <a:ext cx="10541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Second </a:t>
              </a:r>
              <a:r>
                <a:rPr lang="en-GB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Joint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ETSI ISG F5G</a:t>
              </a:r>
              <a:r>
                <a:rPr lang="en-GB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BBF,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GB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CCSA TC6 and ITU-T SG15 </a:t>
              </a:r>
            </a:p>
            <a:p>
              <a:r>
                <a:rPr lang="en-GB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Workshop on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en-GB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FTTR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en-GB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</a:p>
            <a:p>
              <a:endParaRPr lang="en-GB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GB" altLang="zh-CN" sz="2800" b="1" dirty="0">
                  <a:solidFill>
                    <a:schemeClr val="bg1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Fibre-to-The-Room (FTTR) </a:t>
              </a:r>
              <a:endParaRPr lang="zh-CN" alt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微软雅黑" panose="020B0503020204020204" pitchFamily="34" charset="-122"/>
                <a:cs typeface="Microsoft Sans Serif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74675" y="3218393"/>
              <a:ext cx="10541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22 June 2022</a:t>
              </a: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Microsoft Sans Serif" panose="020B0604020202020204" pitchFamily="34" charset="0"/>
                  <a:ea typeface="微软雅黑" panose="020B0503020204020204" pitchFamily="34" charset="-122"/>
                  <a:cs typeface="Microsoft Sans Serif" panose="020B0604020202020204" pitchFamily="34" charset="0"/>
                </a:rPr>
                <a:t>14:00 – 18:00 CEST</a:t>
              </a:r>
              <a:endParaRPr lang="zh-CN" altLang="en-US" sz="2800" dirty="0">
                <a:solidFill>
                  <a:schemeClr val="bg1"/>
                </a:solidFill>
                <a:latin typeface="Microsoft Sans Serif" panose="020B0604020202020204" pitchFamily="34" charset="0"/>
                <a:ea typeface="微软雅黑" panose="020B0503020204020204" pitchFamily="34" charset="-122"/>
                <a:cs typeface="Microsoft Sans Serif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4675" y="4475351"/>
              <a:ext cx="3490251" cy="46166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GB" altLang="zh-CN" sz="2400" dirty="0">
                  <a:solidFill>
                    <a:schemeClr val="bg1"/>
                  </a:solidFill>
                  <a:latin typeface="Bodoni MT" panose="02070603080606020203" pitchFamily="18" charset="0"/>
                  <a:cs typeface="Times New Roman" panose="02020603050405020304" pitchFamily="18" charset="0"/>
                </a:rPr>
                <a:t>https://itu.int/go/FTTR</a:t>
              </a:r>
              <a:r>
                <a:rPr lang="en-US" altLang="zh-CN" sz="2400" dirty="0">
                  <a:solidFill>
                    <a:schemeClr val="bg1"/>
                  </a:solidFill>
                  <a:latin typeface="Bodoni MT" panose="02070603080606020203" pitchFamily="18" charset="0"/>
                  <a:cs typeface="Times New Roman" panose="02020603050405020304" pitchFamily="18" charset="0"/>
                </a:rPr>
                <a:t>-2</a:t>
              </a:r>
              <a:endParaRPr lang="zh-CN" altLang="en-US" sz="2400" dirty="0">
                <a:solidFill>
                  <a:schemeClr val="bg1"/>
                </a:solidFill>
                <a:latin typeface="Bodoni MT" panose="02070603080606020203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19231" y="7270820"/>
              <a:ext cx="2647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Co-organized by 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065" y="6921059"/>
              <a:ext cx="866463" cy="95599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516" y="6982126"/>
              <a:ext cx="1460213" cy="97749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7181" y="7089323"/>
              <a:ext cx="2698335" cy="70485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754" y="7098616"/>
              <a:ext cx="1977795" cy="870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56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547688"/>
            <a:ext cx="9525657" cy="593124"/>
          </a:xfrm>
        </p:spPr>
        <p:txBody>
          <a:bodyPr vert="horz" lIns="108835" tIns="54418" rIns="108835" bIns="54418" rtlCol="0" anchor="b">
            <a:noAutofit/>
          </a:bodyPr>
          <a:lstStyle/>
          <a:p>
            <a:pPr defTabSz="914034">
              <a:lnSpc>
                <a:spcPts val="2999"/>
              </a:lnSpc>
              <a:buFont typeface="Arial" panose="020B0604020202020204" pitchFamily="34" charset="0"/>
            </a:pPr>
            <a:r>
              <a:rPr lang="en-US" altLang="zh-CN" sz="2999" b="1" dirty="0">
                <a:solidFill>
                  <a:srgbClr val="004A8D"/>
                </a:solidFill>
              </a:rPr>
              <a:t>Detail Agenda for the “4-party Joint FTTR Workshop”</a:t>
            </a:r>
            <a:endParaRPr lang="zh-CN" altLang="en-US" sz="2999" b="1" dirty="0">
              <a:solidFill>
                <a:srgbClr val="004A8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0899" y="1146422"/>
            <a:ext cx="9219952" cy="5652675"/>
            <a:chOff x="2257731" y="0"/>
            <a:chExt cx="7407268" cy="52844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7731" y="0"/>
              <a:ext cx="7407268" cy="45566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7731" y="4560045"/>
              <a:ext cx="7407268" cy="72440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2603" y="4266229"/>
            <a:ext cx="1818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</a:rPr>
              <a:t>You can watch the recorded video and download all the material </a:t>
            </a:r>
            <a:r>
              <a:rPr lang="en-US" altLang="zh-CN" sz="1200" dirty="0" smtClean="0">
                <a:solidFill>
                  <a:srgbClr val="000000"/>
                </a:solidFill>
              </a:rPr>
              <a:t>via:</a:t>
            </a:r>
            <a:endParaRPr lang="en-US" altLang="zh-CN" sz="1200" dirty="0" smtClean="0">
              <a:solidFill>
                <a:srgbClr val="000000"/>
              </a:solidFill>
              <a:hlinkClick r:id="rId4"/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en-US" altLang="zh-CN" sz="12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en-US" altLang="zh-CN" sz="1200" dirty="0" smtClean="0">
                <a:solidFill>
                  <a:srgbClr val="000000"/>
                </a:solidFill>
                <a:hlinkClick r:id="rId4"/>
              </a:rPr>
              <a:t>www.itu.int/en/ITU-T/Workshops-and-Seminars/2022/0628/Pages/default.aspx</a:t>
            </a:r>
            <a:endParaRPr lang="zh-CN" altLang="en-US" sz="1200" dirty="0" err="1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603" y="1843627"/>
            <a:ext cx="1894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0000"/>
                </a:solidFill>
              </a:rPr>
              <a:t>Part 1: SDOs perspective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0000"/>
                </a:solidFill>
              </a:rPr>
              <a:t>Part 2: Operators perspective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zh-CN" sz="1200" dirty="0" smtClean="0">
                <a:solidFill>
                  <a:srgbClr val="000000"/>
                </a:solidFill>
              </a:rPr>
              <a:t>Part 3: Technologies perspective</a:t>
            </a:r>
            <a:endParaRPr lang="zh-CN" altLang="en-US" sz="1200" dirty="0" err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472" y="1192210"/>
            <a:ext cx="2866667" cy="5209524"/>
          </a:xfrm>
          <a:prstGeom prst="rect">
            <a:avLst/>
          </a:prstGeom>
        </p:spPr>
      </p:pic>
      <p:pic>
        <p:nvPicPr>
          <p:cNvPr id="1026" name="Picture 2" descr="C:\Users\z00340204\AppData\Roaming\eSpace_Desktop\UserData\z00340204\imagefiles\originalImgfiles\CCF7EDAF-4281-4B95-A748-7B54F5DBD06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90" y="1213741"/>
            <a:ext cx="4122471" cy="54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73326" y="1524000"/>
            <a:ext cx="2982552" cy="103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1200" b="1" dirty="0">
                <a:solidFill>
                  <a:srgbClr val="3E484F"/>
                </a:solidFill>
                <a:latin typeface="Roboto"/>
                <a:cs typeface="Times New Roman" panose="02020603050405020304" pitchFamily="18" charset="0"/>
                <a:hlinkClick r:id="rId4"/>
              </a:rPr>
              <a:t>News release in ETSI portal</a:t>
            </a:r>
            <a:r>
              <a:rPr lang="en-US" altLang="zh-CN" sz="1200" b="1" dirty="0" smtClean="0">
                <a:solidFill>
                  <a:srgbClr val="3E484F"/>
                </a:solidFill>
                <a:latin typeface="Roboto"/>
                <a:cs typeface="Times New Roman" panose="02020603050405020304" pitchFamily="18" charset="0"/>
                <a:hlinkClick r:id="rId4"/>
              </a:rPr>
              <a:t>:</a:t>
            </a:r>
          </a:p>
          <a:p>
            <a:r>
              <a:rPr lang="en-US" altLang="zh-CN" sz="1400" kern="0" dirty="0" smtClean="0">
                <a:solidFill>
                  <a:srgbClr val="000000"/>
                </a:solidFill>
                <a:hlinkClick r:id="rId4"/>
              </a:rPr>
              <a:t>ETSI - Second Joint ETSI ISG F5G, BBF, CCSA TC6 and ITU-T SG15 Workshop on </a:t>
            </a:r>
            <a:r>
              <a:rPr lang="en-US" altLang="zh-CN" sz="1400" kern="0" dirty="0" err="1" smtClean="0">
                <a:solidFill>
                  <a:srgbClr val="000000"/>
                </a:solidFill>
                <a:hlinkClick r:id="rId4"/>
              </a:rPr>
              <a:t>Fibre</a:t>
            </a:r>
            <a:r>
              <a:rPr lang="en-US" altLang="zh-CN" sz="1400" kern="0" dirty="0" smtClean="0">
                <a:solidFill>
                  <a:srgbClr val="000000"/>
                </a:solidFill>
                <a:hlinkClick r:id="rId4"/>
              </a:rPr>
              <a:t> to the room (FTTR)</a:t>
            </a:r>
            <a:r>
              <a:rPr lang="en-US" altLang="zh-CN" sz="1400" kern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29407" y="2562874"/>
            <a:ext cx="3652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3E484F"/>
                </a:solidFill>
                <a:hlinkClick r:id="rId4"/>
              </a:rPr>
              <a:t>https://</a:t>
            </a:r>
            <a:r>
              <a:rPr lang="en-US" altLang="zh-CN" sz="1200" dirty="0" smtClean="0">
                <a:solidFill>
                  <a:srgbClr val="3E484F"/>
                </a:solidFill>
                <a:hlinkClick r:id="rId4"/>
              </a:rPr>
              <a:t>www.etsi.org/events/2084-2022-06-2nd-ws-fttr</a:t>
            </a:r>
            <a:endParaRPr lang="zh-CN" altLang="en-US" sz="1200" dirty="0" err="1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0006" y="507458"/>
            <a:ext cx="9525657" cy="562113"/>
          </a:xfrm>
        </p:spPr>
        <p:txBody>
          <a:bodyPr vert="horz" lIns="108835" tIns="54418" rIns="108835" bIns="54418" rtlCol="0" anchor="b">
            <a:noAutofit/>
          </a:bodyPr>
          <a:lstStyle/>
          <a:p>
            <a:pPr defTabSz="914034">
              <a:lnSpc>
                <a:spcPts val="2999"/>
              </a:lnSpc>
              <a:buFont typeface="Arial" panose="020B0604020202020204" pitchFamily="34" charset="0"/>
            </a:pPr>
            <a:r>
              <a:rPr lang="en-US" altLang="zh-CN" sz="2999" b="1" dirty="0" smtClean="0">
                <a:solidFill>
                  <a:srgbClr val="004A8D"/>
                </a:solidFill>
              </a:rPr>
              <a:t>Collective letter by ETSI DG and news </a:t>
            </a:r>
            <a:r>
              <a:rPr lang="en-US" altLang="zh-CN" sz="2999" b="1" dirty="0">
                <a:solidFill>
                  <a:srgbClr val="004A8D"/>
                </a:solidFill>
              </a:rPr>
              <a:t>release </a:t>
            </a:r>
            <a:r>
              <a:rPr lang="en-US" altLang="zh-CN" sz="2999" b="1" dirty="0" smtClean="0">
                <a:solidFill>
                  <a:srgbClr val="004A8D"/>
                </a:solidFill>
              </a:rPr>
              <a:t>in ETSI portal</a:t>
            </a:r>
            <a:endParaRPr lang="zh-CN" altLang="en-US" sz="2999" b="1" dirty="0">
              <a:solidFill>
                <a:srgbClr val="004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4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Chart page">
  <a:themeElements>
    <a:clrScheme name="Custom 29">
      <a:dk1>
        <a:srgbClr val="1D1D1A"/>
      </a:dk1>
      <a:lt1>
        <a:srgbClr val="666666"/>
      </a:lt1>
      <a:dk2>
        <a:srgbClr val="FFFFFF"/>
      </a:dk2>
      <a:lt2>
        <a:srgbClr val="EBEBEB"/>
      </a:lt2>
      <a:accent1>
        <a:srgbClr val="C7000A"/>
      </a:accent1>
      <a:accent2>
        <a:srgbClr val="E9002F"/>
      </a:accent2>
      <a:accent3>
        <a:srgbClr val="F4A100"/>
      </a:accent3>
      <a:accent4>
        <a:srgbClr val="FFFF00"/>
      </a:accent4>
      <a:accent5>
        <a:srgbClr val="232323"/>
      </a:accent5>
      <a:accent6>
        <a:srgbClr val="666666"/>
      </a:accent6>
      <a:hlink>
        <a:srgbClr val="919191"/>
      </a:hlink>
      <a:folHlink>
        <a:srgbClr val="C4C4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FFFF">
              <a:lumMod val="75000"/>
            </a:srgbClr>
          </a:solidFill>
        </a:ln>
      </a:spPr>
      <a:bodyPr wrap="square" anchor="ctr" anchorCtr="0">
        <a:noAutofit/>
      </a:bodyPr>
      <a:lstStyle>
        <a:defPPr marL="342900" marR="0" indent="-250825" algn="just" defTabSz="91440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 typeface="+mj-lt"/>
          <a:buAutoNum type="arabicPeriod"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lnSpc>
            <a:spcPts val="3440"/>
          </a:lnSpc>
          <a:defRPr sz="3200" dirty="0" smtClean="0"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1AD3342-B2D7-44AB-B447-0EEAFE75289A}" vid="{16663F97-3F87-4F0C-A339-415FFD08A83B}"/>
    </a:ext>
  </a:extLst>
</a:theme>
</file>

<file path=ppt/theme/theme3.xml><?xml version="1.0" encoding="utf-8"?>
<a:theme xmlns:a="http://schemas.openxmlformats.org/drawingml/2006/main" name="2_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943DDD5-5376-488D-B598-48D58A708B55}" vid="{97EB6BF5-CCF1-4557-9204-633E591AB08E}"/>
    </a:ext>
  </a:extLst>
</a:theme>
</file>

<file path=ppt/theme/theme4.xml><?xml version="1.0" encoding="utf-8"?>
<a:theme xmlns:a="http://schemas.openxmlformats.org/drawingml/2006/main" name="1_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943DDD5-5376-488D-B598-48D58A708B55}" vid="{97EB6BF5-CCF1-4557-9204-633E591AB0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121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26" baseType="lpstr">
      <vt:lpstr>.AppleSystemUIFont</vt:lpstr>
      <vt:lpstr>Bodoni MT</vt:lpstr>
      <vt:lpstr>等线</vt:lpstr>
      <vt:lpstr>等线 Light</vt:lpstr>
      <vt:lpstr>Microsoft YaHei</vt:lpstr>
      <vt:lpstr>Microsoft YaHei</vt:lpstr>
      <vt:lpstr>ＭＳ Ｐゴシック</vt:lpstr>
      <vt:lpstr>Roboto</vt:lpstr>
      <vt:lpstr>宋体</vt:lpstr>
      <vt:lpstr>华文琥珀</vt:lpstr>
      <vt:lpstr>华文细黑</vt:lpstr>
      <vt:lpstr>Arial</vt:lpstr>
      <vt:lpstr>Calibri</vt:lpstr>
      <vt:lpstr>Calibri Light</vt:lpstr>
      <vt:lpstr>Microsoft Sans Serif</vt:lpstr>
      <vt:lpstr>Tahoma</vt:lpstr>
      <vt:lpstr>Times New Roman</vt:lpstr>
      <vt:lpstr>Trebuchet MS</vt:lpstr>
      <vt:lpstr>Wingdings</vt:lpstr>
      <vt:lpstr>Office 主题</vt:lpstr>
      <vt:lpstr>10_Chart page</vt:lpstr>
      <vt:lpstr>2_ETSI Corporate 2018</vt:lpstr>
      <vt:lpstr>1_ETSI Corporate 2018</vt:lpstr>
      <vt:lpstr>PowerPoint Presentation</vt:lpstr>
      <vt:lpstr>Detail Agenda for the “4-party Joint FTTR Workshop”</vt:lpstr>
      <vt:lpstr>Collective letter by ETSI DG and news release in ETSI portal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zengyan (H)</dc:creator>
  <cp:lastModifiedBy>Zouqidong(Crest Zou)</cp:lastModifiedBy>
  <cp:revision>13</cp:revision>
  <dcterms:created xsi:type="dcterms:W3CDTF">2021-06-04T07:09:07Z</dcterms:created>
  <dcterms:modified xsi:type="dcterms:W3CDTF">2022-11-03T11:44:53Z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(2)SKZmJHCsejKhvghRhjR+2y2Eng1jZuSZuRPBlP2yrCanThvQsNPIy3sx8YeYkaL650VspC0K
X9XdXufY7scsdwV2X2bs9vesJ69ueSDlO6sKm8medylqvKNPMUCZuvAhmlwD5SJ4j1N7FUHH
SgYbR/fGzouk+FpHmPAm7sZJbsZOCsPpBsi36F8OnAGADkjY6r/WnyVVJi1dtZkKTzQm/xxw
snV5OBNpbmjwegI4Up</vt:lpwstr>
  </property>
  <property fmtid="{D5CDD505-2E9C-101B-9397-08002B2CF9AE}" pid="3" name="_2015_ms_pID_7253431">
    <vt:lpwstr>7jaoPeqoMNJ88jRIL81Ftqb6G3lwwyHGWgMt3IHzcvlFAaUugQZADP
/hfeEqZOly15GMLlyDxNDN301d86qI4+v3Q9M6vPrOMGpwpyGNMDYq7hwh4zspYE3s40PYKo
A9D4R2O7N/1wgMvXGAFXhYKgePcPjUjIEYuNKTIxf4qOE8p6GVRwW6SgnrUnXHs1AQhdkvsG
MAkxQjDdtAi3X9oR</vt:lpwstr>
  </property>
  <property fmtid="{D5CDD505-2E9C-101B-9397-08002B2CF9AE}" pid="4" name="_readonly">
    <vt:lpwstr/>
  </property>
  <property fmtid="{D5CDD505-2E9C-101B-9397-08002B2CF9AE}" pid="5" name="_change">
    <vt:lpwstr/>
  </property>
  <property fmtid="{D5CDD505-2E9C-101B-9397-08002B2CF9AE}" pid="6" name="_full-control">
    <vt:lpwstr/>
  </property>
  <property fmtid="{D5CDD505-2E9C-101B-9397-08002B2CF9AE}" pid="7" name="sflag">
    <vt:lpwstr>1654873048</vt:lpwstr>
  </property>
</Properties>
</file>