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004A8D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12" autoAdjust="0"/>
  </p:normalViewPr>
  <p:slideViewPr>
    <p:cSldViewPr snapToGrid="0" showGuides="1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theme" Target="../theme/theme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56B1-47E5-4841-AF78-A552147C4512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10/7/2018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B2504C87-FC84-438B-A720-21488CDB61C0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18" name="Picture 557">
              <a:extLst>
                <a:ext uri="{FF2B5EF4-FFF2-40B4-BE49-F238E27FC236}">
                  <a16:creationId xmlns:a16="http://schemas.microsoft.com/office/drawing/2014/main" id="{0A92B92B-D22F-4FF9-B868-A7AC80615C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58">
              <a:extLst>
                <a:ext uri="{FF2B5EF4-FFF2-40B4-BE49-F238E27FC236}">
                  <a16:creationId xmlns:a16="http://schemas.microsoft.com/office/drawing/2014/main" id="{7D250BE4-0032-4CCD-84C8-744BBB7185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>
              <a:extLst>
                <a:ext uri="{FF2B5EF4-FFF2-40B4-BE49-F238E27FC236}">
                  <a16:creationId xmlns:a16="http://schemas.microsoft.com/office/drawing/2014/main" id="{C15384F6-8DB7-41A6-93B8-A4BC23530E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60">
              <a:extLst>
                <a:ext uri="{FF2B5EF4-FFF2-40B4-BE49-F238E27FC236}">
                  <a16:creationId xmlns:a16="http://schemas.microsoft.com/office/drawing/2014/main" id="{43EBC18D-92B8-4565-8E90-F7ECD31B20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1">
              <a:extLst>
                <a:ext uri="{FF2B5EF4-FFF2-40B4-BE49-F238E27FC236}">
                  <a16:creationId xmlns:a16="http://schemas.microsoft.com/office/drawing/2014/main" id="{1C501CCD-4174-4668-8166-87CAAEB77A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2">
              <a:extLst>
                <a:ext uri="{FF2B5EF4-FFF2-40B4-BE49-F238E27FC236}">
                  <a16:creationId xmlns:a16="http://schemas.microsoft.com/office/drawing/2014/main" id="{E57B3E20-17C7-494E-A0A2-BAB2AF195E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63">
              <a:extLst>
                <a:ext uri="{FF2B5EF4-FFF2-40B4-BE49-F238E27FC236}">
                  <a16:creationId xmlns:a16="http://schemas.microsoft.com/office/drawing/2014/main" id="{514A8179-A926-426C-9CAA-AA208EA17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564">
              <a:extLst>
                <a:ext uri="{FF2B5EF4-FFF2-40B4-BE49-F238E27FC236}">
                  <a16:creationId xmlns:a16="http://schemas.microsoft.com/office/drawing/2014/main" id="{74373E8D-8315-4171-8C2E-F8914FEB2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565">
              <a:extLst>
                <a:ext uri="{FF2B5EF4-FFF2-40B4-BE49-F238E27FC236}">
                  <a16:creationId xmlns:a16="http://schemas.microsoft.com/office/drawing/2014/main" id="{22FAB139-CD22-4E10-BE68-C62BC7B58D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66">
              <a:extLst>
                <a:ext uri="{FF2B5EF4-FFF2-40B4-BE49-F238E27FC236}">
                  <a16:creationId xmlns:a16="http://schemas.microsoft.com/office/drawing/2014/main" id="{7EC961B9-3432-4D00-BA4C-4A78D343F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67">
              <a:extLst>
                <a:ext uri="{FF2B5EF4-FFF2-40B4-BE49-F238E27FC236}">
                  <a16:creationId xmlns:a16="http://schemas.microsoft.com/office/drawing/2014/main" id="{93907AED-F43B-4D7B-9361-12CA48814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8">
              <a:extLst>
                <a:ext uri="{FF2B5EF4-FFF2-40B4-BE49-F238E27FC236}">
                  <a16:creationId xmlns:a16="http://schemas.microsoft.com/office/drawing/2014/main" id="{1C955C52-2EFE-47FC-A984-DC626F9F8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69">
              <a:extLst>
                <a:ext uri="{FF2B5EF4-FFF2-40B4-BE49-F238E27FC236}">
                  <a16:creationId xmlns:a16="http://schemas.microsoft.com/office/drawing/2014/main" id="{B5268699-F415-4999-803B-D418F83DF1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70">
              <a:extLst>
                <a:ext uri="{FF2B5EF4-FFF2-40B4-BE49-F238E27FC236}">
                  <a16:creationId xmlns:a16="http://schemas.microsoft.com/office/drawing/2014/main" id="{E70622DE-2437-4CCF-BCA8-731EF210C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1">
              <a:extLst>
                <a:ext uri="{FF2B5EF4-FFF2-40B4-BE49-F238E27FC236}">
                  <a16:creationId xmlns:a16="http://schemas.microsoft.com/office/drawing/2014/main" id="{748D3C03-3124-46A0-99E5-CB20E03CD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72">
              <a:extLst>
                <a:ext uri="{FF2B5EF4-FFF2-40B4-BE49-F238E27FC236}">
                  <a16:creationId xmlns:a16="http://schemas.microsoft.com/office/drawing/2014/main" id="{D0AAAF57-B701-4B57-96FA-3CEAE28D9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73">
              <a:extLst>
                <a:ext uri="{FF2B5EF4-FFF2-40B4-BE49-F238E27FC236}">
                  <a16:creationId xmlns:a16="http://schemas.microsoft.com/office/drawing/2014/main" id="{CA2BF93B-FBE1-4DC4-B567-57737B532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4">
              <a:extLst>
                <a:ext uri="{FF2B5EF4-FFF2-40B4-BE49-F238E27FC236}">
                  <a16:creationId xmlns:a16="http://schemas.microsoft.com/office/drawing/2014/main" id="{DA8FDA4F-8E9B-4C2D-AEAE-DEC89818E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75">
              <a:extLst>
                <a:ext uri="{FF2B5EF4-FFF2-40B4-BE49-F238E27FC236}">
                  <a16:creationId xmlns:a16="http://schemas.microsoft.com/office/drawing/2014/main" id="{DC6B021C-CA4C-4B10-9C41-6C231690A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6">
              <a:extLst>
                <a:ext uri="{FF2B5EF4-FFF2-40B4-BE49-F238E27FC236}">
                  <a16:creationId xmlns:a16="http://schemas.microsoft.com/office/drawing/2014/main" id="{36BFEA37-F6A9-4038-8F4B-73905722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77">
              <a:extLst>
                <a:ext uri="{FF2B5EF4-FFF2-40B4-BE49-F238E27FC236}">
                  <a16:creationId xmlns:a16="http://schemas.microsoft.com/office/drawing/2014/main" id="{C58FE0F3-4001-4DBF-9F95-616FCC73C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8">
              <a:extLst>
                <a:ext uri="{FF2B5EF4-FFF2-40B4-BE49-F238E27FC236}">
                  <a16:creationId xmlns:a16="http://schemas.microsoft.com/office/drawing/2014/main" id="{B4DAFB6D-94D8-4DAE-9983-B329AE8D75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9">
              <a:extLst>
                <a:ext uri="{FF2B5EF4-FFF2-40B4-BE49-F238E27FC236}">
                  <a16:creationId xmlns:a16="http://schemas.microsoft.com/office/drawing/2014/main" id="{295764C6-F4C3-4341-9CF1-83F4F7E7B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80">
              <a:extLst>
                <a:ext uri="{FF2B5EF4-FFF2-40B4-BE49-F238E27FC236}">
                  <a16:creationId xmlns:a16="http://schemas.microsoft.com/office/drawing/2014/main" id="{750013AC-B5DC-48AF-A686-4A28C1B12D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1">
              <a:extLst>
                <a:ext uri="{FF2B5EF4-FFF2-40B4-BE49-F238E27FC236}">
                  <a16:creationId xmlns:a16="http://schemas.microsoft.com/office/drawing/2014/main" id="{6FE6799D-4F40-41DC-A67F-2784AB6E8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82">
              <a:extLst>
                <a:ext uri="{FF2B5EF4-FFF2-40B4-BE49-F238E27FC236}">
                  <a16:creationId xmlns:a16="http://schemas.microsoft.com/office/drawing/2014/main" id="{FF6CB771-D4A0-46E1-9088-7AD54191E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3">
              <a:extLst>
                <a:ext uri="{FF2B5EF4-FFF2-40B4-BE49-F238E27FC236}">
                  <a16:creationId xmlns:a16="http://schemas.microsoft.com/office/drawing/2014/main" id="{903CF516-0ED6-4F28-8AAF-B9118757F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84">
              <a:extLst>
                <a:ext uri="{FF2B5EF4-FFF2-40B4-BE49-F238E27FC236}">
                  <a16:creationId xmlns:a16="http://schemas.microsoft.com/office/drawing/2014/main" id="{62BF4C1D-91A4-4FC4-BEA9-9F525F1E7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85">
              <a:extLst>
                <a:ext uri="{FF2B5EF4-FFF2-40B4-BE49-F238E27FC236}">
                  <a16:creationId xmlns:a16="http://schemas.microsoft.com/office/drawing/2014/main" id="{816BD2A4-1C0B-4343-8CC8-E6D6B9E2F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86">
              <a:extLst>
                <a:ext uri="{FF2B5EF4-FFF2-40B4-BE49-F238E27FC236}">
                  <a16:creationId xmlns:a16="http://schemas.microsoft.com/office/drawing/2014/main" id="{9B63D5C7-13FB-4090-ABFE-A71B7E581A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87">
              <a:extLst>
                <a:ext uri="{FF2B5EF4-FFF2-40B4-BE49-F238E27FC236}">
                  <a16:creationId xmlns:a16="http://schemas.microsoft.com/office/drawing/2014/main" id="{96D58EF5-0F2C-4F7C-A2DB-722FED039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theme" Target="../theme/theme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CA89A9A-A5F7-417D-8281-0F0AD414C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cs typeface="Tahoma" panose="020B0604030504040204" pitchFamily="34" charset="0"/>
              </a:rPr>
              <a:t>Headline</a:t>
            </a:r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A42CB4B-57D2-407D-B106-3003DD1CC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DF556B1-47E5-4841-AF78-A552147C4512}" type="datetimeFigureOut">
              <a:rPr lang="en-US" smtClean="0">
                <a:cs typeface="Tahoma" panose="020B0604030504040204" pitchFamily="34" charset="0"/>
              </a:rPr>
              <a:pPr/>
              <a:t>10/7/2018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0002F051-D97F-4490-8155-EFDC83EB22D4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55" name="Picture 557">
              <a:extLst>
                <a:ext uri="{FF2B5EF4-FFF2-40B4-BE49-F238E27FC236}">
                  <a16:creationId xmlns:a16="http://schemas.microsoft.com/office/drawing/2014/main" id="{298B8FEE-FBC0-4001-9448-C1B0BE0ACC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8">
              <a:extLst>
                <a:ext uri="{FF2B5EF4-FFF2-40B4-BE49-F238E27FC236}">
                  <a16:creationId xmlns:a16="http://schemas.microsoft.com/office/drawing/2014/main" id="{8BE8B8BA-AEE3-4AD1-B554-69BB44C7F9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59">
              <a:extLst>
                <a:ext uri="{FF2B5EF4-FFF2-40B4-BE49-F238E27FC236}">
                  <a16:creationId xmlns:a16="http://schemas.microsoft.com/office/drawing/2014/main" id="{FB06006E-E417-4CA3-9F4A-0274FFA33D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60">
              <a:extLst>
                <a:ext uri="{FF2B5EF4-FFF2-40B4-BE49-F238E27FC236}">
                  <a16:creationId xmlns:a16="http://schemas.microsoft.com/office/drawing/2014/main" id="{2160B201-484A-43AC-A607-C8CCEBB7BC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61">
              <a:extLst>
                <a:ext uri="{FF2B5EF4-FFF2-40B4-BE49-F238E27FC236}">
                  <a16:creationId xmlns:a16="http://schemas.microsoft.com/office/drawing/2014/main" id="{ED40B19C-9058-4568-AAEB-B4F56B202C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62">
              <a:extLst>
                <a:ext uri="{FF2B5EF4-FFF2-40B4-BE49-F238E27FC236}">
                  <a16:creationId xmlns:a16="http://schemas.microsoft.com/office/drawing/2014/main" id="{DDE74F5F-3501-4F33-8084-309F13A487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63">
              <a:extLst>
                <a:ext uri="{FF2B5EF4-FFF2-40B4-BE49-F238E27FC236}">
                  <a16:creationId xmlns:a16="http://schemas.microsoft.com/office/drawing/2014/main" id="{CAAFAADF-5A06-4CC4-B1AD-4264ED4B16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564">
              <a:extLst>
                <a:ext uri="{FF2B5EF4-FFF2-40B4-BE49-F238E27FC236}">
                  <a16:creationId xmlns:a16="http://schemas.microsoft.com/office/drawing/2014/main" id="{911EC386-5B81-40D8-9BD9-F055D565E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" name="Picture 565">
              <a:extLst>
                <a:ext uri="{FF2B5EF4-FFF2-40B4-BE49-F238E27FC236}">
                  <a16:creationId xmlns:a16="http://schemas.microsoft.com/office/drawing/2014/main" id="{8D1489E3-CB74-4F33-AA28-04DE4992A5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566">
              <a:extLst>
                <a:ext uri="{FF2B5EF4-FFF2-40B4-BE49-F238E27FC236}">
                  <a16:creationId xmlns:a16="http://schemas.microsoft.com/office/drawing/2014/main" id="{D784CD7D-F0D6-4C69-B3AD-5BD6FB6A0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7">
              <a:extLst>
                <a:ext uri="{FF2B5EF4-FFF2-40B4-BE49-F238E27FC236}">
                  <a16:creationId xmlns:a16="http://schemas.microsoft.com/office/drawing/2014/main" id="{3CABE504-8F60-4614-98F0-A38E19982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8">
              <a:extLst>
                <a:ext uri="{FF2B5EF4-FFF2-40B4-BE49-F238E27FC236}">
                  <a16:creationId xmlns:a16="http://schemas.microsoft.com/office/drawing/2014/main" id="{E67C61BA-93EE-4772-9E27-FD907BC8C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9">
              <a:extLst>
                <a:ext uri="{FF2B5EF4-FFF2-40B4-BE49-F238E27FC236}">
                  <a16:creationId xmlns:a16="http://schemas.microsoft.com/office/drawing/2014/main" id="{ED5B4DE0-6944-49C0-8A8A-6E5B96641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0">
              <a:extLst>
                <a:ext uri="{FF2B5EF4-FFF2-40B4-BE49-F238E27FC236}">
                  <a16:creationId xmlns:a16="http://schemas.microsoft.com/office/drawing/2014/main" id="{FF663DC5-2B55-4D1E-AA79-A388292F3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1">
              <a:extLst>
                <a:ext uri="{FF2B5EF4-FFF2-40B4-BE49-F238E27FC236}">
                  <a16:creationId xmlns:a16="http://schemas.microsoft.com/office/drawing/2014/main" id="{11C782A3-E7FE-476E-8C2D-38171D3B2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72">
              <a:extLst>
                <a:ext uri="{FF2B5EF4-FFF2-40B4-BE49-F238E27FC236}">
                  <a16:creationId xmlns:a16="http://schemas.microsoft.com/office/drawing/2014/main" id="{35EED4D9-667C-4474-8188-B3F4105CC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3">
              <a:extLst>
                <a:ext uri="{FF2B5EF4-FFF2-40B4-BE49-F238E27FC236}">
                  <a16:creationId xmlns:a16="http://schemas.microsoft.com/office/drawing/2014/main" id="{8362B5CB-6262-411F-8D62-3ADAB3D279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74">
              <a:extLst>
                <a:ext uri="{FF2B5EF4-FFF2-40B4-BE49-F238E27FC236}">
                  <a16:creationId xmlns:a16="http://schemas.microsoft.com/office/drawing/2014/main" id="{2E76B8BC-7D28-4F5A-8B80-F5A248481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75">
              <a:extLst>
                <a:ext uri="{FF2B5EF4-FFF2-40B4-BE49-F238E27FC236}">
                  <a16:creationId xmlns:a16="http://schemas.microsoft.com/office/drawing/2014/main" id="{9AC98230-5B0B-499D-A926-4DA501AA1A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76">
              <a:extLst>
                <a:ext uri="{FF2B5EF4-FFF2-40B4-BE49-F238E27FC236}">
                  <a16:creationId xmlns:a16="http://schemas.microsoft.com/office/drawing/2014/main" id="{6B62D9A9-D65C-409E-9D98-5C7C07EDB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7">
              <a:extLst>
                <a:ext uri="{FF2B5EF4-FFF2-40B4-BE49-F238E27FC236}">
                  <a16:creationId xmlns:a16="http://schemas.microsoft.com/office/drawing/2014/main" id="{5D8ECD4C-8C7C-40BD-87EF-34D8DD3B5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8">
              <a:extLst>
                <a:ext uri="{FF2B5EF4-FFF2-40B4-BE49-F238E27FC236}">
                  <a16:creationId xmlns:a16="http://schemas.microsoft.com/office/drawing/2014/main" id="{FAF4847C-4836-4770-BCB8-AF17E01C8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9">
              <a:extLst>
                <a:ext uri="{FF2B5EF4-FFF2-40B4-BE49-F238E27FC236}">
                  <a16:creationId xmlns:a16="http://schemas.microsoft.com/office/drawing/2014/main" id="{C792681A-A195-4054-98CF-1BE8118D3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0">
              <a:extLst>
                <a:ext uri="{FF2B5EF4-FFF2-40B4-BE49-F238E27FC236}">
                  <a16:creationId xmlns:a16="http://schemas.microsoft.com/office/drawing/2014/main" id="{F860F466-4E9E-4FAB-9191-889E48281B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1">
              <a:extLst>
                <a:ext uri="{FF2B5EF4-FFF2-40B4-BE49-F238E27FC236}">
                  <a16:creationId xmlns:a16="http://schemas.microsoft.com/office/drawing/2014/main" id="{1C2FD782-88A5-4E4E-89F9-910CA5334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2">
              <a:extLst>
                <a:ext uri="{FF2B5EF4-FFF2-40B4-BE49-F238E27FC236}">
                  <a16:creationId xmlns:a16="http://schemas.microsoft.com/office/drawing/2014/main" id="{AA0304B4-16F1-4CD8-BB14-707B7F8043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3">
              <a:extLst>
                <a:ext uri="{FF2B5EF4-FFF2-40B4-BE49-F238E27FC236}">
                  <a16:creationId xmlns:a16="http://schemas.microsoft.com/office/drawing/2014/main" id="{2DF743D5-A415-4BF6-B0A3-8AC5B6731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84">
              <a:extLst>
                <a:ext uri="{FF2B5EF4-FFF2-40B4-BE49-F238E27FC236}">
                  <a16:creationId xmlns:a16="http://schemas.microsoft.com/office/drawing/2014/main" id="{3C727FF0-B644-4A2B-960F-B25EA00AE4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5">
              <a:extLst>
                <a:ext uri="{FF2B5EF4-FFF2-40B4-BE49-F238E27FC236}">
                  <a16:creationId xmlns:a16="http://schemas.microsoft.com/office/drawing/2014/main" id="{4A808CD2-18F3-449F-A991-CF96363A45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6">
              <a:extLst>
                <a:ext uri="{FF2B5EF4-FFF2-40B4-BE49-F238E27FC236}">
                  <a16:creationId xmlns:a16="http://schemas.microsoft.com/office/drawing/2014/main" id="{3EC021A0-1E7F-47D7-914D-758B06AB45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87">
              <a:extLst>
                <a:ext uri="{FF2B5EF4-FFF2-40B4-BE49-F238E27FC236}">
                  <a16:creationId xmlns:a16="http://schemas.microsoft.com/office/drawing/2014/main" id="{167C89AE-02E0-4FE1-A187-477C3D2DE4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7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7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884" y="2121771"/>
            <a:ext cx="10998774" cy="1330920"/>
          </a:xfrm>
        </p:spPr>
        <p:txBody>
          <a:bodyPr/>
          <a:lstStyle/>
          <a:p>
            <a:pPr algn="l"/>
            <a:r>
              <a:rPr lang="en-US" b="1" dirty="0"/>
              <a:t>NFV Deployments and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D77F8D-A8F1-43D0-9DDA-93592C35533F}"/>
              </a:ext>
            </a:extLst>
          </p:cNvPr>
          <p:cNvSpPr txBox="1"/>
          <p:nvPr/>
        </p:nvSpPr>
        <p:spPr>
          <a:xfrm>
            <a:off x="1003176" y="3559938"/>
            <a:ext cx="9665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Panelists:</a:t>
            </a:r>
          </a:p>
          <a:p>
            <a:pPr lvl="1"/>
            <a:r>
              <a:rPr lang="en-US" b="1" dirty="0"/>
              <a:t>Diego Lopez</a:t>
            </a:r>
            <a:r>
              <a:rPr lang="en-US" dirty="0"/>
              <a:t> | </a:t>
            </a:r>
            <a:r>
              <a:rPr lang="en-US" i="1" dirty="0"/>
              <a:t>Head of Technology Exploration and Standards</a:t>
            </a:r>
            <a:r>
              <a:rPr lang="en-US" dirty="0"/>
              <a:t> | </a:t>
            </a:r>
            <a:r>
              <a:rPr lang="en-US" b="1" dirty="0"/>
              <a:t>Telefónica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b="1" dirty="0"/>
              <a:t>Yoshihiro Nakajima</a:t>
            </a:r>
            <a:r>
              <a:rPr lang="en-US" dirty="0"/>
              <a:t> | </a:t>
            </a:r>
            <a:r>
              <a:rPr lang="en-US" i="1" dirty="0"/>
              <a:t>Manager, Core Network Development Department</a:t>
            </a:r>
            <a:r>
              <a:rPr lang="en-US" dirty="0"/>
              <a:t> | </a:t>
            </a:r>
            <a:r>
              <a:rPr lang="en-US" b="1" dirty="0"/>
              <a:t>NTT Docomo</a:t>
            </a:r>
          </a:p>
          <a:p>
            <a:pPr lvl="1"/>
            <a:r>
              <a:rPr lang="en-US" b="1" dirty="0"/>
              <a:t>Anders Rosengren</a:t>
            </a:r>
            <a:r>
              <a:rPr lang="en-US" dirty="0"/>
              <a:t> | </a:t>
            </a:r>
            <a:r>
              <a:rPr lang="en-US" i="1" dirty="0"/>
              <a:t>Head of Technology &amp; Industry, Business Area Digital Services</a:t>
            </a:r>
            <a:r>
              <a:rPr lang="en-US" dirty="0"/>
              <a:t> | </a:t>
            </a:r>
            <a:r>
              <a:rPr lang="en-US" b="1" dirty="0"/>
              <a:t>Ericsson</a:t>
            </a:r>
          </a:p>
          <a:p>
            <a:pPr lvl="1"/>
            <a:r>
              <a:rPr lang="en-US" b="1" dirty="0" err="1"/>
              <a:t>Geza</a:t>
            </a:r>
            <a:r>
              <a:rPr lang="en-US" b="1" dirty="0"/>
              <a:t> </a:t>
            </a:r>
            <a:r>
              <a:rPr lang="en-US" b="1" dirty="0" err="1"/>
              <a:t>Szocs</a:t>
            </a:r>
            <a:r>
              <a:rPr lang="en-US" dirty="0"/>
              <a:t> | </a:t>
            </a:r>
            <a:r>
              <a:rPr lang="en-US" i="1" dirty="0"/>
              <a:t>Product Manager, AA </a:t>
            </a:r>
            <a:r>
              <a:rPr lang="en-US" i="1" dirty="0" err="1"/>
              <a:t>CloudBand</a:t>
            </a:r>
            <a:r>
              <a:rPr lang="en-US" dirty="0"/>
              <a:t> | </a:t>
            </a:r>
            <a:r>
              <a:rPr lang="en-US" b="1" dirty="0"/>
              <a:t>Nokia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BABAC-CBB8-41FF-B08E-6BCD024F3EC5}"/>
              </a:ext>
            </a:extLst>
          </p:cNvPr>
          <p:cNvSpPr txBox="1"/>
          <p:nvPr/>
        </p:nvSpPr>
        <p:spPr>
          <a:xfrm>
            <a:off x="1003176" y="5407286"/>
            <a:ext cx="8753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Moderator:</a:t>
            </a:r>
          </a:p>
          <a:p>
            <a:pPr lvl="1"/>
            <a:r>
              <a:rPr lang="en-US" b="1" dirty="0"/>
              <a:t>Don Clarke</a:t>
            </a:r>
            <a:r>
              <a:rPr lang="en-US" dirty="0"/>
              <a:t>| </a:t>
            </a:r>
            <a:r>
              <a:rPr lang="en-US" i="1" dirty="0"/>
              <a:t>Chair ETSI NFV Network Operator Council</a:t>
            </a:r>
            <a:r>
              <a:rPr lang="en-US" dirty="0"/>
              <a:t>| </a:t>
            </a:r>
            <a:r>
              <a:rPr lang="en-US" b="1" dirty="0"/>
              <a:t>CableLabs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4FE80-12D5-426A-98E4-A9634FB4E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161" y="5314397"/>
            <a:ext cx="1361409" cy="13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88876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18_Light_Version.potx [Read-Only]" id="{8F1FD406-208B-4086-8147-066D99D50EB6}" vid="{AD6E7D34-2EB2-4F5F-B425-88BA03DC4592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ETSI_CORPORATE_PRESENTATION_template_2018_Light_Version</Template>
  <TotalTime>50</TotalTime>
  <Words>67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Wingdings</vt:lpstr>
      <vt:lpstr>ETSI Corporate 2018</vt:lpstr>
      <vt:lpstr>NFV Deployments and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Don Clarke</dc:creator>
  <cp:keywords>Amdocs</cp:keywords>
  <cp:lastModifiedBy>Don Clarke</cp:lastModifiedBy>
  <cp:revision>14</cp:revision>
  <dcterms:created xsi:type="dcterms:W3CDTF">2018-10-03T19:45:39Z</dcterms:created>
  <dcterms:modified xsi:type="dcterms:W3CDTF">2018-10-07T09:11:56Z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