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5"/>
  </p:sldMasterIdLst>
  <p:notesMasterIdLst>
    <p:notesMasterId r:id="rId17"/>
  </p:notesMasterIdLst>
  <p:handoutMasterIdLst>
    <p:handoutMasterId r:id="rId18"/>
  </p:handoutMasterIdLst>
  <p:sldIdLst>
    <p:sldId id="273" r:id="rId6"/>
    <p:sldId id="274" r:id="rId7"/>
    <p:sldId id="275" r:id="rId8"/>
    <p:sldId id="307" r:id="rId9"/>
    <p:sldId id="276" r:id="rId10"/>
    <p:sldId id="278" r:id="rId11"/>
    <p:sldId id="301" r:id="rId12"/>
    <p:sldId id="286" r:id="rId13"/>
    <p:sldId id="310" r:id="rId14"/>
    <p:sldId id="311" r:id="rId15"/>
    <p:sldId id="308"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中度样式 4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6871" autoAdjust="0"/>
  </p:normalViewPr>
  <p:slideViewPr>
    <p:cSldViewPr>
      <p:cViewPr varScale="1">
        <p:scale>
          <a:sx n="85" d="100"/>
          <a:sy n="85" d="100"/>
        </p:scale>
        <p:origin x="948" y="84"/>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81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ECAFC0E-039F-4247-A227-AE8F4735DD90}" type="datetimeFigureOut">
              <a:rPr lang="en-GB" smtClean="0"/>
              <a:t>06/10/2018</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A38CC-45AF-4751-B786-5330DA7CCF45}" type="slidenum">
              <a:rPr lang="en-GB" smtClean="0"/>
              <a:t>‹#›</a:t>
            </a:fld>
            <a:endParaRPr lang="en-GB"/>
          </a:p>
        </p:txBody>
      </p:sp>
    </p:spTree>
    <p:extLst>
      <p:ext uri="{BB962C8B-B14F-4D97-AF65-F5344CB8AC3E}">
        <p14:creationId xmlns:p14="http://schemas.microsoft.com/office/powerpoint/2010/main" val="532396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D2DF81-4848-4EEF-B632-5C82791F0AA8}" type="datetimeFigureOut">
              <a:rPr lang="en-GB" smtClean="0"/>
              <a:t>06/10/2018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013504-08C5-4B51-A07E-12503015FA5B}" type="slidenum">
              <a:rPr lang="en-GB" smtClean="0"/>
              <a:t>‹#›</a:t>
            </a:fld>
            <a:endParaRPr lang="en-GB"/>
          </a:p>
        </p:txBody>
      </p:sp>
    </p:spTree>
    <p:extLst>
      <p:ext uri="{BB962C8B-B14F-4D97-AF65-F5344CB8AC3E}">
        <p14:creationId xmlns:p14="http://schemas.microsoft.com/office/powerpoint/2010/main" val="1763497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91013504-08C5-4B51-A07E-12503015FA5B}" type="slidenum">
              <a:rPr lang="en-GB" smtClean="0"/>
              <a:t>4</a:t>
            </a:fld>
            <a:endParaRPr lang="en-GB"/>
          </a:p>
        </p:txBody>
      </p:sp>
    </p:spTree>
    <p:extLst>
      <p:ext uri="{BB962C8B-B14F-4D97-AF65-F5344CB8AC3E}">
        <p14:creationId xmlns:p14="http://schemas.microsoft.com/office/powerpoint/2010/main" val="1306205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91013504-08C5-4B51-A07E-12503015FA5B}" type="slidenum">
              <a:rPr lang="en-GB" smtClean="0"/>
              <a:t>7</a:t>
            </a:fld>
            <a:endParaRPr lang="en-GB"/>
          </a:p>
        </p:txBody>
      </p:sp>
    </p:spTree>
    <p:extLst>
      <p:ext uri="{BB962C8B-B14F-4D97-AF65-F5344CB8AC3E}">
        <p14:creationId xmlns:p14="http://schemas.microsoft.com/office/powerpoint/2010/main" val="765635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dirty="0"/>
          </a:p>
        </p:txBody>
      </p:sp>
      <p:sp>
        <p:nvSpPr>
          <p:cNvPr id="4" name="灯片编号占位符 3"/>
          <p:cNvSpPr>
            <a:spLocks noGrp="1"/>
          </p:cNvSpPr>
          <p:nvPr>
            <p:ph type="sldNum" sz="quarter" idx="10"/>
          </p:nvPr>
        </p:nvSpPr>
        <p:spPr/>
        <p:txBody>
          <a:bodyPr/>
          <a:lstStyle/>
          <a:p>
            <a:fld id="{91013504-08C5-4B51-A07E-12503015FA5B}" type="slidenum">
              <a:rPr lang="en-GB" smtClean="0"/>
              <a:t>9</a:t>
            </a:fld>
            <a:endParaRPr lang="en-GB"/>
          </a:p>
        </p:txBody>
      </p:sp>
    </p:spTree>
    <p:extLst>
      <p:ext uri="{BB962C8B-B14F-4D97-AF65-F5344CB8AC3E}">
        <p14:creationId xmlns:p14="http://schemas.microsoft.com/office/powerpoint/2010/main" val="980158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3_Cover Slide">
    <p:bg>
      <p:bgPr>
        <a:solidFill>
          <a:schemeClr val="bg2"/>
        </a:solidFill>
        <a:effectLst/>
      </p:bgPr>
    </p:bg>
    <p:spTree>
      <p:nvGrpSpPr>
        <p:cNvPr id="1" name=""/>
        <p:cNvGrpSpPr/>
        <p:nvPr/>
      </p:nvGrpSpPr>
      <p:grpSpPr>
        <a:xfrm>
          <a:off x="0" y="0"/>
          <a:ext cx="0" cy="0"/>
          <a:chOff x="0" y="0"/>
          <a:chExt cx="0" cy="0"/>
        </a:xfrm>
      </p:grpSpPr>
      <p:pic>
        <p:nvPicPr>
          <p:cNvPr id="4" name="תמונה 3">
            <a:extLst>
              <a:ext uri="{FF2B5EF4-FFF2-40B4-BE49-F238E27FC236}">
                <a16:creationId xmlns:a16="http://schemas.microsoft.com/office/drawing/2014/main" xmlns="" id="{372A564D-06A5-4EFE-B38B-6D6BE06ECA5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481912"/>
            <a:ext cx="9144000" cy="1392706"/>
          </a:xfrm>
          <a:prstGeom prst="rect">
            <a:avLst/>
          </a:prstGeom>
        </p:spPr>
      </p:pic>
      <p:pic>
        <p:nvPicPr>
          <p:cNvPr id="3" name="תמונה 2" descr="תמונה שמכילה אובייקט&#10;&#10;תיאור שנוצר ברמת מהימנות גבוהה">
            <a:extLst>
              <a:ext uri="{FF2B5EF4-FFF2-40B4-BE49-F238E27FC236}">
                <a16:creationId xmlns:a16="http://schemas.microsoft.com/office/drawing/2014/main" xmlns="" id="{07CFF163-8B1C-47C8-BBE1-D23B5B2E5D6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321" y="291752"/>
            <a:ext cx="5850611" cy="769226"/>
          </a:xfrm>
          <a:prstGeom prst="rect">
            <a:avLst/>
          </a:prstGeom>
        </p:spPr>
      </p:pic>
      <p:sp>
        <p:nvSpPr>
          <p:cNvPr id="125" name="מציין מיקום טקסט 46">
            <a:extLst>
              <a:ext uri="{FF2B5EF4-FFF2-40B4-BE49-F238E27FC236}">
                <a16:creationId xmlns:a16="http://schemas.microsoft.com/office/drawing/2014/main" xmlns="" id="{5FD01500-B874-4ED1-BA77-137138AC7113}"/>
              </a:ext>
            </a:extLst>
          </p:cNvPr>
          <p:cNvSpPr>
            <a:spLocks noGrp="1"/>
          </p:cNvSpPr>
          <p:nvPr>
            <p:ph type="body" sz="quarter" idx="16" hasCustomPrompt="1"/>
          </p:nvPr>
        </p:nvSpPr>
        <p:spPr>
          <a:xfrm>
            <a:off x="3785487" y="4459163"/>
            <a:ext cx="1528435" cy="270000"/>
          </a:xfrm>
        </p:spPr>
        <p:txBody>
          <a:bodyPr>
            <a:noAutofit/>
          </a:bodyPr>
          <a:lstStyle>
            <a:lvl1pPr algn="ctr">
              <a:spcBef>
                <a:spcPts val="0"/>
              </a:spcBef>
              <a:defRPr sz="1500" b="0">
                <a:solidFill>
                  <a:schemeClr val="tx1"/>
                </a:solidFill>
                <a:latin typeface="+mn-lt"/>
              </a:defRPr>
            </a:lvl1pPr>
          </a:lstStyle>
          <a:p>
            <a:pPr lvl="0"/>
            <a:r>
              <a:rPr lang="en-US" dirty="0"/>
              <a:t>Date</a:t>
            </a:r>
          </a:p>
        </p:txBody>
      </p:sp>
      <p:sp>
        <p:nvSpPr>
          <p:cNvPr id="119" name="כותרת 1">
            <a:extLst>
              <a:ext uri="{FF2B5EF4-FFF2-40B4-BE49-F238E27FC236}">
                <a16:creationId xmlns:a16="http://schemas.microsoft.com/office/drawing/2014/main" xmlns="" id="{E40A6F19-AB55-4BB2-90A9-1D0AFF238E97}"/>
              </a:ext>
            </a:extLst>
          </p:cNvPr>
          <p:cNvSpPr>
            <a:spLocks noGrp="1"/>
          </p:cNvSpPr>
          <p:nvPr>
            <p:ph type="ctrTitle" hasCustomPrompt="1"/>
          </p:nvPr>
        </p:nvSpPr>
        <p:spPr>
          <a:xfrm>
            <a:off x="425163" y="2210546"/>
            <a:ext cx="8249081" cy="998190"/>
          </a:xfrm>
        </p:spPr>
        <p:txBody>
          <a:bodyPr>
            <a:noAutofit/>
          </a:bodyPr>
          <a:lstStyle>
            <a:lvl1pPr algn="ctr">
              <a:lnSpc>
                <a:spcPts val="3300"/>
              </a:lnSpc>
              <a:defRPr sz="3600" baseline="0">
                <a:solidFill>
                  <a:schemeClr val="accent1"/>
                </a:solidFill>
                <a:latin typeface="+mj-lt"/>
              </a:defRPr>
            </a:lvl1pPr>
          </a:lstStyle>
          <a:p>
            <a:r>
              <a:rPr lang="en-US" dirty="0"/>
              <a:t>Presentation title</a:t>
            </a:r>
          </a:p>
        </p:txBody>
      </p:sp>
      <p:sp>
        <p:nvSpPr>
          <p:cNvPr id="38" name="מציין מיקום טקסט 46">
            <a:extLst>
              <a:ext uri="{FF2B5EF4-FFF2-40B4-BE49-F238E27FC236}">
                <a16:creationId xmlns:a16="http://schemas.microsoft.com/office/drawing/2014/main" xmlns="" id="{723708AD-1A8C-4C3F-BD80-D41BBAFFB041}"/>
              </a:ext>
            </a:extLst>
          </p:cNvPr>
          <p:cNvSpPr>
            <a:spLocks noGrp="1"/>
          </p:cNvSpPr>
          <p:nvPr>
            <p:ph type="body" sz="quarter" idx="13" hasCustomPrompt="1"/>
          </p:nvPr>
        </p:nvSpPr>
        <p:spPr>
          <a:xfrm>
            <a:off x="2766443" y="3803442"/>
            <a:ext cx="2160000" cy="244262"/>
          </a:xfrm>
        </p:spPr>
        <p:txBody>
          <a:bodyPr vert="horz" lIns="108878" tIns="54439" rIns="108878" bIns="54439" rtlCol="0">
            <a:noAutofit/>
          </a:bodyPr>
          <a:lstStyle>
            <a:lvl1pPr>
              <a:defRPr lang="en-US" sz="1500" b="1" dirty="0">
                <a:solidFill>
                  <a:schemeClr val="accent1"/>
                </a:solidFill>
                <a:latin typeface="+mn-lt"/>
              </a:defRPr>
            </a:lvl1pPr>
          </a:lstStyle>
          <a:p>
            <a:pPr lvl="0">
              <a:spcBef>
                <a:spcPts val="0"/>
              </a:spcBef>
            </a:pPr>
            <a:r>
              <a:rPr lang="en-US" dirty="0"/>
              <a:t>Name</a:t>
            </a:r>
          </a:p>
        </p:txBody>
      </p:sp>
      <p:sp>
        <p:nvSpPr>
          <p:cNvPr id="40" name="TextBox 39">
            <a:extLst>
              <a:ext uri="{FF2B5EF4-FFF2-40B4-BE49-F238E27FC236}">
                <a16:creationId xmlns:a16="http://schemas.microsoft.com/office/drawing/2014/main" xmlns="" id="{D7444CF9-36DD-4075-BEFB-C959185E6308}"/>
              </a:ext>
            </a:extLst>
          </p:cNvPr>
          <p:cNvSpPr txBox="1"/>
          <p:nvPr userDrawn="1"/>
        </p:nvSpPr>
        <p:spPr>
          <a:xfrm>
            <a:off x="1531477" y="3812247"/>
            <a:ext cx="1234967" cy="553998"/>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4A8D"/>
                </a:solidFill>
                <a:effectLst/>
                <a:uLnTx/>
                <a:uFillTx/>
                <a:latin typeface="Calibri" panose="020F0502020204030204"/>
                <a:ea typeface="+mn-ea"/>
                <a:cs typeface="Tahoma" panose="020B0604030504040204" pitchFamily="34" charset="0"/>
              </a:rPr>
              <a:t>Presented by:</a:t>
            </a:r>
          </a:p>
        </p:txBody>
      </p:sp>
      <p:sp>
        <p:nvSpPr>
          <p:cNvPr id="12" name="TextBox 11">
            <a:extLst>
              <a:ext uri="{FF2B5EF4-FFF2-40B4-BE49-F238E27FC236}">
                <a16:creationId xmlns:a16="http://schemas.microsoft.com/office/drawing/2014/main" xmlns="" id="{13E566ED-C85F-4471-BBF7-A8D5741A95D3}"/>
              </a:ext>
            </a:extLst>
          </p:cNvPr>
          <p:cNvSpPr txBox="1"/>
          <p:nvPr userDrawn="1"/>
        </p:nvSpPr>
        <p:spPr>
          <a:xfrm>
            <a:off x="467085" y="4813821"/>
            <a:ext cx="921107" cy="253916"/>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A0CBED"/>
                </a:solidFill>
                <a:effectLst/>
                <a:uLnTx/>
                <a:uFillTx/>
                <a:latin typeface="Calibri" panose="020F0502020204030204"/>
                <a:ea typeface="+mn-ea"/>
                <a:cs typeface="+mn-cs"/>
              </a:rPr>
              <a:t>© ETSI 2018</a:t>
            </a:r>
            <a:endParaRPr kumimoji="0" lang="he-IL" sz="1050" b="0" i="0" u="none" strike="noStrike" kern="1200" cap="none" spc="0" normalizeH="0" baseline="0" noProof="0" dirty="0">
              <a:ln>
                <a:noFill/>
              </a:ln>
              <a:solidFill>
                <a:srgbClr val="A0CBED"/>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2689678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Cover Slide">
    <p:bg>
      <p:bgPr>
        <a:solidFill>
          <a:schemeClr val="bg2"/>
        </a:solidFill>
        <a:effectLst/>
      </p:bgPr>
    </p:bg>
    <p:spTree>
      <p:nvGrpSpPr>
        <p:cNvPr id="1" name=""/>
        <p:cNvGrpSpPr/>
        <p:nvPr/>
      </p:nvGrpSpPr>
      <p:grpSpPr>
        <a:xfrm>
          <a:off x="0" y="0"/>
          <a:ext cx="0" cy="0"/>
          <a:chOff x="0" y="0"/>
          <a:chExt cx="0" cy="0"/>
        </a:xfrm>
      </p:grpSpPr>
      <p:grpSp>
        <p:nvGrpSpPr>
          <p:cNvPr id="19" name="קבוצה 18">
            <a:extLst>
              <a:ext uri="{FF2B5EF4-FFF2-40B4-BE49-F238E27FC236}">
                <a16:creationId xmlns:a16="http://schemas.microsoft.com/office/drawing/2014/main" xmlns="" id="{630DADC7-25AE-4B73-A1DD-1C0132BB56CA}"/>
              </a:ext>
            </a:extLst>
          </p:cNvPr>
          <p:cNvGrpSpPr/>
          <p:nvPr userDrawn="1"/>
        </p:nvGrpSpPr>
        <p:grpSpPr>
          <a:xfrm>
            <a:off x="1465426" y="0"/>
            <a:ext cx="5750788" cy="5143501"/>
            <a:chOff x="2731193" y="0"/>
            <a:chExt cx="7667717" cy="6858001"/>
          </a:xfrm>
        </p:grpSpPr>
        <p:sp>
          <p:nvSpPr>
            <p:cNvPr id="20" name="צורה חופשית: צורה 19">
              <a:extLst>
                <a:ext uri="{FF2B5EF4-FFF2-40B4-BE49-F238E27FC236}">
                  <a16:creationId xmlns:a16="http://schemas.microsoft.com/office/drawing/2014/main" xmlns="" id="{17DF4961-DCED-4D2E-A58B-A63307BFE713}"/>
                </a:ext>
              </a:extLst>
            </p:cNvPr>
            <p:cNvSpPr/>
            <p:nvPr userDrawn="1"/>
          </p:nvSpPr>
          <p:spPr>
            <a:xfrm>
              <a:off x="4777558" y="0"/>
              <a:ext cx="4389250" cy="6858000"/>
            </a:xfrm>
            <a:custGeom>
              <a:avLst/>
              <a:gdLst>
                <a:gd name="connsiteX0" fmla="*/ 2039448 w 4389250"/>
                <a:gd name="connsiteY0" fmla="*/ 0 h 6858000"/>
                <a:gd name="connsiteX1" fmla="*/ 2783030 w 4389250"/>
                <a:gd name="connsiteY1" fmla="*/ 0 h 6858000"/>
                <a:gd name="connsiteX2" fmla="*/ 2854818 w 4389250"/>
                <a:gd name="connsiteY2" fmla="*/ 53222 h 6858000"/>
                <a:gd name="connsiteX3" fmla="*/ 4388762 w 4389250"/>
                <a:gd name="connsiteY3" fmla="*/ 2923229 h 6858000"/>
                <a:gd name="connsiteX4" fmla="*/ 692952 w 4389250"/>
                <a:gd name="connsiteY4" fmla="*/ 6796091 h 6858000"/>
                <a:gd name="connsiteX5" fmla="*/ 498457 w 4389250"/>
                <a:gd name="connsiteY5" fmla="*/ 6858000 h 6858000"/>
                <a:gd name="connsiteX6" fmla="*/ 0 w 4389250"/>
                <a:gd name="connsiteY6" fmla="*/ 6858000 h 6858000"/>
                <a:gd name="connsiteX7" fmla="*/ 163544 w 4389250"/>
                <a:gd name="connsiteY7" fmla="*/ 6793240 h 6858000"/>
                <a:gd name="connsiteX8" fmla="*/ 3648163 w 4389250"/>
                <a:gd name="connsiteY8" fmla="*/ 2892256 h 6858000"/>
                <a:gd name="connsiteX9" fmla="*/ 2055949 w 4389250"/>
                <a:gd name="connsiteY9" fmla="*/ 12634 h 6858000"/>
                <a:gd name="connsiteX10" fmla="*/ 2039448 w 4389250"/>
                <a:gd name="connsiteY10"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89250" h="6858000">
                  <a:moveTo>
                    <a:pt x="2039448" y="0"/>
                  </a:moveTo>
                  <a:lnTo>
                    <a:pt x="2783030" y="0"/>
                  </a:lnTo>
                  <a:lnTo>
                    <a:pt x="2854818" y="53222"/>
                  </a:lnTo>
                  <a:cubicBezTo>
                    <a:pt x="3715038" y="727088"/>
                    <a:pt x="4367479" y="1656240"/>
                    <a:pt x="4388762" y="2923229"/>
                  </a:cubicBezTo>
                  <a:cubicBezTo>
                    <a:pt x="4425645" y="5114604"/>
                    <a:pt x="2365114" y="6242376"/>
                    <a:pt x="692952" y="6796091"/>
                  </a:cubicBezTo>
                  <a:lnTo>
                    <a:pt x="498457" y="6858000"/>
                  </a:lnTo>
                  <a:lnTo>
                    <a:pt x="0" y="6858000"/>
                  </a:lnTo>
                  <a:lnTo>
                    <a:pt x="163544" y="6793240"/>
                  </a:lnTo>
                  <a:cubicBezTo>
                    <a:pt x="1669864" y="6179291"/>
                    <a:pt x="3711092" y="4949986"/>
                    <a:pt x="3648163" y="2892256"/>
                  </a:cubicBezTo>
                  <a:cubicBezTo>
                    <a:pt x="3610657" y="1644998"/>
                    <a:pt x="2917462" y="702965"/>
                    <a:pt x="2055949" y="12634"/>
                  </a:cubicBezTo>
                  <a:lnTo>
                    <a:pt x="2039448" y="0"/>
                  </a:lnTo>
                  <a:close/>
                </a:path>
              </a:pathLst>
            </a:custGeom>
            <a:solidFill>
              <a:srgbClr val="E1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dirty="0" err="1">
                <a:ln>
                  <a:noFill/>
                </a:ln>
                <a:solidFill>
                  <a:srgbClr val="A0CBED"/>
                </a:solidFill>
                <a:effectLst/>
                <a:uLnTx/>
                <a:uFillTx/>
                <a:latin typeface="Calibri" panose="020F0502020204030204"/>
                <a:ea typeface="+mn-ea"/>
                <a:cs typeface="+mn-cs"/>
              </a:endParaRPr>
            </a:p>
          </p:txBody>
        </p:sp>
        <p:sp>
          <p:nvSpPr>
            <p:cNvPr id="21" name="צורה חופשית: צורה 20">
              <a:extLst>
                <a:ext uri="{FF2B5EF4-FFF2-40B4-BE49-F238E27FC236}">
                  <a16:creationId xmlns:a16="http://schemas.microsoft.com/office/drawing/2014/main" xmlns="" id="{9F261F25-391E-4495-9F8C-317D9B8B7421}"/>
                </a:ext>
              </a:extLst>
            </p:cNvPr>
            <p:cNvSpPr>
              <a:spLocks/>
            </p:cNvSpPr>
            <p:nvPr userDrawn="1"/>
          </p:nvSpPr>
          <p:spPr bwMode="auto">
            <a:xfrm>
              <a:off x="2731193" y="2"/>
              <a:ext cx="4206981" cy="6857999"/>
            </a:xfrm>
            <a:custGeom>
              <a:avLst/>
              <a:gdLst>
                <a:gd name="connsiteX0" fmla="*/ 2134482 w 4206981"/>
                <a:gd name="connsiteY0" fmla="*/ 0 h 6857999"/>
                <a:gd name="connsiteX1" fmla="*/ 2565507 w 4206981"/>
                <a:gd name="connsiteY1" fmla="*/ 0 h 6857999"/>
                <a:gd name="connsiteX2" fmla="*/ 2607190 w 4206981"/>
                <a:gd name="connsiteY2" fmla="*/ 29852 h 6857999"/>
                <a:gd name="connsiteX3" fmla="*/ 4206859 w 4206981"/>
                <a:gd name="connsiteY3" fmla="*/ 2889873 h 6857999"/>
                <a:gd name="connsiteX4" fmla="*/ 364395 w 4206981"/>
                <a:gd name="connsiteY4" fmla="*/ 6830388 h 6857999"/>
                <a:gd name="connsiteX5" fmla="*/ 280110 w 4206981"/>
                <a:gd name="connsiteY5" fmla="*/ 6857999 h 6857999"/>
                <a:gd name="connsiteX6" fmla="*/ 0 w 4206981"/>
                <a:gd name="connsiteY6" fmla="*/ 6857999 h 6857999"/>
                <a:gd name="connsiteX7" fmla="*/ 67164 w 4206981"/>
                <a:gd name="connsiteY7" fmla="*/ 6831728 h 6857999"/>
                <a:gd name="connsiteX8" fmla="*/ 3516140 w 4206981"/>
                <a:gd name="connsiteY8" fmla="*/ 2908934 h 6857999"/>
                <a:gd name="connsiteX9" fmla="*/ 2319762 w 4206981"/>
                <a:gd name="connsiteY9" fmla="*/ 163793 h 6857999"/>
                <a:gd name="connsiteX10" fmla="*/ 2134482 w 4206981"/>
                <a:gd name="connsiteY10"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6981" h="6857999">
                  <a:moveTo>
                    <a:pt x="2134482" y="0"/>
                  </a:moveTo>
                  <a:lnTo>
                    <a:pt x="2565507" y="0"/>
                  </a:lnTo>
                  <a:lnTo>
                    <a:pt x="2607190" y="29852"/>
                  </a:lnTo>
                  <a:cubicBezTo>
                    <a:pt x="3525928" y="721020"/>
                    <a:pt x="4217577" y="1658697"/>
                    <a:pt x="4206859" y="2889873"/>
                  </a:cubicBezTo>
                  <a:cubicBezTo>
                    <a:pt x="4186902" y="5047419"/>
                    <a:pt x="2074272" y="6248861"/>
                    <a:pt x="364395" y="6830388"/>
                  </a:cubicBezTo>
                  <a:lnTo>
                    <a:pt x="280110" y="6857999"/>
                  </a:lnTo>
                  <a:lnTo>
                    <a:pt x="0" y="6857999"/>
                  </a:lnTo>
                  <a:lnTo>
                    <a:pt x="67164" y="6831728"/>
                  </a:lnTo>
                  <a:cubicBezTo>
                    <a:pt x="1611971" y="6205232"/>
                    <a:pt x="3504906" y="4917315"/>
                    <a:pt x="3516140" y="2908934"/>
                  </a:cubicBezTo>
                  <a:cubicBezTo>
                    <a:pt x="3522095" y="1708731"/>
                    <a:pt x="3017034" y="819374"/>
                    <a:pt x="2319762" y="163793"/>
                  </a:cubicBezTo>
                  <a:lnTo>
                    <a:pt x="2134482" y="0"/>
                  </a:lnTo>
                  <a:close/>
                </a:path>
              </a:pathLst>
            </a:custGeom>
            <a:solidFill>
              <a:srgbClr val="E1F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3E484F"/>
                </a:solidFill>
                <a:effectLst/>
                <a:uLnTx/>
                <a:uFillTx/>
                <a:latin typeface="Calibri" panose="020F0502020204030204"/>
                <a:ea typeface="+mn-ea"/>
                <a:cs typeface="+mn-cs"/>
              </a:endParaRPr>
            </a:p>
          </p:txBody>
        </p:sp>
        <p:sp>
          <p:nvSpPr>
            <p:cNvPr id="22" name="צורה חופשית: צורה 21">
              <a:extLst>
                <a:ext uri="{FF2B5EF4-FFF2-40B4-BE49-F238E27FC236}">
                  <a16:creationId xmlns:a16="http://schemas.microsoft.com/office/drawing/2014/main" xmlns="" id="{703373F4-4545-463C-90D2-59838D91260E}"/>
                </a:ext>
              </a:extLst>
            </p:cNvPr>
            <p:cNvSpPr>
              <a:spLocks/>
            </p:cNvSpPr>
            <p:nvPr userDrawn="1"/>
          </p:nvSpPr>
          <p:spPr bwMode="auto">
            <a:xfrm>
              <a:off x="3885728" y="1"/>
              <a:ext cx="4093156" cy="6857999"/>
            </a:xfrm>
            <a:custGeom>
              <a:avLst/>
              <a:gdLst>
                <a:gd name="connsiteX0" fmla="*/ 1916065 w 4093156"/>
                <a:gd name="connsiteY0" fmla="*/ 0 h 6857999"/>
                <a:gd name="connsiteX1" fmla="*/ 2481932 w 4093156"/>
                <a:gd name="connsiteY1" fmla="*/ 0 h 6857999"/>
                <a:gd name="connsiteX2" fmla="*/ 2637513 w 4093156"/>
                <a:gd name="connsiteY2" fmla="*/ 119981 h 6857999"/>
                <a:gd name="connsiteX3" fmla="*/ 4093021 w 4093156"/>
                <a:gd name="connsiteY3" fmla="*/ 2889873 h 6857999"/>
                <a:gd name="connsiteX4" fmla="*/ 424957 w 4093156"/>
                <a:gd name="connsiteY4" fmla="*/ 6820408 h 6857999"/>
                <a:gd name="connsiteX5" fmla="*/ 312696 w 4093156"/>
                <a:gd name="connsiteY5" fmla="*/ 6857999 h 6857999"/>
                <a:gd name="connsiteX6" fmla="*/ 0 w 4093156"/>
                <a:gd name="connsiteY6" fmla="*/ 6857999 h 6857999"/>
                <a:gd name="connsiteX7" fmla="*/ 37473 w 4093156"/>
                <a:gd name="connsiteY7" fmla="*/ 6843451 h 6857999"/>
                <a:gd name="connsiteX8" fmla="*/ 3414182 w 4093156"/>
                <a:gd name="connsiteY8" fmla="*/ 2923229 h 6857999"/>
                <a:gd name="connsiteX9" fmla="*/ 1931972 w 4093156"/>
                <a:gd name="connsiteY9" fmla="*/ 12867 h 6857999"/>
                <a:gd name="connsiteX10" fmla="*/ 1916065 w 4093156"/>
                <a:gd name="connsiteY10"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93156" h="6857999">
                  <a:moveTo>
                    <a:pt x="1916065" y="0"/>
                  </a:moveTo>
                  <a:lnTo>
                    <a:pt x="2481932" y="0"/>
                  </a:lnTo>
                  <a:lnTo>
                    <a:pt x="2637513" y="119981"/>
                  </a:lnTo>
                  <a:cubicBezTo>
                    <a:pt x="3461823" y="790118"/>
                    <a:pt x="4082377" y="1693319"/>
                    <a:pt x="4093021" y="2889873"/>
                  </a:cubicBezTo>
                  <a:cubicBezTo>
                    <a:pt x="4112374" y="5087764"/>
                    <a:pt x="2050364" y="6254462"/>
                    <a:pt x="424957" y="6820408"/>
                  </a:cubicBezTo>
                  <a:lnTo>
                    <a:pt x="312696" y="6857999"/>
                  </a:lnTo>
                  <a:lnTo>
                    <a:pt x="0" y="6857999"/>
                  </a:lnTo>
                  <a:lnTo>
                    <a:pt x="37473" y="6843451"/>
                  </a:lnTo>
                  <a:cubicBezTo>
                    <a:pt x="1492772" y="6258553"/>
                    <a:pt x="3443881" y="5043389"/>
                    <a:pt x="3414182" y="2923229"/>
                  </a:cubicBezTo>
                  <a:cubicBezTo>
                    <a:pt x="3397211" y="1658102"/>
                    <a:pt x="2750863" y="707246"/>
                    <a:pt x="1931972" y="12867"/>
                  </a:cubicBezTo>
                  <a:lnTo>
                    <a:pt x="1916065" y="0"/>
                  </a:lnTo>
                  <a:close/>
                </a:path>
              </a:pathLst>
            </a:custGeom>
            <a:solidFill>
              <a:srgbClr val="E1F0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3E484F"/>
                </a:solidFill>
                <a:effectLst/>
                <a:uLnTx/>
                <a:uFillTx/>
                <a:latin typeface="Calibri" panose="020F0502020204030204"/>
                <a:ea typeface="+mn-ea"/>
                <a:cs typeface="+mn-cs"/>
              </a:endParaRPr>
            </a:p>
          </p:txBody>
        </p:sp>
        <p:sp>
          <p:nvSpPr>
            <p:cNvPr id="23" name="צורה חופשית: צורה 22">
              <a:extLst>
                <a:ext uri="{FF2B5EF4-FFF2-40B4-BE49-F238E27FC236}">
                  <a16:creationId xmlns:a16="http://schemas.microsoft.com/office/drawing/2014/main" xmlns="" id="{590407C2-26F7-45D5-BE31-B110BBC52073}"/>
                </a:ext>
              </a:extLst>
            </p:cNvPr>
            <p:cNvSpPr>
              <a:spLocks/>
            </p:cNvSpPr>
            <p:nvPr userDrawn="1"/>
          </p:nvSpPr>
          <p:spPr bwMode="auto">
            <a:xfrm>
              <a:off x="7973203" y="1"/>
              <a:ext cx="2425707" cy="2659585"/>
            </a:xfrm>
            <a:custGeom>
              <a:avLst/>
              <a:gdLst>
                <a:gd name="connsiteX0" fmla="*/ 0 w 2425707"/>
                <a:gd name="connsiteY0" fmla="*/ 0 h 2659585"/>
                <a:gd name="connsiteX1" fmla="*/ 544789 w 2425707"/>
                <a:gd name="connsiteY1" fmla="*/ 0 h 2659585"/>
                <a:gd name="connsiteX2" fmla="*/ 617562 w 2425707"/>
                <a:gd name="connsiteY2" fmla="*/ 48632 h 2659585"/>
                <a:gd name="connsiteX3" fmla="*/ 2425707 w 2425707"/>
                <a:gd name="connsiteY3" fmla="*/ 2659585 h 2659585"/>
                <a:gd name="connsiteX4" fmla="*/ 1558654 w 2425707"/>
                <a:gd name="connsiteY4" fmla="*/ 2659585 h 2659585"/>
                <a:gd name="connsiteX5" fmla="*/ 140026 w 2425707"/>
                <a:gd name="connsiteY5" fmla="*/ 105783 h 2659585"/>
                <a:gd name="connsiteX6" fmla="*/ 0 w 2425707"/>
                <a:gd name="connsiteY6" fmla="*/ 0 h 2659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25707" h="2659585">
                  <a:moveTo>
                    <a:pt x="0" y="0"/>
                  </a:moveTo>
                  <a:lnTo>
                    <a:pt x="544789" y="0"/>
                  </a:lnTo>
                  <a:lnTo>
                    <a:pt x="617562" y="48632"/>
                  </a:lnTo>
                  <a:cubicBezTo>
                    <a:pt x="1525571" y="684578"/>
                    <a:pt x="2263581" y="1537343"/>
                    <a:pt x="2425707" y="2659585"/>
                  </a:cubicBezTo>
                  <a:lnTo>
                    <a:pt x="1558654" y="2659585"/>
                  </a:lnTo>
                  <a:cubicBezTo>
                    <a:pt x="1555379" y="1581578"/>
                    <a:pt x="942724" y="742636"/>
                    <a:pt x="140026" y="105783"/>
                  </a:cubicBezTo>
                  <a:lnTo>
                    <a:pt x="0" y="0"/>
                  </a:lnTo>
                  <a:close/>
                </a:path>
              </a:pathLst>
            </a:custGeom>
            <a:solidFill>
              <a:srgbClr val="E1F0FF"/>
            </a:solidFill>
            <a:ln>
              <a:noFill/>
            </a:ln>
            <a:extLst/>
          </p:spPr>
          <p:txBody>
            <a:bodyPr vert="horz" wrap="square" lIns="91440" tIns="45720" rIns="91440" bIns="45720" numCol="1" anchor="t" anchorCtr="0" compatLnSpc="1">
              <a:prstTxWarp prst="textNoShape">
                <a:avLst/>
              </a:prstTxWarp>
              <a:no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3E484F"/>
                </a:solidFill>
                <a:effectLst/>
                <a:uLnTx/>
                <a:uFillTx/>
                <a:latin typeface="Calibri" panose="020F0502020204030204"/>
                <a:ea typeface="+mn-ea"/>
                <a:cs typeface="+mn-cs"/>
              </a:endParaRPr>
            </a:p>
          </p:txBody>
        </p:sp>
      </p:grpSp>
      <p:pic>
        <p:nvPicPr>
          <p:cNvPr id="13" name="תמונה 12">
            <a:extLst>
              <a:ext uri="{FF2B5EF4-FFF2-40B4-BE49-F238E27FC236}">
                <a16:creationId xmlns:a16="http://schemas.microsoft.com/office/drawing/2014/main" xmlns="" id="{C889F92E-54E5-4148-B838-023E4ACC68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322" y="291753"/>
            <a:ext cx="2560542" cy="1050554"/>
          </a:xfrm>
          <a:prstGeom prst="rect">
            <a:avLst/>
          </a:prstGeom>
        </p:spPr>
      </p:pic>
      <p:sp>
        <p:nvSpPr>
          <p:cNvPr id="26" name="מציין מיקום טקסט 46">
            <a:extLst>
              <a:ext uri="{FF2B5EF4-FFF2-40B4-BE49-F238E27FC236}">
                <a16:creationId xmlns:a16="http://schemas.microsoft.com/office/drawing/2014/main" xmlns="" id="{E8764290-FB38-42DB-A451-B6028A7F4AA2}"/>
              </a:ext>
            </a:extLst>
          </p:cNvPr>
          <p:cNvSpPr>
            <a:spLocks noGrp="1"/>
          </p:cNvSpPr>
          <p:nvPr>
            <p:ph type="body" sz="quarter" idx="16" hasCustomPrompt="1"/>
          </p:nvPr>
        </p:nvSpPr>
        <p:spPr>
          <a:xfrm>
            <a:off x="3785487" y="4459163"/>
            <a:ext cx="1528435" cy="270000"/>
          </a:xfrm>
        </p:spPr>
        <p:txBody>
          <a:bodyPr>
            <a:noAutofit/>
          </a:bodyPr>
          <a:lstStyle>
            <a:lvl1pPr algn="ctr">
              <a:spcBef>
                <a:spcPts val="0"/>
              </a:spcBef>
              <a:defRPr sz="1500" b="0">
                <a:solidFill>
                  <a:schemeClr val="tx1"/>
                </a:solidFill>
                <a:latin typeface="+mn-lt"/>
              </a:defRPr>
            </a:lvl1pPr>
          </a:lstStyle>
          <a:p>
            <a:pPr lvl="0"/>
            <a:r>
              <a:rPr lang="en-US" dirty="0"/>
              <a:t>Date</a:t>
            </a:r>
          </a:p>
        </p:txBody>
      </p:sp>
      <p:sp>
        <p:nvSpPr>
          <p:cNvPr id="30" name="כותרת 1">
            <a:extLst>
              <a:ext uri="{FF2B5EF4-FFF2-40B4-BE49-F238E27FC236}">
                <a16:creationId xmlns:a16="http://schemas.microsoft.com/office/drawing/2014/main" xmlns="" id="{9ABE937E-880A-485B-B24C-45CBD5961E90}"/>
              </a:ext>
            </a:extLst>
          </p:cNvPr>
          <p:cNvSpPr>
            <a:spLocks noGrp="1"/>
          </p:cNvSpPr>
          <p:nvPr>
            <p:ph type="ctrTitle" hasCustomPrompt="1"/>
          </p:nvPr>
        </p:nvSpPr>
        <p:spPr>
          <a:xfrm>
            <a:off x="425163" y="2210546"/>
            <a:ext cx="8249081" cy="998190"/>
          </a:xfrm>
        </p:spPr>
        <p:txBody>
          <a:bodyPr>
            <a:noAutofit/>
          </a:bodyPr>
          <a:lstStyle>
            <a:lvl1pPr algn="ctr">
              <a:lnSpc>
                <a:spcPts val="3300"/>
              </a:lnSpc>
              <a:defRPr sz="3600" baseline="0">
                <a:solidFill>
                  <a:schemeClr val="accent1"/>
                </a:solidFill>
                <a:latin typeface="+mj-lt"/>
              </a:defRPr>
            </a:lvl1pPr>
          </a:lstStyle>
          <a:p>
            <a:r>
              <a:rPr lang="en-US" dirty="0"/>
              <a:t>Presentation title</a:t>
            </a:r>
          </a:p>
        </p:txBody>
      </p:sp>
      <p:sp>
        <p:nvSpPr>
          <p:cNvPr id="31" name="מציין מיקום טקסט 46">
            <a:extLst>
              <a:ext uri="{FF2B5EF4-FFF2-40B4-BE49-F238E27FC236}">
                <a16:creationId xmlns:a16="http://schemas.microsoft.com/office/drawing/2014/main" xmlns="" id="{DBBED7A2-FE66-4BAE-B1DF-AE0297E5DF36}"/>
              </a:ext>
            </a:extLst>
          </p:cNvPr>
          <p:cNvSpPr>
            <a:spLocks noGrp="1"/>
          </p:cNvSpPr>
          <p:nvPr>
            <p:ph type="body" sz="quarter" idx="13" hasCustomPrompt="1"/>
          </p:nvPr>
        </p:nvSpPr>
        <p:spPr>
          <a:xfrm>
            <a:off x="2766443" y="3803442"/>
            <a:ext cx="2160000" cy="244262"/>
          </a:xfrm>
        </p:spPr>
        <p:txBody>
          <a:bodyPr vert="horz" lIns="108878" tIns="54439" rIns="108878" bIns="54439" rtlCol="0">
            <a:noAutofit/>
          </a:bodyPr>
          <a:lstStyle>
            <a:lvl1pPr>
              <a:defRPr lang="en-US" sz="1500" b="1" dirty="0">
                <a:solidFill>
                  <a:schemeClr val="accent1"/>
                </a:solidFill>
                <a:latin typeface="+mn-lt"/>
              </a:defRPr>
            </a:lvl1pPr>
          </a:lstStyle>
          <a:p>
            <a:pPr lvl="0">
              <a:spcBef>
                <a:spcPts val="0"/>
              </a:spcBef>
            </a:pPr>
            <a:r>
              <a:rPr lang="en-US" dirty="0"/>
              <a:t>Name</a:t>
            </a:r>
          </a:p>
        </p:txBody>
      </p:sp>
      <p:sp>
        <p:nvSpPr>
          <p:cNvPr id="32" name="מציין מיקום טקסט 46">
            <a:extLst>
              <a:ext uri="{FF2B5EF4-FFF2-40B4-BE49-F238E27FC236}">
                <a16:creationId xmlns:a16="http://schemas.microsoft.com/office/drawing/2014/main" xmlns="" id="{04D61B56-6656-4B35-905A-D7A6DE36E9E8}"/>
              </a:ext>
            </a:extLst>
          </p:cNvPr>
          <p:cNvSpPr>
            <a:spLocks noGrp="1"/>
          </p:cNvSpPr>
          <p:nvPr>
            <p:ph type="body" sz="quarter" idx="17" hasCustomPrompt="1"/>
          </p:nvPr>
        </p:nvSpPr>
        <p:spPr>
          <a:xfrm>
            <a:off x="5417207" y="3803442"/>
            <a:ext cx="2160000" cy="244262"/>
          </a:xfrm>
        </p:spPr>
        <p:txBody>
          <a:bodyPr vert="horz" lIns="108878" tIns="54439" rIns="108878" bIns="54439" rtlCol="0">
            <a:noAutofit/>
          </a:bodyPr>
          <a:lstStyle>
            <a:lvl1pPr rtl="0">
              <a:defRPr lang="en-US" sz="1500" b="1" dirty="0">
                <a:solidFill>
                  <a:schemeClr val="accent1"/>
                </a:solidFill>
                <a:latin typeface="+mn-lt"/>
              </a:defRPr>
            </a:lvl1pPr>
          </a:lstStyle>
          <a:p>
            <a:pPr lvl="0">
              <a:spcBef>
                <a:spcPts val="0"/>
              </a:spcBef>
            </a:pPr>
            <a:r>
              <a:rPr lang="en-US" dirty="0"/>
              <a:t>Text</a:t>
            </a:r>
          </a:p>
        </p:txBody>
      </p:sp>
      <p:sp>
        <p:nvSpPr>
          <p:cNvPr id="33" name="TextBox 32">
            <a:extLst>
              <a:ext uri="{FF2B5EF4-FFF2-40B4-BE49-F238E27FC236}">
                <a16:creationId xmlns:a16="http://schemas.microsoft.com/office/drawing/2014/main" xmlns="" id="{23CA7211-2781-4CC7-A862-D01C14DA3256}"/>
              </a:ext>
            </a:extLst>
          </p:cNvPr>
          <p:cNvSpPr txBox="1"/>
          <p:nvPr userDrawn="1"/>
        </p:nvSpPr>
        <p:spPr>
          <a:xfrm>
            <a:off x="1531477" y="3812247"/>
            <a:ext cx="1234967" cy="553998"/>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4A8D"/>
                </a:solidFill>
                <a:effectLst/>
                <a:uLnTx/>
                <a:uFillTx/>
                <a:latin typeface="Calibri" panose="020F0502020204030204"/>
                <a:ea typeface="+mn-ea"/>
                <a:cs typeface="Tahoma" panose="020B0604030504040204" pitchFamily="34" charset="0"/>
              </a:rPr>
              <a:t>Presented by:</a:t>
            </a:r>
          </a:p>
        </p:txBody>
      </p:sp>
      <p:sp>
        <p:nvSpPr>
          <p:cNvPr id="34" name="TextBox 33">
            <a:extLst>
              <a:ext uri="{FF2B5EF4-FFF2-40B4-BE49-F238E27FC236}">
                <a16:creationId xmlns:a16="http://schemas.microsoft.com/office/drawing/2014/main" xmlns="" id="{8239F56A-2FC9-4842-8E82-805A8A15B5D4}"/>
              </a:ext>
            </a:extLst>
          </p:cNvPr>
          <p:cNvSpPr txBox="1"/>
          <p:nvPr userDrawn="1"/>
        </p:nvSpPr>
        <p:spPr>
          <a:xfrm>
            <a:off x="4943964" y="3812247"/>
            <a:ext cx="511048" cy="323165"/>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004A8D"/>
                </a:solidFill>
                <a:effectLst/>
                <a:uLnTx/>
                <a:uFillTx/>
                <a:latin typeface="Calibri" panose="020F0502020204030204"/>
                <a:ea typeface="+mn-ea"/>
                <a:cs typeface="Tahoma" panose="020B0604030504040204" pitchFamily="34" charset="0"/>
              </a:rPr>
              <a:t>For:</a:t>
            </a:r>
          </a:p>
        </p:txBody>
      </p:sp>
      <p:sp>
        <p:nvSpPr>
          <p:cNvPr id="16" name="TextBox 15">
            <a:extLst>
              <a:ext uri="{FF2B5EF4-FFF2-40B4-BE49-F238E27FC236}">
                <a16:creationId xmlns:a16="http://schemas.microsoft.com/office/drawing/2014/main" xmlns="" id="{0025BB3E-08E5-45D6-B257-2910811173C9}"/>
              </a:ext>
            </a:extLst>
          </p:cNvPr>
          <p:cNvSpPr txBox="1"/>
          <p:nvPr userDrawn="1"/>
        </p:nvSpPr>
        <p:spPr>
          <a:xfrm>
            <a:off x="467085" y="4813821"/>
            <a:ext cx="921107" cy="253916"/>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A0CBED"/>
                </a:solidFill>
                <a:effectLst/>
                <a:uLnTx/>
                <a:uFillTx/>
                <a:latin typeface="Calibri" panose="020F0502020204030204"/>
                <a:ea typeface="+mn-ea"/>
                <a:cs typeface="+mn-cs"/>
              </a:rPr>
              <a:t>© ETSI 2018</a:t>
            </a:r>
            <a:endParaRPr kumimoji="0" lang="he-IL" sz="1050" b="0" i="0" u="none" strike="noStrike" kern="1200" cap="none" spc="0" normalizeH="0" baseline="0" noProof="0" dirty="0">
              <a:ln>
                <a:noFill/>
              </a:ln>
              <a:solidFill>
                <a:srgbClr val="A0CBED"/>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459805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Slide">
    <p:bg>
      <p:bgPr>
        <a:solidFill>
          <a:schemeClr val="bg2"/>
        </a:solidFill>
        <a:effectLst/>
      </p:bgPr>
    </p:bg>
    <p:spTree>
      <p:nvGrpSpPr>
        <p:cNvPr id="1" name=""/>
        <p:cNvGrpSpPr/>
        <p:nvPr/>
      </p:nvGrpSpPr>
      <p:grpSpPr>
        <a:xfrm>
          <a:off x="0" y="0"/>
          <a:ext cx="0" cy="0"/>
          <a:chOff x="0" y="0"/>
          <a:chExt cx="0" cy="0"/>
        </a:xfrm>
      </p:grpSpPr>
      <p:pic>
        <p:nvPicPr>
          <p:cNvPr id="11" name="תמונה 10">
            <a:extLst>
              <a:ext uri="{FF2B5EF4-FFF2-40B4-BE49-F238E27FC236}">
                <a16:creationId xmlns:a16="http://schemas.microsoft.com/office/drawing/2014/main" xmlns="" id="{41ED0645-EEA7-4500-A273-D7D147FF9B7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a:stretch/>
        </p:blipFill>
        <p:spPr>
          <a:xfrm>
            <a:off x="0" y="3542724"/>
            <a:ext cx="9144000" cy="1392706"/>
          </a:xfrm>
          <a:prstGeom prst="rect">
            <a:avLst/>
          </a:prstGeom>
        </p:spPr>
      </p:pic>
      <p:sp>
        <p:nvSpPr>
          <p:cNvPr id="9" name="מציין מיקום של כותרת 1">
            <a:extLst>
              <a:ext uri="{FF2B5EF4-FFF2-40B4-BE49-F238E27FC236}">
                <a16:creationId xmlns:a16="http://schemas.microsoft.com/office/drawing/2014/main" xmlns="" id="{EA62C280-1267-4CDA-A4BE-BD0F68AECDA9}"/>
              </a:ext>
            </a:extLst>
          </p:cNvPr>
          <p:cNvSpPr>
            <a:spLocks noGrp="1"/>
          </p:cNvSpPr>
          <p:nvPr>
            <p:ph type="title" hasCustomPrompt="1"/>
          </p:nvPr>
        </p:nvSpPr>
        <p:spPr>
          <a:xfrm>
            <a:off x="457319" y="206026"/>
            <a:ext cx="6678141" cy="649583"/>
          </a:xfrm>
          <a:prstGeom prst="rect">
            <a:avLst/>
          </a:prstGeom>
        </p:spPr>
        <p:txBody>
          <a:bodyPr vert="horz" lIns="108878" tIns="54439" rIns="108878" bIns="54439" rtlCol="0" anchor="b">
            <a:noAutofit/>
          </a:bodyPr>
          <a:lstStyle>
            <a:lvl1pPr>
              <a:defRPr/>
            </a:lvl1pPr>
          </a:lstStyle>
          <a:p>
            <a:r>
              <a:rPr lang="en-US" dirty="0"/>
              <a:t>Click to add Title</a:t>
            </a:r>
          </a:p>
        </p:txBody>
      </p:sp>
      <p:sp>
        <p:nvSpPr>
          <p:cNvPr id="5" name="מציין מיקום תוכן 4">
            <a:extLst>
              <a:ext uri="{FF2B5EF4-FFF2-40B4-BE49-F238E27FC236}">
                <a16:creationId xmlns:a16="http://schemas.microsoft.com/office/drawing/2014/main" xmlns="" id="{7348B2B8-4808-4ED7-8666-99CDB2003C22}"/>
              </a:ext>
            </a:extLst>
          </p:cNvPr>
          <p:cNvSpPr>
            <a:spLocks noGrp="1"/>
          </p:cNvSpPr>
          <p:nvPr>
            <p:ph sz="quarter" idx="10" hasCustomPrompt="1"/>
          </p:nvPr>
        </p:nvSpPr>
        <p:spPr>
          <a:xfrm>
            <a:off x="457318" y="1200428"/>
            <a:ext cx="6678143" cy="3030515"/>
          </a:xfrm>
        </p:spPr>
        <p:txBody>
          <a:bodyPr/>
          <a:lstStyle>
            <a:lvl1pPr>
              <a:defRPr/>
            </a:lvl1pPr>
            <a:lvl2pPr>
              <a:defRPr/>
            </a:lvl2pPr>
            <a:lvl3pPr>
              <a:defRPr/>
            </a:lvl3pPr>
            <a:lvl4pPr>
              <a:defRPr/>
            </a:lvl4pPr>
            <a:lvl5pPr>
              <a:defRPr/>
            </a:lvl5pPr>
            <a:lvl6pPr>
              <a:defRPr/>
            </a:lvl6pPr>
            <a:lvl7pPr>
              <a:defRPr/>
            </a:lvl7pPr>
            <a:lvl8pPr>
              <a:defRPr/>
            </a:lvl8pPr>
          </a:lstStyle>
          <a:p>
            <a:pPr lvl="0"/>
            <a:r>
              <a:rPr lang="en-US" dirty="0"/>
              <a:t>Click to add text</a:t>
            </a:r>
            <a:endParaRPr lang="he-IL" dirty="0"/>
          </a:p>
          <a:p>
            <a:pPr lvl="1"/>
            <a:r>
              <a:rPr lang="en-US" dirty="0"/>
              <a:t>2nd level</a:t>
            </a:r>
            <a:endParaRPr lang="he-IL" dirty="0"/>
          </a:p>
          <a:p>
            <a:pPr lvl="2"/>
            <a:r>
              <a:rPr lang="en-US" dirty="0"/>
              <a:t>3rd level</a:t>
            </a:r>
            <a:endParaRPr lang="he-IL" dirty="0"/>
          </a:p>
          <a:p>
            <a:pPr lvl="3"/>
            <a:r>
              <a:rPr lang="en-US" dirty="0"/>
              <a:t>4th level</a:t>
            </a:r>
            <a:endParaRPr lang="he-IL" dirty="0"/>
          </a:p>
          <a:p>
            <a:pPr lvl="4"/>
            <a:r>
              <a:rPr lang="en-US" dirty="0"/>
              <a:t>5th level</a:t>
            </a:r>
          </a:p>
          <a:p>
            <a:pPr lvl="5"/>
            <a:r>
              <a:rPr lang="en-US" dirty="0"/>
              <a:t>6th level</a:t>
            </a:r>
          </a:p>
          <a:p>
            <a:pPr lvl="6"/>
            <a:r>
              <a:rPr lang="en-US" dirty="0"/>
              <a:t>7th level</a:t>
            </a:r>
          </a:p>
          <a:p>
            <a:pPr lvl="7"/>
            <a:r>
              <a:rPr lang="en-US" dirty="0"/>
              <a:t>8th level</a:t>
            </a:r>
            <a:endParaRPr lang="he-IL" dirty="0"/>
          </a:p>
        </p:txBody>
      </p:sp>
      <p:pic>
        <p:nvPicPr>
          <p:cNvPr id="45" name="תמונה 44">
            <a:extLst>
              <a:ext uri="{FF2B5EF4-FFF2-40B4-BE49-F238E27FC236}">
                <a16:creationId xmlns:a16="http://schemas.microsoft.com/office/drawing/2014/main" xmlns="" id="{4522AFBD-9A9E-4F45-B8FE-CE5FB2376C0B}"/>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9418" y="265774"/>
            <a:ext cx="1134000" cy="362876"/>
          </a:xfrm>
          <a:prstGeom prst="rect">
            <a:avLst/>
          </a:prstGeom>
        </p:spPr>
      </p:pic>
      <p:sp>
        <p:nvSpPr>
          <p:cNvPr id="10" name="TextBox 9">
            <a:extLst>
              <a:ext uri="{FF2B5EF4-FFF2-40B4-BE49-F238E27FC236}">
                <a16:creationId xmlns:a16="http://schemas.microsoft.com/office/drawing/2014/main" xmlns="" id="{C6B10DB2-7748-4164-B8A2-F994322A381A}"/>
              </a:ext>
            </a:extLst>
          </p:cNvPr>
          <p:cNvSpPr txBox="1"/>
          <p:nvPr userDrawn="1"/>
        </p:nvSpPr>
        <p:spPr>
          <a:xfrm>
            <a:off x="467085" y="4813821"/>
            <a:ext cx="921107" cy="253916"/>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A0CBED"/>
                </a:solidFill>
                <a:effectLst/>
                <a:uLnTx/>
                <a:uFillTx/>
                <a:latin typeface="Calibri" panose="020F0502020204030204"/>
                <a:ea typeface="+mn-ea"/>
                <a:cs typeface="+mn-cs"/>
              </a:rPr>
              <a:t>© ETSI 2018</a:t>
            </a:r>
            <a:endParaRPr kumimoji="0" lang="he-IL" sz="1050" b="0" i="0" u="none" strike="noStrike" kern="1200" cap="none" spc="0" normalizeH="0" baseline="0" noProof="0" dirty="0">
              <a:ln>
                <a:noFill/>
              </a:ln>
              <a:solidFill>
                <a:srgbClr val="A0CBED"/>
              </a:solidFill>
              <a:effectLst/>
              <a:uLnTx/>
              <a:uFillTx/>
              <a:latin typeface="Calibri" panose="020F0502020204030204"/>
              <a:ea typeface="+mn-ea"/>
              <a:cs typeface="Arial" panose="020B0604020202020204" pitchFamily="34" charset="0"/>
            </a:endParaRPr>
          </a:p>
        </p:txBody>
      </p:sp>
      <p:sp>
        <p:nvSpPr>
          <p:cNvPr id="13" name="Footer Placeholder 3">
            <a:extLst>
              <a:ext uri="{FF2B5EF4-FFF2-40B4-BE49-F238E27FC236}">
                <a16:creationId xmlns:a16="http://schemas.microsoft.com/office/drawing/2014/main" xmlns="" id="{26445544-3A41-40EE-90C9-7278D1A41F38}"/>
              </a:ext>
            </a:extLst>
          </p:cNvPr>
          <p:cNvSpPr txBox="1">
            <a:spLocks/>
          </p:cNvSpPr>
          <p:nvPr userDrawn="1"/>
        </p:nvSpPr>
        <p:spPr>
          <a:xfrm>
            <a:off x="8404119" y="4790829"/>
            <a:ext cx="472420" cy="273844"/>
          </a:xfrm>
          <a:prstGeom prst="rect">
            <a:avLst/>
          </a:prstGeom>
        </p:spPr>
        <p:txBody>
          <a:bodyPr vert="horz" lIns="0" tIns="34290" rIns="68580" bIns="34290" rtlCol="0" anchor="ctr"/>
          <a:lstStyle>
            <a:defPPr>
              <a:defRPr lang="en-US"/>
            </a:defPPr>
            <a:lvl1pPr marL="0" algn="l" defTabSz="914400" rtl="0" eaLnBrk="1" latinLnBrk="0" hangingPunct="1">
              <a:defRPr lang="en-US" sz="700" kern="1200" smtClean="0">
                <a:solidFill>
                  <a:srgbClr val="A6AACA"/>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685800" rtl="0" eaLnBrk="1" fontAlgn="auto" latinLnBrk="0" hangingPunct="1">
              <a:lnSpc>
                <a:spcPct val="100000"/>
              </a:lnSpc>
              <a:spcBef>
                <a:spcPts val="0"/>
              </a:spcBef>
              <a:spcAft>
                <a:spcPts val="0"/>
              </a:spcAft>
              <a:buClrTx/>
              <a:buSzTx/>
              <a:buFontTx/>
              <a:buNone/>
              <a:tabLst/>
              <a:defRPr/>
            </a:pPr>
            <a:fld id="{B8C81157-9992-4BD3-B8A9-14B1E5882052}" type="slidenum">
              <a:rPr kumimoji="0" lang="en-US" sz="1050" b="0" i="0" u="none" strike="noStrike" kern="1200" cap="none" spc="0" normalizeH="0" baseline="0" noProof="0" smtClean="0">
                <a:ln>
                  <a:noFill/>
                </a:ln>
                <a:solidFill>
                  <a:srgbClr val="3E484F"/>
                </a:solidFill>
                <a:effectLst/>
                <a:uLnTx/>
                <a:uFillTx/>
                <a:latin typeface="Calibri" panose="020F0502020204030204" pitchFamily="34" charset="0"/>
                <a:ea typeface="+mn-ea"/>
                <a:cs typeface="Calibri" panose="020F050202020403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srgbClr val="3E484F"/>
              </a:solidFill>
              <a:effectLst/>
              <a:uLnTx/>
              <a:uFillTx/>
              <a:latin typeface="Calibri" panose="020F0502020204030204" pitchFamily="34" charset="0"/>
              <a:ea typeface="+mn-ea"/>
              <a:cs typeface="Calibri" panose="020F0502020204030204" pitchFamily="34" charset="0"/>
            </a:endParaRPr>
          </a:p>
        </p:txBody>
      </p:sp>
      <p:sp>
        <p:nvSpPr>
          <p:cNvPr id="12" name="מציין מיקום של כותרת תחתונה 4">
            <a:extLst>
              <a:ext uri="{FF2B5EF4-FFF2-40B4-BE49-F238E27FC236}">
                <a16:creationId xmlns:a16="http://schemas.microsoft.com/office/drawing/2014/main" xmlns="" id="{FC31B947-751B-4A09-BE8E-F3985E927E30}"/>
              </a:ext>
            </a:extLst>
          </p:cNvPr>
          <p:cNvSpPr>
            <a:spLocks noGrp="1"/>
          </p:cNvSpPr>
          <p:nvPr>
            <p:ph type="ftr" sz="quarter" idx="3"/>
          </p:nvPr>
        </p:nvSpPr>
        <p:spPr>
          <a:xfrm>
            <a:off x="3028950" y="4791747"/>
            <a:ext cx="3086100" cy="273844"/>
          </a:xfrm>
          <a:prstGeom prst="rect">
            <a:avLst/>
          </a:prstGeom>
        </p:spPr>
        <p:txBody>
          <a:bodyPr vert="horz" lIns="108878" tIns="54439" rIns="108878" bIns="54439" rtlCol="0" anchor="ctr">
            <a:noAutofit/>
          </a:bodyPr>
          <a:lstStyle>
            <a:lvl1pPr>
              <a:defRPr lang="en-US" sz="1050" baseline="0" smtClean="0">
                <a:solidFill>
                  <a:schemeClr val="bg1"/>
                </a:solidFill>
                <a:latin typeface="Calibri" panose="020F0502020204030204" pitchFamily="34" charset="0"/>
                <a:cs typeface="Calibri" panose="020F0502020204030204" pitchFamily="34" charset="0"/>
              </a:defRPr>
            </a:lvl1pPr>
          </a:lstStyle>
          <a:p>
            <a:pPr algn="ctr" defTabSz="685800"/>
            <a:r>
              <a:rPr lang="en-US">
                <a:solidFill>
                  <a:srgbClr val="A0CBED"/>
                </a:solidFill>
              </a:rPr>
              <a:t>ADD SECTION NAME</a:t>
            </a:r>
            <a:endParaRPr lang="en-US" dirty="0">
              <a:solidFill>
                <a:srgbClr val="A0CBED"/>
              </a:solidFill>
            </a:endParaRPr>
          </a:p>
        </p:txBody>
      </p:sp>
    </p:spTree>
    <p:extLst>
      <p:ext uri="{BB962C8B-B14F-4D97-AF65-F5344CB8AC3E}">
        <p14:creationId xmlns:p14="http://schemas.microsoft.com/office/powerpoint/2010/main" val="2849445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Content">
    <p:spTree>
      <p:nvGrpSpPr>
        <p:cNvPr id="1" name=""/>
        <p:cNvGrpSpPr/>
        <p:nvPr/>
      </p:nvGrpSpPr>
      <p:grpSpPr>
        <a:xfrm>
          <a:off x="0" y="0"/>
          <a:ext cx="0" cy="0"/>
          <a:chOff x="0" y="0"/>
          <a:chExt cx="0" cy="0"/>
        </a:xfrm>
      </p:grpSpPr>
      <p:cxnSp>
        <p:nvCxnSpPr>
          <p:cNvPr id="10" name="מחבר ישר 9">
            <a:extLst>
              <a:ext uri="{FF2B5EF4-FFF2-40B4-BE49-F238E27FC236}">
                <a16:creationId xmlns:a16="http://schemas.microsoft.com/office/drawing/2014/main" xmlns="" id="{F2461A2C-52BF-4F6E-AC6D-0086E64568D6}"/>
              </a:ext>
            </a:extLst>
          </p:cNvPr>
          <p:cNvCxnSpPr/>
          <p:nvPr userDrawn="1"/>
        </p:nvCxnSpPr>
        <p:spPr>
          <a:xfrm>
            <a:off x="457318" y="855609"/>
            <a:ext cx="868668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מציין מיקום של כותרת 1">
            <a:extLst>
              <a:ext uri="{FF2B5EF4-FFF2-40B4-BE49-F238E27FC236}">
                <a16:creationId xmlns:a16="http://schemas.microsoft.com/office/drawing/2014/main" xmlns="" id="{EA62C280-1267-4CDA-A4BE-BD0F68AECDA9}"/>
              </a:ext>
            </a:extLst>
          </p:cNvPr>
          <p:cNvSpPr>
            <a:spLocks noGrp="1"/>
          </p:cNvSpPr>
          <p:nvPr>
            <p:ph type="title" hasCustomPrompt="1"/>
          </p:nvPr>
        </p:nvSpPr>
        <p:spPr>
          <a:xfrm>
            <a:off x="457320" y="206026"/>
            <a:ext cx="7144243" cy="649583"/>
          </a:xfrm>
          <a:prstGeom prst="rect">
            <a:avLst/>
          </a:prstGeom>
        </p:spPr>
        <p:txBody>
          <a:bodyPr vert="horz" lIns="108878" tIns="54439" rIns="108878" bIns="54439" rtlCol="0" anchor="b">
            <a:noAutofit/>
          </a:bodyPr>
          <a:lstStyle>
            <a:lvl1pPr>
              <a:defRPr/>
            </a:lvl1pPr>
          </a:lstStyle>
          <a:p>
            <a:r>
              <a:rPr lang="en-US" dirty="0"/>
              <a:t>Click to add Title</a:t>
            </a:r>
          </a:p>
        </p:txBody>
      </p:sp>
      <p:sp>
        <p:nvSpPr>
          <p:cNvPr id="5" name="מציין מיקום תוכן 4">
            <a:extLst>
              <a:ext uri="{FF2B5EF4-FFF2-40B4-BE49-F238E27FC236}">
                <a16:creationId xmlns:a16="http://schemas.microsoft.com/office/drawing/2014/main" xmlns="" id="{7348B2B8-4808-4ED7-8666-99CDB2003C22}"/>
              </a:ext>
            </a:extLst>
          </p:cNvPr>
          <p:cNvSpPr>
            <a:spLocks noGrp="1"/>
          </p:cNvSpPr>
          <p:nvPr>
            <p:ph sz="quarter" idx="10" hasCustomPrompt="1"/>
          </p:nvPr>
        </p:nvSpPr>
        <p:spPr>
          <a:xfrm>
            <a:off x="457319" y="1200428"/>
            <a:ext cx="8419219" cy="3510000"/>
          </a:xfrm>
        </p:spPr>
        <p:txBody>
          <a:bodyPr/>
          <a:lstStyle>
            <a:lvl1pPr>
              <a:defRPr/>
            </a:lvl1pPr>
            <a:lvl2pPr>
              <a:defRPr/>
            </a:lvl2pPr>
            <a:lvl3pPr>
              <a:defRPr/>
            </a:lvl3pPr>
            <a:lvl4pPr>
              <a:defRPr/>
            </a:lvl4pPr>
            <a:lvl5pPr>
              <a:defRPr/>
            </a:lvl5pPr>
            <a:lvl6pPr>
              <a:defRPr/>
            </a:lvl6pPr>
            <a:lvl7pPr>
              <a:defRPr/>
            </a:lvl7pPr>
            <a:lvl8pPr>
              <a:defRPr/>
            </a:lvl8pPr>
          </a:lstStyle>
          <a:p>
            <a:pPr lvl="0"/>
            <a:r>
              <a:rPr lang="en-US" dirty="0"/>
              <a:t>Click to add text</a:t>
            </a:r>
            <a:endParaRPr lang="he-IL" dirty="0"/>
          </a:p>
          <a:p>
            <a:pPr lvl="1"/>
            <a:r>
              <a:rPr lang="en-US" dirty="0"/>
              <a:t>2nd level</a:t>
            </a:r>
            <a:endParaRPr lang="he-IL" dirty="0"/>
          </a:p>
          <a:p>
            <a:pPr lvl="2"/>
            <a:r>
              <a:rPr lang="en-US" dirty="0"/>
              <a:t>3rd level</a:t>
            </a:r>
            <a:endParaRPr lang="he-IL" dirty="0"/>
          </a:p>
          <a:p>
            <a:pPr lvl="3"/>
            <a:r>
              <a:rPr lang="en-US" dirty="0"/>
              <a:t>4th level</a:t>
            </a:r>
            <a:endParaRPr lang="he-IL" dirty="0"/>
          </a:p>
          <a:p>
            <a:pPr lvl="4"/>
            <a:r>
              <a:rPr lang="en-US" dirty="0"/>
              <a:t>5th level</a:t>
            </a:r>
          </a:p>
          <a:p>
            <a:pPr lvl="5"/>
            <a:r>
              <a:rPr lang="en-US" dirty="0"/>
              <a:t>6th level</a:t>
            </a:r>
          </a:p>
          <a:p>
            <a:pPr lvl="6"/>
            <a:r>
              <a:rPr lang="en-US" dirty="0"/>
              <a:t>7th level</a:t>
            </a:r>
          </a:p>
          <a:p>
            <a:pPr lvl="7"/>
            <a:r>
              <a:rPr lang="en-US" dirty="0"/>
              <a:t>8th level</a:t>
            </a:r>
            <a:endParaRPr lang="he-IL" dirty="0"/>
          </a:p>
        </p:txBody>
      </p:sp>
      <p:pic>
        <p:nvPicPr>
          <p:cNvPr id="8" name="תמונה 7">
            <a:extLst>
              <a:ext uri="{FF2B5EF4-FFF2-40B4-BE49-F238E27FC236}">
                <a16:creationId xmlns:a16="http://schemas.microsoft.com/office/drawing/2014/main" xmlns="" id="{D9A40441-B7FA-4C56-A9F6-81667400FCC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759418" y="265774"/>
            <a:ext cx="1134000" cy="362876"/>
          </a:xfrm>
          <a:prstGeom prst="rect">
            <a:avLst/>
          </a:prstGeom>
        </p:spPr>
      </p:pic>
      <p:sp>
        <p:nvSpPr>
          <p:cNvPr id="13" name="TextBox 12">
            <a:extLst>
              <a:ext uri="{FF2B5EF4-FFF2-40B4-BE49-F238E27FC236}">
                <a16:creationId xmlns:a16="http://schemas.microsoft.com/office/drawing/2014/main" xmlns="" id="{EAB85ED7-A3EC-4840-B6B7-F3AAEA6A7EC6}"/>
              </a:ext>
            </a:extLst>
          </p:cNvPr>
          <p:cNvSpPr txBox="1"/>
          <p:nvPr userDrawn="1"/>
        </p:nvSpPr>
        <p:spPr>
          <a:xfrm>
            <a:off x="467085" y="4813821"/>
            <a:ext cx="921107" cy="253916"/>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A0CBED"/>
                </a:solidFill>
                <a:effectLst/>
                <a:uLnTx/>
                <a:uFillTx/>
                <a:latin typeface="Calibri" panose="020F0502020204030204"/>
                <a:ea typeface="+mn-ea"/>
                <a:cs typeface="+mn-cs"/>
              </a:rPr>
              <a:t>© ETSI 2018</a:t>
            </a:r>
            <a:endParaRPr kumimoji="0" lang="he-IL" sz="1050" b="0" i="0" u="none" strike="noStrike" kern="1200" cap="none" spc="0" normalizeH="0" baseline="0" noProof="0" dirty="0">
              <a:ln>
                <a:noFill/>
              </a:ln>
              <a:solidFill>
                <a:srgbClr val="A0CBED"/>
              </a:solidFill>
              <a:effectLst/>
              <a:uLnTx/>
              <a:uFillTx/>
              <a:latin typeface="Calibri" panose="020F0502020204030204"/>
              <a:ea typeface="+mn-ea"/>
              <a:cs typeface="Arial" panose="020B0604020202020204" pitchFamily="34" charset="0"/>
            </a:endParaRPr>
          </a:p>
        </p:txBody>
      </p:sp>
      <p:sp>
        <p:nvSpPr>
          <p:cNvPr id="14" name="Footer Placeholder 3">
            <a:extLst>
              <a:ext uri="{FF2B5EF4-FFF2-40B4-BE49-F238E27FC236}">
                <a16:creationId xmlns:a16="http://schemas.microsoft.com/office/drawing/2014/main" xmlns="" id="{65198F5C-2171-4B1F-A434-2CDEB837F2F1}"/>
              </a:ext>
            </a:extLst>
          </p:cNvPr>
          <p:cNvSpPr txBox="1">
            <a:spLocks/>
          </p:cNvSpPr>
          <p:nvPr userDrawn="1"/>
        </p:nvSpPr>
        <p:spPr>
          <a:xfrm>
            <a:off x="8404119" y="4790829"/>
            <a:ext cx="472420" cy="273844"/>
          </a:xfrm>
          <a:prstGeom prst="rect">
            <a:avLst/>
          </a:prstGeom>
        </p:spPr>
        <p:txBody>
          <a:bodyPr vert="horz" lIns="0" tIns="34290" rIns="68580" bIns="34290" rtlCol="0" anchor="ctr"/>
          <a:lstStyle>
            <a:defPPr>
              <a:defRPr lang="en-US"/>
            </a:defPPr>
            <a:lvl1pPr marL="0" algn="l" defTabSz="914400" rtl="0" eaLnBrk="1" latinLnBrk="0" hangingPunct="1">
              <a:defRPr lang="en-US" sz="700" kern="1200" smtClean="0">
                <a:solidFill>
                  <a:srgbClr val="A6AACA"/>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685800" rtl="0" eaLnBrk="1" fontAlgn="auto" latinLnBrk="0" hangingPunct="1">
              <a:lnSpc>
                <a:spcPct val="100000"/>
              </a:lnSpc>
              <a:spcBef>
                <a:spcPts val="0"/>
              </a:spcBef>
              <a:spcAft>
                <a:spcPts val="0"/>
              </a:spcAft>
              <a:buClrTx/>
              <a:buSzTx/>
              <a:buFontTx/>
              <a:buNone/>
              <a:tabLst/>
              <a:defRPr/>
            </a:pPr>
            <a:fld id="{B8C81157-9992-4BD3-B8A9-14B1E5882052}" type="slidenum">
              <a:rPr kumimoji="0" lang="en-US" sz="1050" b="0" i="0" u="none" strike="noStrike" kern="1200" cap="none" spc="0" normalizeH="0" baseline="0" noProof="0" smtClean="0">
                <a:ln>
                  <a:noFill/>
                </a:ln>
                <a:solidFill>
                  <a:srgbClr val="3E484F"/>
                </a:solidFill>
                <a:effectLst/>
                <a:uLnTx/>
                <a:uFillTx/>
                <a:latin typeface="Calibri" panose="020F0502020204030204" pitchFamily="34" charset="0"/>
                <a:ea typeface="+mn-ea"/>
                <a:cs typeface="Calibri" panose="020F050202020403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srgbClr val="3E484F"/>
              </a:solidFill>
              <a:effectLst/>
              <a:uLnTx/>
              <a:uFillTx/>
              <a:latin typeface="Calibri" panose="020F0502020204030204" pitchFamily="34" charset="0"/>
              <a:ea typeface="+mn-ea"/>
              <a:cs typeface="Calibri" panose="020F0502020204030204" pitchFamily="34" charset="0"/>
            </a:endParaRPr>
          </a:p>
        </p:txBody>
      </p:sp>
      <p:sp>
        <p:nvSpPr>
          <p:cNvPr id="11" name="מציין מיקום של כותרת תחתונה 4">
            <a:extLst>
              <a:ext uri="{FF2B5EF4-FFF2-40B4-BE49-F238E27FC236}">
                <a16:creationId xmlns:a16="http://schemas.microsoft.com/office/drawing/2014/main" xmlns="" id="{8052D5F3-C0B9-4514-B7A2-549305CDD45E}"/>
              </a:ext>
            </a:extLst>
          </p:cNvPr>
          <p:cNvSpPr>
            <a:spLocks noGrp="1"/>
          </p:cNvSpPr>
          <p:nvPr>
            <p:ph type="ftr" sz="quarter" idx="3"/>
          </p:nvPr>
        </p:nvSpPr>
        <p:spPr>
          <a:xfrm>
            <a:off x="3028950" y="4791747"/>
            <a:ext cx="3086100" cy="273844"/>
          </a:xfrm>
          <a:prstGeom prst="rect">
            <a:avLst/>
          </a:prstGeom>
        </p:spPr>
        <p:txBody>
          <a:bodyPr vert="horz" lIns="108878" tIns="54439" rIns="108878" bIns="54439" rtlCol="0" anchor="ctr">
            <a:noAutofit/>
          </a:bodyPr>
          <a:lstStyle>
            <a:lvl1pPr>
              <a:defRPr lang="en-US" sz="1050" baseline="0" smtClean="0">
                <a:solidFill>
                  <a:schemeClr val="bg1"/>
                </a:solidFill>
                <a:latin typeface="Calibri" panose="020F0502020204030204" pitchFamily="34" charset="0"/>
                <a:cs typeface="Calibri" panose="020F0502020204030204" pitchFamily="34" charset="0"/>
              </a:defRPr>
            </a:lvl1pPr>
          </a:lstStyle>
          <a:p>
            <a:pPr algn="ctr" defTabSz="685800"/>
            <a:r>
              <a:rPr lang="en-US">
                <a:solidFill>
                  <a:srgbClr val="A0CBED"/>
                </a:solidFill>
              </a:rPr>
              <a:t>ADD SECTION NAME</a:t>
            </a:r>
            <a:endParaRPr lang="en-US" dirty="0">
              <a:solidFill>
                <a:srgbClr val="A0CBED"/>
              </a:solidFill>
            </a:endParaRPr>
          </a:p>
        </p:txBody>
      </p:sp>
    </p:spTree>
    <p:extLst>
      <p:ext uri="{BB962C8B-B14F-4D97-AF65-F5344CB8AC3E}">
        <p14:creationId xmlns:p14="http://schemas.microsoft.com/office/powerpoint/2010/main" val="42460695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2 Contents">
    <p:spTree>
      <p:nvGrpSpPr>
        <p:cNvPr id="1" name=""/>
        <p:cNvGrpSpPr/>
        <p:nvPr/>
      </p:nvGrpSpPr>
      <p:grpSpPr>
        <a:xfrm>
          <a:off x="0" y="0"/>
          <a:ext cx="0" cy="0"/>
          <a:chOff x="0" y="0"/>
          <a:chExt cx="0" cy="0"/>
        </a:xfrm>
      </p:grpSpPr>
      <p:sp>
        <p:nvSpPr>
          <p:cNvPr id="9" name="מציין מיקום של כותרת 1">
            <a:extLst>
              <a:ext uri="{FF2B5EF4-FFF2-40B4-BE49-F238E27FC236}">
                <a16:creationId xmlns:a16="http://schemas.microsoft.com/office/drawing/2014/main" xmlns="" id="{EA62C280-1267-4CDA-A4BE-BD0F68AECDA9}"/>
              </a:ext>
            </a:extLst>
          </p:cNvPr>
          <p:cNvSpPr>
            <a:spLocks noGrp="1"/>
          </p:cNvSpPr>
          <p:nvPr>
            <p:ph type="title" hasCustomPrompt="1"/>
          </p:nvPr>
        </p:nvSpPr>
        <p:spPr>
          <a:xfrm>
            <a:off x="457320" y="206026"/>
            <a:ext cx="7144243" cy="649583"/>
          </a:xfrm>
          <a:prstGeom prst="rect">
            <a:avLst/>
          </a:prstGeom>
        </p:spPr>
        <p:txBody>
          <a:bodyPr vert="horz" lIns="108878" tIns="54439" rIns="108878" bIns="54439" rtlCol="0" anchor="b">
            <a:noAutofit/>
          </a:bodyPr>
          <a:lstStyle>
            <a:lvl1pPr>
              <a:defRPr/>
            </a:lvl1pPr>
          </a:lstStyle>
          <a:p>
            <a:r>
              <a:rPr lang="en-US" dirty="0"/>
              <a:t>Click to add Title</a:t>
            </a:r>
          </a:p>
        </p:txBody>
      </p:sp>
      <p:sp>
        <p:nvSpPr>
          <p:cNvPr id="5" name="מציין מיקום תוכן 4">
            <a:extLst>
              <a:ext uri="{FF2B5EF4-FFF2-40B4-BE49-F238E27FC236}">
                <a16:creationId xmlns:a16="http://schemas.microsoft.com/office/drawing/2014/main" xmlns="" id="{7348B2B8-4808-4ED7-8666-99CDB2003C22}"/>
              </a:ext>
            </a:extLst>
          </p:cNvPr>
          <p:cNvSpPr>
            <a:spLocks noGrp="1"/>
          </p:cNvSpPr>
          <p:nvPr>
            <p:ph sz="quarter" idx="10" hasCustomPrompt="1"/>
          </p:nvPr>
        </p:nvSpPr>
        <p:spPr>
          <a:xfrm>
            <a:off x="457319" y="1200428"/>
            <a:ext cx="4131000" cy="3510000"/>
          </a:xfrm>
        </p:spPr>
        <p:txBody>
          <a:bodyPr/>
          <a:lstStyle>
            <a:lvl1pPr>
              <a:defRPr/>
            </a:lvl1pPr>
            <a:lvl2pPr>
              <a:defRPr/>
            </a:lvl2pPr>
            <a:lvl3pPr>
              <a:defRPr/>
            </a:lvl3pPr>
            <a:lvl4pPr>
              <a:defRPr/>
            </a:lvl4pPr>
            <a:lvl5pPr>
              <a:defRPr/>
            </a:lvl5pPr>
            <a:lvl6pPr>
              <a:defRPr/>
            </a:lvl6pPr>
            <a:lvl7pPr>
              <a:defRPr/>
            </a:lvl7pPr>
            <a:lvl8pPr>
              <a:defRPr/>
            </a:lvl8pPr>
          </a:lstStyle>
          <a:p>
            <a:pPr lvl="0"/>
            <a:r>
              <a:rPr lang="en-US" dirty="0"/>
              <a:t>Click to add text</a:t>
            </a:r>
            <a:endParaRPr lang="he-IL" dirty="0"/>
          </a:p>
          <a:p>
            <a:pPr lvl="1"/>
            <a:r>
              <a:rPr lang="en-US" dirty="0"/>
              <a:t>2nd level</a:t>
            </a:r>
            <a:endParaRPr lang="he-IL" dirty="0"/>
          </a:p>
          <a:p>
            <a:pPr lvl="2"/>
            <a:r>
              <a:rPr lang="en-US" dirty="0"/>
              <a:t>3rd level</a:t>
            </a:r>
            <a:endParaRPr lang="he-IL" dirty="0"/>
          </a:p>
          <a:p>
            <a:pPr lvl="3"/>
            <a:r>
              <a:rPr lang="en-US" dirty="0"/>
              <a:t>4th level</a:t>
            </a:r>
            <a:endParaRPr lang="he-IL" dirty="0"/>
          </a:p>
          <a:p>
            <a:pPr lvl="4"/>
            <a:r>
              <a:rPr lang="en-US" dirty="0"/>
              <a:t>5th level</a:t>
            </a:r>
          </a:p>
          <a:p>
            <a:pPr lvl="5"/>
            <a:r>
              <a:rPr lang="en-US" dirty="0"/>
              <a:t>6th level</a:t>
            </a:r>
          </a:p>
          <a:p>
            <a:pPr lvl="6"/>
            <a:r>
              <a:rPr lang="en-US" dirty="0"/>
              <a:t>7th level</a:t>
            </a:r>
          </a:p>
          <a:p>
            <a:pPr lvl="7"/>
            <a:r>
              <a:rPr lang="en-US" dirty="0"/>
              <a:t>8th level</a:t>
            </a:r>
            <a:endParaRPr lang="he-IL" dirty="0"/>
          </a:p>
        </p:txBody>
      </p:sp>
      <p:sp>
        <p:nvSpPr>
          <p:cNvPr id="6" name="מציין מיקום תוכן 4">
            <a:extLst>
              <a:ext uri="{FF2B5EF4-FFF2-40B4-BE49-F238E27FC236}">
                <a16:creationId xmlns:a16="http://schemas.microsoft.com/office/drawing/2014/main" xmlns="" id="{C3D68647-40BB-4E40-9D12-4180680B3A93}"/>
              </a:ext>
            </a:extLst>
          </p:cNvPr>
          <p:cNvSpPr>
            <a:spLocks noGrp="1"/>
          </p:cNvSpPr>
          <p:nvPr>
            <p:ph sz="quarter" idx="11" hasCustomPrompt="1"/>
          </p:nvPr>
        </p:nvSpPr>
        <p:spPr>
          <a:xfrm>
            <a:off x="4745538" y="1200428"/>
            <a:ext cx="4131000" cy="3510000"/>
          </a:xfrm>
        </p:spPr>
        <p:txBody>
          <a:bodyPr/>
          <a:lstStyle>
            <a:lvl1pPr>
              <a:defRPr/>
            </a:lvl1pPr>
            <a:lvl2pPr>
              <a:defRPr/>
            </a:lvl2pPr>
            <a:lvl3pPr>
              <a:defRPr/>
            </a:lvl3pPr>
            <a:lvl4pPr>
              <a:defRPr/>
            </a:lvl4pPr>
            <a:lvl5pPr>
              <a:defRPr/>
            </a:lvl5pPr>
            <a:lvl6pPr>
              <a:defRPr/>
            </a:lvl6pPr>
            <a:lvl7pPr>
              <a:defRPr/>
            </a:lvl7pPr>
            <a:lvl8pPr>
              <a:defRPr/>
            </a:lvl8pPr>
          </a:lstStyle>
          <a:p>
            <a:pPr lvl="0"/>
            <a:r>
              <a:rPr lang="en-US" dirty="0"/>
              <a:t>Click to add text</a:t>
            </a:r>
            <a:endParaRPr lang="he-IL" dirty="0"/>
          </a:p>
          <a:p>
            <a:pPr lvl="1"/>
            <a:r>
              <a:rPr lang="en-US" dirty="0"/>
              <a:t>2nd level</a:t>
            </a:r>
            <a:endParaRPr lang="he-IL" dirty="0"/>
          </a:p>
          <a:p>
            <a:pPr lvl="2"/>
            <a:r>
              <a:rPr lang="en-US" dirty="0"/>
              <a:t>3rd level</a:t>
            </a:r>
            <a:endParaRPr lang="he-IL" dirty="0"/>
          </a:p>
          <a:p>
            <a:pPr lvl="3"/>
            <a:r>
              <a:rPr lang="en-US" dirty="0"/>
              <a:t>4th level</a:t>
            </a:r>
            <a:endParaRPr lang="he-IL" dirty="0"/>
          </a:p>
          <a:p>
            <a:pPr lvl="4"/>
            <a:r>
              <a:rPr lang="en-US" dirty="0"/>
              <a:t>5th level</a:t>
            </a:r>
          </a:p>
          <a:p>
            <a:pPr lvl="5"/>
            <a:r>
              <a:rPr lang="en-US" dirty="0"/>
              <a:t>6th level</a:t>
            </a:r>
          </a:p>
          <a:p>
            <a:pPr lvl="6"/>
            <a:r>
              <a:rPr lang="en-US" dirty="0"/>
              <a:t>7th level</a:t>
            </a:r>
          </a:p>
          <a:p>
            <a:pPr lvl="7"/>
            <a:r>
              <a:rPr lang="en-US" dirty="0"/>
              <a:t>8th level</a:t>
            </a:r>
            <a:endParaRPr lang="he-IL" dirty="0"/>
          </a:p>
        </p:txBody>
      </p:sp>
      <p:cxnSp>
        <p:nvCxnSpPr>
          <p:cNvPr id="8" name="מחבר ישר 7">
            <a:extLst>
              <a:ext uri="{FF2B5EF4-FFF2-40B4-BE49-F238E27FC236}">
                <a16:creationId xmlns:a16="http://schemas.microsoft.com/office/drawing/2014/main" xmlns="" id="{19F36860-9811-4767-99D7-F50368208E0C}"/>
              </a:ext>
            </a:extLst>
          </p:cNvPr>
          <p:cNvCxnSpPr/>
          <p:nvPr userDrawn="1"/>
        </p:nvCxnSpPr>
        <p:spPr>
          <a:xfrm>
            <a:off x="457318" y="855609"/>
            <a:ext cx="868668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תמונה 9">
            <a:extLst>
              <a:ext uri="{FF2B5EF4-FFF2-40B4-BE49-F238E27FC236}">
                <a16:creationId xmlns:a16="http://schemas.microsoft.com/office/drawing/2014/main" xmlns="" id="{4AA17FF7-E86C-4838-AB9C-3F47BB9CABF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a:stretch/>
        </p:blipFill>
        <p:spPr>
          <a:xfrm>
            <a:off x="7759418" y="265774"/>
            <a:ext cx="1134000" cy="362876"/>
          </a:xfrm>
          <a:prstGeom prst="rect">
            <a:avLst/>
          </a:prstGeom>
        </p:spPr>
      </p:pic>
      <p:sp>
        <p:nvSpPr>
          <p:cNvPr id="13" name="TextBox 12">
            <a:extLst>
              <a:ext uri="{FF2B5EF4-FFF2-40B4-BE49-F238E27FC236}">
                <a16:creationId xmlns:a16="http://schemas.microsoft.com/office/drawing/2014/main" xmlns="" id="{38B0F238-C625-43A1-9C2B-130EAD00CCFA}"/>
              </a:ext>
            </a:extLst>
          </p:cNvPr>
          <p:cNvSpPr txBox="1"/>
          <p:nvPr userDrawn="1"/>
        </p:nvSpPr>
        <p:spPr>
          <a:xfrm>
            <a:off x="467085" y="4813821"/>
            <a:ext cx="921107" cy="253916"/>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A0CBED"/>
                </a:solidFill>
                <a:effectLst/>
                <a:uLnTx/>
                <a:uFillTx/>
                <a:latin typeface="Calibri" panose="020F0502020204030204"/>
                <a:ea typeface="+mn-ea"/>
                <a:cs typeface="+mn-cs"/>
              </a:rPr>
              <a:t>© ETSI 2018</a:t>
            </a:r>
            <a:endParaRPr kumimoji="0" lang="he-IL" sz="1050" b="0" i="0" u="none" strike="noStrike" kern="1200" cap="none" spc="0" normalizeH="0" baseline="0" noProof="0" dirty="0">
              <a:ln>
                <a:noFill/>
              </a:ln>
              <a:solidFill>
                <a:srgbClr val="A0CBED"/>
              </a:solidFill>
              <a:effectLst/>
              <a:uLnTx/>
              <a:uFillTx/>
              <a:latin typeface="Calibri" panose="020F0502020204030204"/>
              <a:ea typeface="+mn-ea"/>
              <a:cs typeface="Arial" panose="020B0604020202020204" pitchFamily="34" charset="0"/>
            </a:endParaRPr>
          </a:p>
        </p:txBody>
      </p:sp>
      <p:sp>
        <p:nvSpPr>
          <p:cNvPr id="14" name="Footer Placeholder 3">
            <a:extLst>
              <a:ext uri="{FF2B5EF4-FFF2-40B4-BE49-F238E27FC236}">
                <a16:creationId xmlns:a16="http://schemas.microsoft.com/office/drawing/2014/main" xmlns="" id="{34AFCAF6-F960-4857-B88B-801B85C0EDD4}"/>
              </a:ext>
            </a:extLst>
          </p:cNvPr>
          <p:cNvSpPr txBox="1">
            <a:spLocks/>
          </p:cNvSpPr>
          <p:nvPr userDrawn="1"/>
        </p:nvSpPr>
        <p:spPr>
          <a:xfrm>
            <a:off x="8404119" y="4790829"/>
            <a:ext cx="472420" cy="273844"/>
          </a:xfrm>
          <a:prstGeom prst="rect">
            <a:avLst/>
          </a:prstGeom>
        </p:spPr>
        <p:txBody>
          <a:bodyPr vert="horz" lIns="0" tIns="34290" rIns="68580" bIns="34290" rtlCol="0" anchor="ctr"/>
          <a:lstStyle>
            <a:defPPr>
              <a:defRPr lang="en-US"/>
            </a:defPPr>
            <a:lvl1pPr marL="0" algn="l" defTabSz="914400" rtl="0" eaLnBrk="1" latinLnBrk="0" hangingPunct="1">
              <a:defRPr lang="en-US" sz="700" kern="1200" smtClean="0">
                <a:solidFill>
                  <a:srgbClr val="A6AACA"/>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685800" rtl="0" eaLnBrk="1" fontAlgn="auto" latinLnBrk="0" hangingPunct="1">
              <a:lnSpc>
                <a:spcPct val="100000"/>
              </a:lnSpc>
              <a:spcBef>
                <a:spcPts val="0"/>
              </a:spcBef>
              <a:spcAft>
                <a:spcPts val="0"/>
              </a:spcAft>
              <a:buClrTx/>
              <a:buSzTx/>
              <a:buFontTx/>
              <a:buNone/>
              <a:tabLst/>
              <a:defRPr/>
            </a:pPr>
            <a:fld id="{B8C81157-9992-4BD3-B8A9-14B1E5882052}" type="slidenum">
              <a:rPr kumimoji="0" lang="en-US" sz="1050" b="0" i="0" u="none" strike="noStrike" kern="1200" cap="none" spc="0" normalizeH="0" baseline="0" noProof="0" smtClean="0">
                <a:ln>
                  <a:noFill/>
                </a:ln>
                <a:solidFill>
                  <a:srgbClr val="3E484F"/>
                </a:solidFill>
                <a:effectLst/>
                <a:uLnTx/>
                <a:uFillTx/>
                <a:latin typeface="Calibri" panose="020F0502020204030204" pitchFamily="34" charset="0"/>
                <a:ea typeface="+mn-ea"/>
                <a:cs typeface="Calibri" panose="020F050202020403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srgbClr val="3E484F"/>
              </a:solidFill>
              <a:effectLst/>
              <a:uLnTx/>
              <a:uFillTx/>
              <a:latin typeface="Calibri" panose="020F0502020204030204" pitchFamily="34" charset="0"/>
              <a:ea typeface="+mn-ea"/>
              <a:cs typeface="Calibri" panose="020F0502020204030204" pitchFamily="34" charset="0"/>
            </a:endParaRPr>
          </a:p>
        </p:txBody>
      </p:sp>
      <p:sp>
        <p:nvSpPr>
          <p:cNvPr id="11" name="מציין מיקום של כותרת תחתונה 4">
            <a:extLst>
              <a:ext uri="{FF2B5EF4-FFF2-40B4-BE49-F238E27FC236}">
                <a16:creationId xmlns:a16="http://schemas.microsoft.com/office/drawing/2014/main" xmlns="" id="{18FB610E-9806-493B-9C00-A8FB753631A5}"/>
              </a:ext>
            </a:extLst>
          </p:cNvPr>
          <p:cNvSpPr>
            <a:spLocks noGrp="1"/>
          </p:cNvSpPr>
          <p:nvPr>
            <p:ph type="ftr" sz="quarter" idx="3"/>
          </p:nvPr>
        </p:nvSpPr>
        <p:spPr>
          <a:xfrm>
            <a:off x="3028950" y="4791747"/>
            <a:ext cx="3086100" cy="273844"/>
          </a:xfrm>
          <a:prstGeom prst="rect">
            <a:avLst/>
          </a:prstGeom>
        </p:spPr>
        <p:txBody>
          <a:bodyPr vert="horz" lIns="108878" tIns="54439" rIns="108878" bIns="54439" rtlCol="0" anchor="ctr">
            <a:noAutofit/>
          </a:bodyPr>
          <a:lstStyle>
            <a:lvl1pPr>
              <a:defRPr lang="en-US" sz="1050" baseline="0" smtClean="0">
                <a:solidFill>
                  <a:schemeClr val="bg1"/>
                </a:solidFill>
                <a:latin typeface="Calibri" panose="020F0502020204030204" pitchFamily="34" charset="0"/>
                <a:cs typeface="Calibri" panose="020F0502020204030204" pitchFamily="34" charset="0"/>
              </a:defRPr>
            </a:lvl1pPr>
          </a:lstStyle>
          <a:p>
            <a:pPr algn="ctr" defTabSz="685800"/>
            <a:r>
              <a:rPr lang="en-US">
                <a:solidFill>
                  <a:srgbClr val="A0CBED"/>
                </a:solidFill>
              </a:rPr>
              <a:t>ADD SECTION NAME</a:t>
            </a:r>
            <a:endParaRPr lang="en-US" dirty="0">
              <a:solidFill>
                <a:srgbClr val="A0CBED"/>
              </a:solidFill>
            </a:endParaRPr>
          </a:p>
        </p:txBody>
      </p:sp>
    </p:spTree>
    <p:extLst>
      <p:ext uri="{BB962C8B-B14F-4D97-AF65-F5344CB8AC3E}">
        <p14:creationId xmlns:p14="http://schemas.microsoft.com/office/powerpoint/2010/main" val="3578840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 General 2">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2" name="כותרת 1">
            <a:extLst>
              <a:ext uri="{FF2B5EF4-FFF2-40B4-BE49-F238E27FC236}">
                <a16:creationId xmlns:a16="http://schemas.microsoft.com/office/drawing/2014/main" xmlns="" id="{5301E480-981E-49AF-B552-C702B15BAE22}"/>
              </a:ext>
            </a:extLst>
          </p:cNvPr>
          <p:cNvSpPr>
            <a:spLocks noGrp="1"/>
          </p:cNvSpPr>
          <p:nvPr>
            <p:ph type="title" hasCustomPrompt="1"/>
          </p:nvPr>
        </p:nvSpPr>
        <p:spPr>
          <a:xfrm>
            <a:off x="6193418" y="2571750"/>
            <a:ext cx="2700000" cy="2008523"/>
          </a:xfrm>
        </p:spPr>
        <p:txBody>
          <a:bodyPr anchor="t">
            <a:noAutofit/>
          </a:bodyPr>
          <a:lstStyle>
            <a:lvl1pPr algn="ctr">
              <a:lnSpc>
                <a:spcPts val="3600"/>
              </a:lnSpc>
              <a:defRPr sz="3600" b="0" cap="none" baseline="0">
                <a:solidFill>
                  <a:schemeClr val="tx1"/>
                </a:solidFill>
                <a:latin typeface="+mj-lt"/>
              </a:defRPr>
            </a:lvl1pPr>
          </a:lstStyle>
          <a:p>
            <a:r>
              <a:rPr lang="en-US" dirty="0"/>
              <a:t>Divider headline</a:t>
            </a:r>
          </a:p>
        </p:txBody>
      </p:sp>
      <p:pic>
        <p:nvPicPr>
          <p:cNvPr id="34" name="תמונה 33">
            <a:extLst>
              <a:ext uri="{FF2B5EF4-FFF2-40B4-BE49-F238E27FC236}">
                <a16:creationId xmlns:a16="http://schemas.microsoft.com/office/drawing/2014/main" xmlns="" id="{6F7F4453-8800-4C06-BF90-006519AAEA58}"/>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9418" y="265774"/>
            <a:ext cx="1134000" cy="362876"/>
          </a:xfrm>
          <a:prstGeom prst="rect">
            <a:avLst/>
          </a:prstGeom>
        </p:spPr>
      </p:pic>
      <p:sp>
        <p:nvSpPr>
          <p:cNvPr id="7" name="TextBox 6">
            <a:extLst>
              <a:ext uri="{FF2B5EF4-FFF2-40B4-BE49-F238E27FC236}">
                <a16:creationId xmlns:a16="http://schemas.microsoft.com/office/drawing/2014/main" xmlns="" id="{75000C9C-5F4A-4137-B5D6-C7CBCBA749CF}"/>
              </a:ext>
            </a:extLst>
          </p:cNvPr>
          <p:cNvSpPr txBox="1"/>
          <p:nvPr userDrawn="1"/>
        </p:nvSpPr>
        <p:spPr>
          <a:xfrm>
            <a:off x="467085" y="4813821"/>
            <a:ext cx="921107" cy="253916"/>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3E484F"/>
                </a:solidFill>
                <a:effectLst/>
                <a:uLnTx/>
                <a:uFillTx/>
                <a:latin typeface="Calibri" panose="020F0502020204030204"/>
                <a:ea typeface="+mn-ea"/>
                <a:cs typeface="+mn-cs"/>
              </a:rPr>
              <a:t>© ETSI 2018</a:t>
            </a:r>
            <a:endParaRPr kumimoji="0" lang="he-IL" sz="1050" b="0" i="0" u="none" strike="noStrike" kern="1200" cap="none" spc="0" normalizeH="0" baseline="0" noProof="0" dirty="0">
              <a:ln>
                <a:noFill/>
              </a:ln>
              <a:solidFill>
                <a:srgbClr val="3E484F"/>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385233938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 General Divider 2">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80" name="מחבר ישר 79">
            <a:extLst>
              <a:ext uri="{FF2B5EF4-FFF2-40B4-BE49-F238E27FC236}">
                <a16:creationId xmlns:a16="http://schemas.microsoft.com/office/drawing/2014/main" xmlns="" id="{6D31CB01-F4A3-47B4-9C21-E340F9C27871}"/>
              </a:ext>
            </a:extLst>
          </p:cNvPr>
          <p:cNvCxnSpPr>
            <a:cxnSpLocks/>
          </p:cNvCxnSpPr>
          <p:nvPr userDrawn="1"/>
        </p:nvCxnSpPr>
        <p:spPr>
          <a:xfrm>
            <a:off x="457319" y="855609"/>
            <a:ext cx="675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9" name="מציין מיקום של כותרת 1">
            <a:extLst>
              <a:ext uri="{FF2B5EF4-FFF2-40B4-BE49-F238E27FC236}">
                <a16:creationId xmlns:a16="http://schemas.microsoft.com/office/drawing/2014/main" xmlns="" id="{EA62C280-1267-4CDA-A4BE-BD0F68AECDA9}"/>
              </a:ext>
            </a:extLst>
          </p:cNvPr>
          <p:cNvSpPr>
            <a:spLocks noGrp="1"/>
          </p:cNvSpPr>
          <p:nvPr userDrawn="1">
            <p:ph type="title" hasCustomPrompt="1"/>
          </p:nvPr>
        </p:nvSpPr>
        <p:spPr>
          <a:xfrm>
            <a:off x="457320" y="206026"/>
            <a:ext cx="6750000" cy="649583"/>
          </a:xfrm>
          <a:prstGeom prst="rect">
            <a:avLst/>
          </a:prstGeom>
        </p:spPr>
        <p:txBody>
          <a:bodyPr vert="horz" lIns="108878" tIns="54439" rIns="108878" bIns="54439" rtlCol="0" anchor="b">
            <a:noAutofit/>
          </a:bodyPr>
          <a:lstStyle>
            <a:lvl1pPr>
              <a:defRPr/>
            </a:lvl1pPr>
          </a:lstStyle>
          <a:p>
            <a:r>
              <a:rPr lang="en-US" dirty="0"/>
              <a:t>Click to add Title</a:t>
            </a:r>
          </a:p>
        </p:txBody>
      </p:sp>
      <p:sp>
        <p:nvSpPr>
          <p:cNvPr id="5" name="מציין מיקום תוכן 4">
            <a:extLst>
              <a:ext uri="{FF2B5EF4-FFF2-40B4-BE49-F238E27FC236}">
                <a16:creationId xmlns:a16="http://schemas.microsoft.com/office/drawing/2014/main" xmlns="" id="{7348B2B8-4808-4ED7-8666-99CDB2003C22}"/>
              </a:ext>
            </a:extLst>
          </p:cNvPr>
          <p:cNvSpPr>
            <a:spLocks noGrp="1"/>
          </p:cNvSpPr>
          <p:nvPr userDrawn="1">
            <p:ph sz="quarter" idx="10" hasCustomPrompt="1"/>
          </p:nvPr>
        </p:nvSpPr>
        <p:spPr>
          <a:xfrm>
            <a:off x="457319" y="1200428"/>
            <a:ext cx="6750000" cy="3510000"/>
          </a:xfrm>
        </p:spPr>
        <p:txBody>
          <a:bodyPr/>
          <a:lstStyle>
            <a:lvl1pPr>
              <a:defRPr/>
            </a:lvl1pPr>
            <a:lvl2pPr>
              <a:defRPr/>
            </a:lvl2pPr>
            <a:lvl3pPr>
              <a:defRPr/>
            </a:lvl3pPr>
            <a:lvl4pPr>
              <a:defRPr/>
            </a:lvl4pPr>
            <a:lvl5pPr>
              <a:defRPr/>
            </a:lvl5pPr>
            <a:lvl6pPr>
              <a:defRPr/>
            </a:lvl6pPr>
            <a:lvl7pPr>
              <a:defRPr/>
            </a:lvl7pPr>
            <a:lvl8pPr>
              <a:defRPr/>
            </a:lvl8pPr>
          </a:lstStyle>
          <a:p>
            <a:pPr lvl="0"/>
            <a:r>
              <a:rPr lang="en-US" dirty="0"/>
              <a:t>Click to add text</a:t>
            </a:r>
            <a:endParaRPr lang="he-IL" dirty="0"/>
          </a:p>
          <a:p>
            <a:pPr lvl="1"/>
            <a:r>
              <a:rPr lang="en-US" dirty="0"/>
              <a:t>2nd level</a:t>
            </a:r>
            <a:endParaRPr lang="he-IL" dirty="0"/>
          </a:p>
          <a:p>
            <a:pPr lvl="2"/>
            <a:r>
              <a:rPr lang="en-US" dirty="0"/>
              <a:t>3rd level</a:t>
            </a:r>
            <a:endParaRPr lang="he-IL" dirty="0"/>
          </a:p>
          <a:p>
            <a:pPr lvl="3"/>
            <a:r>
              <a:rPr lang="en-US" dirty="0"/>
              <a:t>4th level</a:t>
            </a:r>
            <a:endParaRPr lang="he-IL" dirty="0"/>
          </a:p>
          <a:p>
            <a:pPr lvl="4"/>
            <a:r>
              <a:rPr lang="en-US" dirty="0"/>
              <a:t>5th level</a:t>
            </a:r>
          </a:p>
          <a:p>
            <a:pPr lvl="5"/>
            <a:r>
              <a:rPr lang="en-US" dirty="0"/>
              <a:t>6th level</a:t>
            </a:r>
          </a:p>
          <a:p>
            <a:pPr lvl="6"/>
            <a:r>
              <a:rPr lang="en-US" dirty="0"/>
              <a:t>7th level</a:t>
            </a:r>
          </a:p>
          <a:p>
            <a:pPr lvl="7"/>
            <a:r>
              <a:rPr lang="en-US" dirty="0"/>
              <a:t>8th level</a:t>
            </a:r>
            <a:endParaRPr lang="he-IL" dirty="0"/>
          </a:p>
        </p:txBody>
      </p:sp>
      <p:pic>
        <p:nvPicPr>
          <p:cNvPr id="13" name="תמונה 12">
            <a:extLst>
              <a:ext uri="{FF2B5EF4-FFF2-40B4-BE49-F238E27FC236}">
                <a16:creationId xmlns:a16="http://schemas.microsoft.com/office/drawing/2014/main" xmlns="" id="{51374FC3-FDE5-46BE-9615-D545EFC9B39E}"/>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a:xfrm>
            <a:off x="7759418" y="265774"/>
            <a:ext cx="1134000" cy="362876"/>
          </a:xfrm>
          <a:prstGeom prst="rect">
            <a:avLst/>
          </a:prstGeom>
        </p:spPr>
      </p:pic>
      <p:sp>
        <p:nvSpPr>
          <p:cNvPr id="11" name="TextBox 10">
            <a:extLst>
              <a:ext uri="{FF2B5EF4-FFF2-40B4-BE49-F238E27FC236}">
                <a16:creationId xmlns:a16="http://schemas.microsoft.com/office/drawing/2014/main" xmlns="" id="{CB15B2BD-39A7-4F11-A0F9-A8EBC07F4ED4}"/>
              </a:ext>
            </a:extLst>
          </p:cNvPr>
          <p:cNvSpPr txBox="1"/>
          <p:nvPr userDrawn="1"/>
        </p:nvSpPr>
        <p:spPr>
          <a:xfrm>
            <a:off x="467085" y="4813821"/>
            <a:ext cx="921107" cy="253916"/>
          </a:xfrm>
          <a:prstGeom prst="rect">
            <a:avLst/>
          </a:prstGeom>
          <a:noFill/>
        </p:spPr>
        <p:txBody>
          <a:bodyPr wrap="square" rtlCol="0">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srgbClr val="A0CBED"/>
                </a:solidFill>
                <a:effectLst/>
                <a:uLnTx/>
                <a:uFillTx/>
                <a:latin typeface="Calibri" panose="020F0502020204030204"/>
                <a:ea typeface="+mn-ea"/>
                <a:cs typeface="+mn-cs"/>
              </a:rPr>
              <a:t>© ETSI 2018</a:t>
            </a:r>
            <a:endParaRPr kumimoji="0" lang="he-IL" sz="1050" b="0" i="0" u="none" strike="noStrike" kern="1200" cap="none" spc="0" normalizeH="0" baseline="0" noProof="0" dirty="0">
              <a:ln>
                <a:noFill/>
              </a:ln>
              <a:solidFill>
                <a:srgbClr val="A0CBED"/>
              </a:solidFill>
              <a:effectLst/>
              <a:uLnTx/>
              <a:uFillTx/>
              <a:latin typeface="Calibri" panose="020F0502020204030204"/>
              <a:ea typeface="+mn-ea"/>
              <a:cs typeface="Arial" panose="020B0604020202020204" pitchFamily="34" charset="0"/>
            </a:endParaRPr>
          </a:p>
        </p:txBody>
      </p:sp>
      <p:sp>
        <p:nvSpPr>
          <p:cNvPr id="12" name="Footer Placeholder 3">
            <a:extLst>
              <a:ext uri="{FF2B5EF4-FFF2-40B4-BE49-F238E27FC236}">
                <a16:creationId xmlns:a16="http://schemas.microsoft.com/office/drawing/2014/main" xmlns="" id="{44E42D40-548C-4F03-B969-9E06A979BE34}"/>
              </a:ext>
            </a:extLst>
          </p:cNvPr>
          <p:cNvSpPr txBox="1">
            <a:spLocks/>
          </p:cNvSpPr>
          <p:nvPr userDrawn="1"/>
        </p:nvSpPr>
        <p:spPr>
          <a:xfrm>
            <a:off x="8404119" y="4790829"/>
            <a:ext cx="472420" cy="273844"/>
          </a:xfrm>
          <a:prstGeom prst="rect">
            <a:avLst/>
          </a:prstGeom>
        </p:spPr>
        <p:txBody>
          <a:bodyPr vert="horz" lIns="0" tIns="34290" rIns="68580" bIns="34290" rtlCol="0" anchor="ctr"/>
          <a:lstStyle>
            <a:defPPr>
              <a:defRPr lang="en-US"/>
            </a:defPPr>
            <a:lvl1pPr marL="0" algn="l" defTabSz="914400" rtl="0" eaLnBrk="1" latinLnBrk="0" hangingPunct="1">
              <a:defRPr lang="en-US" sz="700" kern="1200" smtClean="0">
                <a:solidFill>
                  <a:srgbClr val="A6AACA"/>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685800" rtl="0" eaLnBrk="1" fontAlgn="auto" latinLnBrk="0" hangingPunct="1">
              <a:lnSpc>
                <a:spcPct val="100000"/>
              </a:lnSpc>
              <a:spcBef>
                <a:spcPts val="0"/>
              </a:spcBef>
              <a:spcAft>
                <a:spcPts val="0"/>
              </a:spcAft>
              <a:buClrTx/>
              <a:buSzTx/>
              <a:buFontTx/>
              <a:buNone/>
              <a:tabLst/>
              <a:defRPr/>
            </a:pPr>
            <a:fld id="{B8C81157-9992-4BD3-B8A9-14B1E5882052}" type="slidenum">
              <a:rPr kumimoji="0" lang="en-US" sz="1050" b="0" i="0" u="none" strike="noStrike" kern="1200" cap="none" spc="0" normalizeH="0" baseline="0" noProof="0" smtClean="0">
                <a:ln>
                  <a:noFill/>
                </a:ln>
                <a:solidFill>
                  <a:srgbClr val="3E484F"/>
                </a:solidFill>
                <a:effectLst/>
                <a:uLnTx/>
                <a:uFillTx/>
                <a:latin typeface="Calibri" panose="020F0502020204030204" pitchFamily="34" charset="0"/>
                <a:ea typeface="+mn-ea"/>
                <a:cs typeface="Calibri" panose="020F0502020204030204" pitchFamily="34" charset="0"/>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dirty="0">
              <a:ln>
                <a:noFill/>
              </a:ln>
              <a:solidFill>
                <a:srgbClr val="3E484F"/>
              </a:solidFill>
              <a:effectLst/>
              <a:uLnTx/>
              <a:uFillTx/>
              <a:latin typeface="Calibri" panose="020F0502020204030204" pitchFamily="34" charset="0"/>
              <a:ea typeface="+mn-ea"/>
              <a:cs typeface="Calibri" panose="020F0502020204030204" pitchFamily="34" charset="0"/>
            </a:endParaRPr>
          </a:p>
        </p:txBody>
      </p:sp>
      <p:sp>
        <p:nvSpPr>
          <p:cNvPr id="14" name="מציין מיקום של כותרת תחתונה 4">
            <a:extLst>
              <a:ext uri="{FF2B5EF4-FFF2-40B4-BE49-F238E27FC236}">
                <a16:creationId xmlns:a16="http://schemas.microsoft.com/office/drawing/2014/main" xmlns="" id="{44B39FA4-0625-40DB-9345-F9D4DCF46040}"/>
              </a:ext>
            </a:extLst>
          </p:cNvPr>
          <p:cNvSpPr>
            <a:spLocks noGrp="1"/>
          </p:cNvSpPr>
          <p:nvPr>
            <p:ph type="ftr" sz="quarter" idx="3"/>
          </p:nvPr>
        </p:nvSpPr>
        <p:spPr>
          <a:xfrm>
            <a:off x="3028950" y="4791747"/>
            <a:ext cx="3086100" cy="273844"/>
          </a:xfrm>
          <a:prstGeom prst="rect">
            <a:avLst/>
          </a:prstGeom>
        </p:spPr>
        <p:txBody>
          <a:bodyPr vert="horz" lIns="108878" tIns="54439" rIns="108878" bIns="54439" rtlCol="0" anchor="ctr">
            <a:noAutofit/>
          </a:bodyPr>
          <a:lstStyle>
            <a:lvl1pPr>
              <a:defRPr lang="en-US" sz="1050" baseline="0" smtClean="0">
                <a:solidFill>
                  <a:schemeClr val="bg1"/>
                </a:solidFill>
                <a:latin typeface="Calibri" panose="020F0502020204030204" pitchFamily="34" charset="0"/>
                <a:cs typeface="Calibri" panose="020F0502020204030204" pitchFamily="34" charset="0"/>
              </a:defRPr>
            </a:lvl1pPr>
          </a:lstStyle>
          <a:p>
            <a:pPr algn="ctr" defTabSz="685800"/>
            <a:r>
              <a:rPr lang="en-US">
                <a:solidFill>
                  <a:srgbClr val="A0CBED"/>
                </a:solidFill>
              </a:rPr>
              <a:t>ADD SECTION NAME</a:t>
            </a:r>
            <a:endParaRPr lang="en-US" dirty="0">
              <a:solidFill>
                <a:srgbClr val="A0CBED"/>
              </a:solidFill>
            </a:endParaRPr>
          </a:p>
        </p:txBody>
      </p:sp>
    </p:spTree>
    <p:extLst>
      <p:ext uri="{BB962C8B-B14F-4D97-AF65-F5344CB8AC3E}">
        <p14:creationId xmlns:p14="http://schemas.microsoft.com/office/powerpoint/2010/main" val="109523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3" name="מציין מיקום של כותרת 1">
            <a:extLst>
              <a:ext uri="{FF2B5EF4-FFF2-40B4-BE49-F238E27FC236}">
                <a16:creationId xmlns:a16="http://schemas.microsoft.com/office/drawing/2014/main" xmlns="" id="{2CFED113-5DDD-4FFD-8CCB-BC6D24C55D09}"/>
              </a:ext>
            </a:extLst>
          </p:cNvPr>
          <p:cNvSpPr>
            <a:spLocks noGrp="1"/>
          </p:cNvSpPr>
          <p:nvPr>
            <p:ph type="title"/>
          </p:nvPr>
        </p:nvSpPr>
        <p:spPr>
          <a:xfrm>
            <a:off x="457320" y="206026"/>
            <a:ext cx="7144243" cy="649583"/>
          </a:xfrm>
          <a:prstGeom prst="rect">
            <a:avLst/>
          </a:prstGeom>
        </p:spPr>
        <p:txBody>
          <a:bodyPr vert="horz" lIns="108878" tIns="54439" rIns="108878" bIns="54439" rtlCol="0" anchor="b">
            <a:noAutofit/>
          </a:bodyPr>
          <a:lstStyle/>
          <a:p>
            <a:r>
              <a:rPr lang="en-US" dirty="0"/>
              <a:t>Click to edit headline style</a:t>
            </a:r>
          </a:p>
        </p:txBody>
      </p:sp>
      <p:sp>
        <p:nvSpPr>
          <p:cNvPr id="24" name="מציין מיקום טקסט 2">
            <a:extLst>
              <a:ext uri="{FF2B5EF4-FFF2-40B4-BE49-F238E27FC236}">
                <a16:creationId xmlns:a16="http://schemas.microsoft.com/office/drawing/2014/main" xmlns="" id="{C17FB1B4-EC1B-4F1E-A23B-7FB39219B1FF}"/>
              </a:ext>
            </a:extLst>
          </p:cNvPr>
          <p:cNvSpPr>
            <a:spLocks noGrp="1"/>
          </p:cNvSpPr>
          <p:nvPr>
            <p:ph type="body" idx="1"/>
          </p:nvPr>
        </p:nvSpPr>
        <p:spPr>
          <a:xfrm>
            <a:off x="457320" y="1200429"/>
            <a:ext cx="8419219" cy="3395258"/>
          </a:xfrm>
          <a:prstGeom prst="rect">
            <a:avLst/>
          </a:prstGeom>
        </p:spPr>
        <p:txBody>
          <a:bodyPr vert="horz" lIns="108878" tIns="54439" rIns="108878" bIns="54439" rtlCol="0">
            <a:noAutofit/>
          </a:bodyPr>
          <a:lstStyle/>
          <a:p>
            <a:pPr lvl="0"/>
            <a:r>
              <a:rPr lang="en-US" dirty="0"/>
              <a:t>First Level Text</a:t>
            </a:r>
            <a:endParaRPr lang="he-IL" dirty="0"/>
          </a:p>
          <a:p>
            <a:pPr lvl="1"/>
            <a:r>
              <a:rPr lang="en-US" dirty="0"/>
              <a:t>First Level Bullet</a:t>
            </a:r>
            <a:endParaRPr lang="he-IL" dirty="0"/>
          </a:p>
          <a:p>
            <a:pPr lvl="2"/>
            <a:r>
              <a:rPr lang="en-US" dirty="0"/>
              <a:t>Second Level Bullet</a:t>
            </a:r>
          </a:p>
          <a:p>
            <a:pPr lvl="3"/>
            <a:r>
              <a:rPr lang="en-US" dirty="0"/>
              <a:t>Third Level Number</a:t>
            </a:r>
            <a:endParaRPr lang="he-IL" dirty="0"/>
          </a:p>
          <a:p>
            <a:pPr lvl="4"/>
            <a:r>
              <a:rPr lang="en-US" dirty="0"/>
              <a:t>First Level Number</a:t>
            </a:r>
          </a:p>
          <a:p>
            <a:pPr lvl="5"/>
            <a:r>
              <a:rPr lang="en-US" dirty="0"/>
              <a:t>Second Level Number</a:t>
            </a:r>
          </a:p>
          <a:p>
            <a:pPr lvl="6"/>
            <a:r>
              <a:rPr lang="en-US" dirty="0"/>
              <a:t>Third Level Number</a:t>
            </a:r>
          </a:p>
          <a:p>
            <a:pPr lvl="7"/>
            <a:r>
              <a:rPr lang="en-US" dirty="0"/>
              <a:t>Note</a:t>
            </a:r>
          </a:p>
        </p:txBody>
      </p:sp>
    </p:spTree>
    <p:extLst>
      <p:ext uri="{BB962C8B-B14F-4D97-AF65-F5344CB8AC3E}">
        <p14:creationId xmlns:p14="http://schemas.microsoft.com/office/powerpoint/2010/main" val="43791431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4" r:id="rId6"/>
    <p:sldLayoutId id="2147483675" r:id="rId7"/>
  </p:sldLayoutIdLst>
  <p:hf hdr="0" dt="0"/>
  <p:txStyles>
    <p:titleStyle>
      <a:lvl1pPr algn="l" defTabSz="685800" rtl="0" eaLnBrk="1" latinLnBrk="0" hangingPunct="1">
        <a:lnSpc>
          <a:spcPts val="2250"/>
        </a:lnSpc>
        <a:spcBef>
          <a:spcPct val="0"/>
        </a:spcBef>
        <a:buNone/>
        <a:defRPr sz="2250" b="0" kern="1200" baseline="0">
          <a:solidFill>
            <a:schemeClr val="accent1"/>
          </a:solidFill>
          <a:latin typeface="+mn-lt"/>
          <a:ea typeface="+mj-ea"/>
          <a:cs typeface="Tahoma" panose="020B0604030504040204" pitchFamily="34" charset="0"/>
        </a:defRPr>
      </a:lvl1pPr>
    </p:titleStyle>
    <p:bodyStyle>
      <a:lvl1pPr marL="0" indent="0" algn="l" defTabSz="685800" rtl="0" eaLnBrk="1" latinLnBrk="0" hangingPunct="1">
        <a:lnSpc>
          <a:spcPct val="100000"/>
        </a:lnSpc>
        <a:spcBef>
          <a:spcPts val="1350"/>
        </a:spcBef>
        <a:buFont typeface="Wingdings" panose="05000000000000000000" pitchFamily="2" charset="2"/>
        <a:buNone/>
        <a:defRPr sz="1800" kern="1200" baseline="0">
          <a:solidFill>
            <a:schemeClr val="tx1"/>
          </a:solidFill>
          <a:latin typeface="+mn-lt"/>
          <a:ea typeface="+mn-ea"/>
          <a:cs typeface="Tahoma" panose="020B0604030504040204" pitchFamily="34" charset="0"/>
        </a:defRPr>
      </a:lvl1pPr>
      <a:lvl2pPr marL="270000" indent="-270000" algn="l" defTabSz="685800" rtl="0" eaLnBrk="1" latinLnBrk="0" hangingPunct="1">
        <a:lnSpc>
          <a:spcPct val="100000"/>
        </a:lnSpc>
        <a:spcBef>
          <a:spcPts val="900"/>
        </a:spcBef>
        <a:buClr>
          <a:schemeClr val="accent3"/>
        </a:buClr>
        <a:buSzPct val="93000"/>
        <a:buFontTx/>
        <a:buBlip>
          <a:blip r:embed="rId9"/>
        </a:buBlip>
        <a:defRPr sz="1800" kern="1200" baseline="0">
          <a:solidFill>
            <a:schemeClr val="tx1"/>
          </a:solidFill>
          <a:latin typeface="+mj-lt"/>
          <a:ea typeface="+mn-ea"/>
          <a:cs typeface="Tahoma" panose="020B0604030504040204" pitchFamily="34" charset="0"/>
        </a:defRPr>
      </a:lvl2pPr>
      <a:lvl3pPr marL="540000" indent="-270000" algn="l" defTabSz="685800" rtl="0" eaLnBrk="1" latinLnBrk="0" hangingPunct="1">
        <a:lnSpc>
          <a:spcPct val="100000"/>
        </a:lnSpc>
        <a:spcBef>
          <a:spcPts val="450"/>
        </a:spcBef>
        <a:buClr>
          <a:schemeClr val="accent2"/>
        </a:buClr>
        <a:buSzPct val="93000"/>
        <a:buFontTx/>
        <a:buBlip>
          <a:blip r:embed="rId9"/>
        </a:buBlip>
        <a:defRPr sz="1500" kern="1200" baseline="0">
          <a:solidFill>
            <a:schemeClr val="tx1"/>
          </a:solidFill>
          <a:latin typeface="+mj-lt"/>
          <a:ea typeface="+mn-ea"/>
          <a:cs typeface="Tahoma" panose="020B0604030504040204" pitchFamily="34" charset="0"/>
        </a:defRPr>
      </a:lvl3pPr>
      <a:lvl4pPr marL="756000" indent="-216000" algn="l" defTabSz="685800" rtl="0" eaLnBrk="1" latinLnBrk="0" hangingPunct="1">
        <a:lnSpc>
          <a:spcPct val="100000"/>
        </a:lnSpc>
        <a:spcBef>
          <a:spcPts val="300"/>
        </a:spcBef>
        <a:buClr>
          <a:schemeClr val="accent2"/>
        </a:buClr>
        <a:buSzPct val="93000"/>
        <a:buFontTx/>
        <a:buBlip>
          <a:blip r:embed="rId9"/>
        </a:buBlip>
        <a:defRPr sz="1350" kern="1200" baseline="0">
          <a:solidFill>
            <a:schemeClr val="tx1"/>
          </a:solidFill>
          <a:latin typeface="+mj-lt"/>
          <a:ea typeface="+mn-ea"/>
          <a:cs typeface="Tahoma" panose="020B0604030504040204" pitchFamily="34" charset="0"/>
        </a:defRPr>
      </a:lvl4pPr>
      <a:lvl5pPr marL="270000" indent="-270000" algn="l" defTabSz="685800" rtl="0" eaLnBrk="1" latinLnBrk="0" hangingPunct="1">
        <a:lnSpc>
          <a:spcPct val="100000"/>
        </a:lnSpc>
        <a:spcBef>
          <a:spcPts val="900"/>
        </a:spcBef>
        <a:buClr>
          <a:schemeClr val="accent2"/>
        </a:buClr>
        <a:buFont typeface="+mj-lt"/>
        <a:buAutoNum type="arabicPeriod"/>
        <a:defRPr sz="1800" kern="1200" baseline="0">
          <a:solidFill>
            <a:schemeClr val="tx1"/>
          </a:solidFill>
          <a:latin typeface="+mj-lt"/>
          <a:ea typeface="+mn-ea"/>
          <a:cs typeface="Tahoma" panose="020B0604030504040204" pitchFamily="34" charset="0"/>
        </a:defRPr>
      </a:lvl5pPr>
      <a:lvl6pPr marL="540000" indent="-270000" algn="l" defTabSz="685800" rtl="0" eaLnBrk="1" latinLnBrk="0" hangingPunct="1">
        <a:lnSpc>
          <a:spcPct val="100000"/>
        </a:lnSpc>
        <a:spcBef>
          <a:spcPts val="450"/>
        </a:spcBef>
        <a:buClr>
          <a:schemeClr val="accent2"/>
        </a:buClr>
        <a:buFont typeface="+mj-lt"/>
        <a:buAutoNum type="arabicParenR"/>
        <a:defRPr sz="1500" kern="1200" baseline="0">
          <a:solidFill>
            <a:schemeClr val="tx1"/>
          </a:solidFill>
          <a:latin typeface="+mj-lt"/>
          <a:ea typeface="+mn-ea"/>
          <a:cs typeface="Tahoma" panose="020B0604030504040204" pitchFamily="34" charset="0"/>
        </a:defRPr>
      </a:lvl6pPr>
      <a:lvl7pPr marL="756000" indent="-216000" algn="l" defTabSz="685800" rtl="0" eaLnBrk="1" latinLnBrk="0" hangingPunct="1">
        <a:lnSpc>
          <a:spcPct val="100000"/>
        </a:lnSpc>
        <a:spcBef>
          <a:spcPts val="300"/>
        </a:spcBef>
        <a:buClr>
          <a:schemeClr val="accent2"/>
        </a:buClr>
        <a:buFont typeface="+mj-lt"/>
        <a:buAutoNum type="alphaLcParenR"/>
        <a:defRPr sz="1350" kern="1200" baseline="0">
          <a:solidFill>
            <a:schemeClr val="tx1"/>
          </a:solidFill>
          <a:latin typeface="+mj-lt"/>
          <a:ea typeface="+mn-ea"/>
          <a:cs typeface="Tahoma" panose="020B0604030504040204" pitchFamily="34" charset="0"/>
        </a:defRPr>
      </a:lvl7pPr>
      <a:lvl8pPr marL="0" indent="0" algn="l" defTabSz="685800" rtl="0" eaLnBrk="1" latinLnBrk="0" hangingPunct="1">
        <a:lnSpc>
          <a:spcPct val="100000"/>
        </a:lnSpc>
        <a:spcBef>
          <a:spcPts val="450"/>
        </a:spcBef>
        <a:buFont typeface="Arial" panose="020B0604020202020204" pitchFamily="34" charset="0"/>
        <a:buNone/>
        <a:defRPr sz="1200" kern="1200" baseline="0">
          <a:solidFill>
            <a:schemeClr val="tx1"/>
          </a:solidFill>
          <a:latin typeface="+mj-lt"/>
          <a:ea typeface="+mn-ea"/>
          <a:cs typeface="Tahoma" panose="020B0604030504040204" pitchFamily="34" charset="0"/>
        </a:defRPr>
      </a:lvl8pPr>
      <a:lvl9pPr marL="2914650" indent="-171450" algn="r" defTabSz="685800" rtl="1"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A4A3A4"/>
          </p15:clr>
        </p15:guide>
        <p15:guide id="2" orient="horz" pos="3960">
          <p15:clr>
            <a:srgbClr val="F26B43"/>
          </p15:clr>
        </p15:guide>
        <p15:guide id="3" orient="horz" pos="345">
          <p15:clr>
            <a:srgbClr val="F26B43"/>
          </p15:clr>
        </p15:guide>
        <p15:guide id="4" pos="336">
          <p15:clr>
            <a:srgbClr val="F26B43"/>
          </p15:clr>
        </p15:guide>
        <p15:guide id="5" pos="7334">
          <p15:clr>
            <a:srgbClr val="F26B43"/>
          </p15:clr>
        </p15:guide>
        <p15:guide id="6" orient="horz" pos="1192">
          <p15:clr>
            <a:srgbClr val="A4A3A4"/>
          </p15:clr>
        </p15:guide>
        <p15:guide id="7" orient="horz" pos="960">
          <p15:clr>
            <a:srgbClr val="A4A3A4"/>
          </p15:clr>
        </p15:guide>
        <p15:guide id="9" orient="horz" pos="1420">
          <p15:clr>
            <a:srgbClr val="A4A3A4"/>
          </p15:clr>
        </p15:guide>
        <p15:guide id="12" orient="horz" pos="2160">
          <p15:clr>
            <a:srgbClr val="A4A3A4"/>
          </p15:clr>
        </p15:guide>
        <p15:guide id="13" orient="horz" pos="632">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iki.onap.org/pages/viewpage.action?pageId=16008694" TargetMode="External"/><Relationship Id="rId2" Type="http://schemas.openxmlformats.org/officeDocument/2006/relationships/hyperlink" Target="https://wiki.onap.org/display/DW/SDC+Data+mode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hyperlink" Target="https://wiki.onap.org/display/DW/ONAP+R3+Resource+Design+Time+Model+Clean+Version"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hyperlink" Target="https://wiki.onap.org/display/DW/ONAP+R3+Resource+Design+Time+Model+Clean+Version" TargetMode="Externa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6C96FAB9-7D55-45A8-86C4-D1FA9F9BB275}"/>
              </a:ext>
            </a:extLst>
          </p:cNvPr>
          <p:cNvSpPr>
            <a:spLocks noGrp="1"/>
          </p:cNvSpPr>
          <p:nvPr>
            <p:ph type="body" sz="quarter" idx="16"/>
          </p:nvPr>
        </p:nvSpPr>
        <p:spPr>
          <a:xfrm>
            <a:off x="4114800" y="4703749"/>
            <a:ext cx="1528435" cy="270000"/>
          </a:xfrm>
        </p:spPr>
        <p:txBody>
          <a:bodyPr/>
          <a:lstStyle/>
          <a:p>
            <a:r>
              <a:rPr lang="en-US" dirty="0" smtClean="0"/>
              <a:t>2018</a:t>
            </a:r>
            <a:r>
              <a:rPr lang="en-US" altLang="zh-CN" dirty="0" smtClean="0"/>
              <a:t>-09-21</a:t>
            </a:r>
            <a:endParaRPr lang="en-US" dirty="0"/>
          </a:p>
        </p:txBody>
      </p:sp>
      <p:sp>
        <p:nvSpPr>
          <p:cNvPr id="2" name="כותרת 1"/>
          <p:cNvSpPr>
            <a:spLocks noGrp="1"/>
          </p:cNvSpPr>
          <p:nvPr>
            <p:ph type="ctrTitle"/>
          </p:nvPr>
        </p:nvSpPr>
        <p:spPr/>
        <p:txBody>
          <a:bodyPr>
            <a:noAutofit/>
          </a:bodyPr>
          <a:lstStyle/>
          <a:p>
            <a:r>
              <a:rPr lang="en-US" sz="3200" dirty="0"/>
              <a:t>Open Source Projects Collaborations with ONAP </a:t>
            </a:r>
            <a:br>
              <a:rPr lang="en-US" sz="3200" dirty="0"/>
            </a:br>
            <a:r>
              <a:rPr lang="en-US" sz="3200" dirty="0"/>
              <a:t>         </a:t>
            </a:r>
          </a:p>
        </p:txBody>
      </p:sp>
      <p:sp>
        <p:nvSpPr>
          <p:cNvPr id="4" name="מציין מיקום טקסט 3"/>
          <p:cNvSpPr>
            <a:spLocks noGrp="1"/>
          </p:cNvSpPr>
          <p:nvPr>
            <p:ph type="body" sz="quarter" idx="13"/>
          </p:nvPr>
        </p:nvSpPr>
        <p:spPr>
          <a:xfrm>
            <a:off x="2616006" y="3778156"/>
            <a:ext cx="3556194" cy="890842"/>
          </a:xfrm>
        </p:spPr>
        <p:txBody>
          <a:bodyPr>
            <a:noAutofit/>
          </a:bodyPr>
          <a:lstStyle/>
          <a:p>
            <a:r>
              <a:rPr lang="en-US" sz="1400" dirty="0" err="1"/>
              <a:t>Shi</a:t>
            </a:r>
            <a:r>
              <a:rPr lang="en-US" altLang="zh-CN" sz="1400" dirty="0" err="1"/>
              <a:t>Tao</a:t>
            </a:r>
            <a:r>
              <a:rPr lang="en-US" altLang="zh-CN" sz="1400" dirty="0"/>
              <a:t> Li, Huawei</a:t>
            </a:r>
          </a:p>
          <a:p>
            <a:r>
              <a:rPr lang="en-GB" altLang="zh-CN" sz="1400" dirty="0"/>
              <a:t>Rapporteur of </a:t>
            </a:r>
            <a:r>
              <a:rPr lang="fr-FR" altLang="zh-CN" sz="1400" dirty="0"/>
              <a:t>ETSI GS NFV-SOL 001</a:t>
            </a:r>
            <a:endParaRPr lang="en-US" sz="1400" dirty="0"/>
          </a:p>
        </p:txBody>
      </p:sp>
      <p:pic>
        <p:nvPicPr>
          <p:cNvPr id="1026" name="x_Picture 5" descr="image00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3875" y="4143375"/>
            <a:ext cx="100012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3553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a:extLst>
              <a:ext uri="{FF2B5EF4-FFF2-40B4-BE49-F238E27FC236}">
                <a16:creationId xmlns:a16="http://schemas.microsoft.com/office/drawing/2014/main" xmlns="" id="{72711310-52D6-4478-94CE-0900291ABD78}"/>
              </a:ext>
            </a:extLst>
          </p:cNvPr>
          <p:cNvSpPr txBox="1"/>
          <p:nvPr/>
        </p:nvSpPr>
        <p:spPr>
          <a:xfrm>
            <a:off x="4733765" y="895350"/>
            <a:ext cx="4310087" cy="1295676"/>
          </a:xfrm>
          <a:prstGeom prst="snip1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L="0" marR="0" indent="0" algn="l" defTabSz="914400" rtl="0" fontAlgn="auto" latinLnBrk="1" hangingPunct="0">
              <a:lnSpc>
                <a:spcPct val="100000"/>
              </a:lnSpc>
              <a:spcBef>
                <a:spcPts val="0"/>
              </a:spcBef>
              <a:spcAft>
                <a:spcPts val="0"/>
              </a:spcAft>
              <a:buClrTx/>
              <a:buSzTx/>
              <a:buFontTx/>
              <a:buNone/>
              <a:tabLst/>
              <a:defRPr kumimoji="0" lang="en-US" sz="1800" b="0" i="0" u="none" strike="noStrike" cap="none" spc="0" normalizeH="0" baseline="0">
                <a:ln>
                  <a:noFill/>
                </a:ln>
                <a:solidFill>
                  <a:srgbClr val="000000"/>
                </a:solidFill>
                <a:effectLst/>
                <a:uFillTx/>
              </a:defRPr>
            </a:defPPr>
            <a:lvl1pPr lvl="0">
              <a:defRPr sz="1100">
                <a:solidFill>
                  <a:prstClr val="black"/>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Service Designer defines the “Service A’” model which includes VNF 1’. Included is the definition of the input level data that must be supplied with the Service A instantiation request, and the associated data transformation and mapping to the VNF 1’ “deployment data” and “application data”.</a:t>
            </a:r>
          </a:p>
          <a:p>
            <a:endParaRPr lang="en-US" dirty="0"/>
          </a:p>
          <a:p>
            <a:endParaRPr lang="en-US" dirty="0"/>
          </a:p>
        </p:txBody>
      </p:sp>
      <p:sp>
        <p:nvSpPr>
          <p:cNvPr id="5" name="标题 4"/>
          <p:cNvSpPr>
            <a:spLocks noGrp="1"/>
          </p:cNvSpPr>
          <p:nvPr>
            <p:ph type="title"/>
          </p:nvPr>
        </p:nvSpPr>
        <p:spPr/>
        <p:txBody>
          <a:bodyPr>
            <a:normAutofit/>
          </a:bodyPr>
          <a:lstStyle/>
          <a:p>
            <a:r>
              <a:rPr lang="en-US" altLang="zh-CN" dirty="0"/>
              <a:t>ONAP: onboarding ETSI NFV </a:t>
            </a:r>
            <a:r>
              <a:rPr lang="en-US" altLang="zh-CN" dirty="0" smtClean="0"/>
              <a:t>VNFD</a:t>
            </a:r>
            <a:endParaRPr lang="zh-CN" altLang="en-US" dirty="0">
              <a:solidFill>
                <a:srgbClr val="FF0000"/>
              </a:solidFill>
            </a:endParaRPr>
          </a:p>
        </p:txBody>
      </p:sp>
      <p:cxnSp>
        <p:nvCxnSpPr>
          <p:cNvPr id="7" name="Connector: Elbow 6">
            <a:extLst>
              <a:ext uri="{FF2B5EF4-FFF2-40B4-BE49-F238E27FC236}">
                <a16:creationId xmlns:a16="http://schemas.microsoft.com/office/drawing/2014/main" xmlns="" id="{C2D311DC-D219-46BF-B3F1-65B8EAE6976F}"/>
              </a:ext>
            </a:extLst>
          </p:cNvPr>
          <p:cNvCxnSpPr>
            <a:cxnSpLocks/>
            <a:stCxn id="13" idx="2"/>
          </p:cNvCxnSpPr>
          <p:nvPr/>
        </p:nvCxnSpPr>
        <p:spPr>
          <a:xfrm rot="16200000" flipH="1">
            <a:off x="4963484" y="2611280"/>
            <a:ext cx="276468" cy="2236088"/>
          </a:xfrm>
          <a:prstGeom prst="bentConnector2">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64E9F499-13D3-4270-8819-B44849FF7D89}"/>
              </a:ext>
            </a:extLst>
          </p:cNvPr>
          <p:cNvSpPr txBox="1"/>
          <p:nvPr/>
        </p:nvSpPr>
        <p:spPr>
          <a:xfrm>
            <a:off x="5071149" y="3627871"/>
            <a:ext cx="1095172" cy="261610"/>
          </a:xfrm>
          <a:prstGeom prst="rect">
            <a:avLst/>
          </a:prstGeom>
          <a:noFill/>
        </p:spPr>
        <p:txBody>
          <a:bodyPr wrap="none" rtlCol="0">
            <a:spAutoFit/>
          </a:bodyPr>
          <a:lstStyle/>
          <a:p>
            <a:r>
              <a:rPr lang="en-US" sz="1100" dirty="0"/>
              <a:t>ONAP SD, VNFD</a:t>
            </a:r>
          </a:p>
        </p:txBody>
      </p:sp>
      <p:grpSp>
        <p:nvGrpSpPr>
          <p:cNvPr id="9" name="Group 8">
            <a:extLst>
              <a:ext uri="{FF2B5EF4-FFF2-40B4-BE49-F238E27FC236}">
                <a16:creationId xmlns:a16="http://schemas.microsoft.com/office/drawing/2014/main" xmlns="" id="{F3B7C1A2-C60D-4B7F-BB03-AABCE5F44E25}"/>
              </a:ext>
            </a:extLst>
          </p:cNvPr>
          <p:cNvGrpSpPr/>
          <p:nvPr/>
        </p:nvGrpSpPr>
        <p:grpSpPr>
          <a:xfrm>
            <a:off x="4581532" y="3937381"/>
            <a:ext cx="1205360" cy="709039"/>
            <a:chOff x="3463590" y="3290620"/>
            <a:chExt cx="1205360" cy="709039"/>
          </a:xfrm>
        </p:grpSpPr>
        <p:sp>
          <p:nvSpPr>
            <p:cNvPr id="10" name="Rectangle: Rounded Corners 9">
              <a:extLst>
                <a:ext uri="{FF2B5EF4-FFF2-40B4-BE49-F238E27FC236}">
                  <a16:creationId xmlns:a16="http://schemas.microsoft.com/office/drawing/2014/main" xmlns="" id="{8AF7D1C5-74FD-4D3A-9F8F-09C1D2EAE918}"/>
                </a:ext>
              </a:extLst>
            </p:cNvPr>
            <p:cNvSpPr/>
            <p:nvPr/>
          </p:nvSpPr>
          <p:spPr>
            <a:xfrm>
              <a:off x="3663429" y="3737960"/>
              <a:ext cx="819739" cy="261699"/>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chemeClr val="accent1"/>
                    </a:solidFill>
                  </a:ln>
                  <a:solidFill>
                    <a:schemeClr val="accent1"/>
                  </a:solidFill>
                </a:rPr>
                <a:t>VNF 1’</a:t>
              </a:r>
            </a:p>
          </p:txBody>
        </p:sp>
        <p:sp>
          <p:nvSpPr>
            <p:cNvPr id="11" name="Rectangle: Rounded Corners 9">
              <a:extLst>
                <a:ext uri="{FF2B5EF4-FFF2-40B4-BE49-F238E27FC236}">
                  <a16:creationId xmlns:a16="http://schemas.microsoft.com/office/drawing/2014/main" xmlns="" id="{7CC17A7D-0BC2-43DB-8F27-5CE60BF6C5B5}"/>
                </a:ext>
              </a:extLst>
            </p:cNvPr>
            <p:cNvSpPr/>
            <p:nvPr/>
          </p:nvSpPr>
          <p:spPr>
            <a:xfrm>
              <a:off x="3463590" y="3290620"/>
              <a:ext cx="1205360" cy="261699"/>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chemeClr val="accent1"/>
                    </a:solidFill>
                  </a:ln>
                  <a:solidFill>
                    <a:schemeClr val="accent1"/>
                  </a:solidFill>
                </a:rPr>
                <a:t>Service A’</a:t>
              </a:r>
            </a:p>
          </p:txBody>
        </p:sp>
        <p:cxnSp>
          <p:nvCxnSpPr>
            <p:cNvPr id="12" name="Connector: Elbow 11">
              <a:extLst>
                <a:ext uri="{FF2B5EF4-FFF2-40B4-BE49-F238E27FC236}">
                  <a16:creationId xmlns:a16="http://schemas.microsoft.com/office/drawing/2014/main" xmlns="" id="{F1B6580C-5E60-4666-BB6F-239B1F57BFC3}"/>
                </a:ext>
              </a:extLst>
            </p:cNvPr>
            <p:cNvCxnSpPr>
              <a:cxnSpLocks/>
              <a:stCxn id="11" idx="2"/>
              <a:endCxn id="10" idx="0"/>
            </p:cNvCxnSpPr>
            <p:nvPr/>
          </p:nvCxnSpPr>
          <p:spPr>
            <a:xfrm rot="16200000" flipH="1">
              <a:off x="3976964" y="3641624"/>
              <a:ext cx="185641" cy="7029"/>
            </a:xfrm>
            <a:prstGeom prst="bentConnector3">
              <a:avLst/>
            </a:prstGeom>
            <a:ln>
              <a:solidFill>
                <a:srgbClr val="0070C0"/>
              </a:solidFill>
            </a:ln>
          </p:spPr>
          <p:style>
            <a:lnRef idx="1">
              <a:schemeClr val="accent1"/>
            </a:lnRef>
            <a:fillRef idx="0">
              <a:schemeClr val="accent1"/>
            </a:fillRef>
            <a:effectRef idx="0">
              <a:schemeClr val="accent1"/>
            </a:effectRef>
            <a:fontRef idx="minor">
              <a:schemeClr val="tx1"/>
            </a:fontRef>
          </p:style>
        </p:cxnSp>
      </p:grpSp>
      <p:sp>
        <p:nvSpPr>
          <p:cNvPr id="13" name="Rectangle 12">
            <a:extLst>
              <a:ext uri="{FF2B5EF4-FFF2-40B4-BE49-F238E27FC236}">
                <a16:creationId xmlns:a16="http://schemas.microsoft.com/office/drawing/2014/main" xmlns="" id="{4286014F-5577-4AF9-B06F-2083B82BE1B0}"/>
              </a:ext>
            </a:extLst>
          </p:cNvPr>
          <p:cNvSpPr/>
          <p:nvPr/>
        </p:nvSpPr>
        <p:spPr>
          <a:xfrm>
            <a:off x="2293900" y="2295414"/>
            <a:ext cx="3379547" cy="12956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xmlns="" id="{27FCF2A8-72BE-46EA-A2AD-0C089012EE30}"/>
              </a:ext>
            </a:extLst>
          </p:cNvPr>
          <p:cNvSpPr txBox="1"/>
          <p:nvPr/>
        </p:nvSpPr>
        <p:spPr>
          <a:xfrm>
            <a:off x="2264290" y="2266301"/>
            <a:ext cx="1728358" cy="338554"/>
          </a:xfrm>
          <a:prstGeom prst="rect">
            <a:avLst/>
          </a:prstGeom>
          <a:noFill/>
        </p:spPr>
        <p:txBody>
          <a:bodyPr wrap="none" rtlCol="0">
            <a:spAutoFit/>
          </a:bodyPr>
          <a:lstStyle/>
          <a:p>
            <a:r>
              <a:rPr lang="en-US" sz="1600" dirty="0" smtClean="0"/>
              <a:t>ONAP </a:t>
            </a:r>
            <a:r>
              <a:rPr lang="en-US" sz="1600" dirty="0"/>
              <a:t>Design-time</a:t>
            </a:r>
          </a:p>
        </p:txBody>
      </p:sp>
      <p:sp>
        <p:nvSpPr>
          <p:cNvPr id="15" name="Arrow: Striped Right 14">
            <a:extLst>
              <a:ext uri="{FF2B5EF4-FFF2-40B4-BE49-F238E27FC236}">
                <a16:creationId xmlns:a16="http://schemas.microsoft.com/office/drawing/2014/main" xmlns="" id="{955BB485-A7FE-4308-BAE4-141841E9AA87}"/>
              </a:ext>
            </a:extLst>
          </p:cNvPr>
          <p:cNvSpPr/>
          <p:nvPr/>
        </p:nvSpPr>
        <p:spPr>
          <a:xfrm>
            <a:off x="3090577" y="2925464"/>
            <a:ext cx="457200" cy="457200"/>
          </a:xfrm>
          <a:prstGeom prst="striped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xmlns="" id="{EB0B735C-88DD-4E84-8762-CF3116E9ACC0}"/>
              </a:ext>
            </a:extLst>
          </p:cNvPr>
          <p:cNvSpPr txBox="1"/>
          <p:nvPr/>
        </p:nvSpPr>
        <p:spPr>
          <a:xfrm>
            <a:off x="2959944" y="3315874"/>
            <a:ext cx="718466" cy="261610"/>
          </a:xfrm>
          <a:prstGeom prst="rect">
            <a:avLst/>
          </a:prstGeom>
          <a:noFill/>
        </p:spPr>
        <p:txBody>
          <a:bodyPr wrap="none" rtlCol="0">
            <a:spAutoFit/>
          </a:bodyPr>
          <a:lstStyle/>
          <a:p>
            <a:r>
              <a:rPr lang="en-US" sz="1050" i="1" dirty="0"/>
              <a:t>Translate</a:t>
            </a:r>
          </a:p>
        </p:txBody>
      </p:sp>
      <p:sp>
        <p:nvSpPr>
          <p:cNvPr id="17" name="Rectangle: Rounded Corners 9">
            <a:extLst>
              <a:ext uri="{FF2B5EF4-FFF2-40B4-BE49-F238E27FC236}">
                <a16:creationId xmlns:a16="http://schemas.microsoft.com/office/drawing/2014/main" xmlns="" id="{2B809B6D-0DEC-427B-AABD-3F8C41F0A0CB}"/>
              </a:ext>
            </a:extLst>
          </p:cNvPr>
          <p:cNvSpPr/>
          <p:nvPr/>
        </p:nvSpPr>
        <p:spPr>
          <a:xfrm>
            <a:off x="1031967" y="2429845"/>
            <a:ext cx="866215" cy="261699"/>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a:solidFill>
                    <a:schemeClr val="accent6">
                      <a:lumMod val="75000"/>
                    </a:schemeClr>
                  </a:solidFill>
                </a:ln>
                <a:solidFill>
                  <a:schemeClr val="accent6">
                    <a:lumMod val="75000"/>
                  </a:schemeClr>
                </a:solidFill>
              </a:rPr>
              <a:t>VNF 1</a:t>
            </a:r>
          </a:p>
        </p:txBody>
      </p:sp>
      <p:cxnSp>
        <p:nvCxnSpPr>
          <p:cNvPr id="18" name="Straight Connector 17">
            <a:extLst>
              <a:ext uri="{FF2B5EF4-FFF2-40B4-BE49-F238E27FC236}">
                <a16:creationId xmlns:a16="http://schemas.microsoft.com/office/drawing/2014/main" xmlns="" id="{CBACE8E0-9043-4B4A-A06C-C8457BFB415B}"/>
              </a:ext>
            </a:extLst>
          </p:cNvPr>
          <p:cNvCxnSpPr>
            <a:cxnSpLocks/>
          </p:cNvCxnSpPr>
          <p:nvPr/>
        </p:nvCxnSpPr>
        <p:spPr>
          <a:xfrm>
            <a:off x="846092" y="3179325"/>
            <a:ext cx="1424061" cy="635"/>
          </a:xfrm>
          <a:prstGeom prst="line">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xmlns="" id="{BE434054-3674-4550-A63F-855B3D97CC12}"/>
              </a:ext>
            </a:extLst>
          </p:cNvPr>
          <p:cNvSpPr txBox="1"/>
          <p:nvPr/>
        </p:nvSpPr>
        <p:spPr>
          <a:xfrm>
            <a:off x="744820" y="2760407"/>
            <a:ext cx="1559404" cy="430887"/>
          </a:xfrm>
          <a:prstGeom prst="rect">
            <a:avLst/>
          </a:prstGeom>
          <a:noFill/>
        </p:spPr>
        <p:txBody>
          <a:bodyPr wrap="square" rtlCol="0">
            <a:spAutoFit/>
          </a:bodyPr>
          <a:lstStyle/>
          <a:p>
            <a:r>
              <a:rPr lang="en-US" sz="1100" b="1" dirty="0"/>
              <a:t>SOL004 (VNF Package) SOL001 (VNFD)</a:t>
            </a:r>
          </a:p>
        </p:txBody>
      </p:sp>
      <p:pic>
        <p:nvPicPr>
          <p:cNvPr id="20" name="Picture 19">
            <a:extLst>
              <a:ext uri="{FF2B5EF4-FFF2-40B4-BE49-F238E27FC236}">
                <a16:creationId xmlns:a16="http://schemas.microsoft.com/office/drawing/2014/main" xmlns="" id="{5686A62E-0F58-4741-8714-1D2993EA2610}"/>
              </a:ext>
            </a:extLst>
          </p:cNvPr>
          <p:cNvPicPr>
            <a:picLocks noChangeAspect="1"/>
          </p:cNvPicPr>
          <p:nvPr/>
        </p:nvPicPr>
        <p:blipFill>
          <a:blip r:embed="rId2"/>
          <a:stretch>
            <a:fillRect/>
          </a:stretch>
        </p:blipFill>
        <p:spPr>
          <a:xfrm>
            <a:off x="2387572" y="3057902"/>
            <a:ext cx="584979" cy="210593"/>
          </a:xfrm>
          <a:prstGeom prst="rect">
            <a:avLst/>
          </a:prstGeom>
        </p:spPr>
      </p:pic>
      <p:pic>
        <p:nvPicPr>
          <p:cNvPr id="21" name="Picture 20" descr="j0433941">
            <a:extLst>
              <a:ext uri="{FF2B5EF4-FFF2-40B4-BE49-F238E27FC236}">
                <a16:creationId xmlns:a16="http://schemas.microsoft.com/office/drawing/2014/main" xmlns="" id="{C66A0272-E98E-484D-9189-3F3ABFDA6709}"/>
              </a:ext>
            </a:extLst>
          </p:cNvPr>
          <p:cNvPicPr>
            <a:picLocks noChangeAspect="1" noChangeArrowheads="1"/>
          </p:cNvPicPr>
          <p:nvPr/>
        </p:nvPicPr>
        <p:blipFill>
          <a:blip r:embed="rId3" cstate="print"/>
          <a:srcRect/>
          <a:stretch>
            <a:fillRect/>
          </a:stretch>
        </p:blipFill>
        <p:spPr bwMode="auto">
          <a:xfrm flipH="1">
            <a:off x="6464995" y="1642386"/>
            <a:ext cx="515244" cy="548640"/>
          </a:xfrm>
          <a:prstGeom prst="rect">
            <a:avLst/>
          </a:prstGeom>
          <a:noFill/>
          <a:ln w="12700">
            <a:noFill/>
            <a:miter lim="800000"/>
            <a:headEnd/>
            <a:tailEnd/>
          </a:ln>
          <a:effectLst>
            <a:outerShdw blurRad="50800" dist="38100" dir="2700000" algn="tl" rotWithShape="0">
              <a:prstClr val="black">
                <a:alpha val="40000"/>
              </a:prstClr>
            </a:outerShdw>
          </a:effectLst>
        </p:spPr>
      </p:pic>
      <p:cxnSp>
        <p:nvCxnSpPr>
          <p:cNvPr id="22" name="Straight Arrow Connector 21">
            <a:extLst>
              <a:ext uri="{FF2B5EF4-FFF2-40B4-BE49-F238E27FC236}">
                <a16:creationId xmlns:a16="http://schemas.microsoft.com/office/drawing/2014/main" xmlns="" id="{0B0CB852-DCE5-46B1-98DD-E3C3F35867E4}"/>
              </a:ext>
            </a:extLst>
          </p:cNvPr>
          <p:cNvCxnSpPr>
            <a:cxnSpLocks/>
            <a:endCxn id="44" idx="3"/>
          </p:cNvCxnSpPr>
          <p:nvPr/>
        </p:nvCxnSpPr>
        <p:spPr>
          <a:xfrm flipH="1">
            <a:off x="5532735" y="2109610"/>
            <a:ext cx="868065" cy="422726"/>
          </a:xfrm>
          <a:prstGeom prst="straightConnector1">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pic>
        <p:nvPicPr>
          <p:cNvPr id="24" name="Picture 23">
            <a:extLst>
              <a:ext uri="{FF2B5EF4-FFF2-40B4-BE49-F238E27FC236}">
                <a16:creationId xmlns:a16="http://schemas.microsoft.com/office/drawing/2014/main" xmlns="" id="{98C841EF-259B-4CD1-904E-80A4E06F7ABB}"/>
              </a:ext>
            </a:extLst>
          </p:cNvPr>
          <p:cNvPicPr>
            <a:picLocks noChangeAspect="1"/>
          </p:cNvPicPr>
          <p:nvPr/>
        </p:nvPicPr>
        <p:blipFill>
          <a:blip r:embed="rId4"/>
          <a:stretch>
            <a:fillRect/>
          </a:stretch>
        </p:blipFill>
        <p:spPr>
          <a:xfrm>
            <a:off x="4880417" y="3036713"/>
            <a:ext cx="635868" cy="208862"/>
          </a:xfrm>
          <a:prstGeom prst="rect">
            <a:avLst/>
          </a:prstGeom>
        </p:spPr>
      </p:pic>
      <p:grpSp>
        <p:nvGrpSpPr>
          <p:cNvPr id="25" name="Group 24">
            <a:extLst>
              <a:ext uri="{FF2B5EF4-FFF2-40B4-BE49-F238E27FC236}">
                <a16:creationId xmlns:a16="http://schemas.microsoft.com/office/drawing/2014/main" xmlns="" id="{9BF901A3-D1CE-4E6F-80DD-57F3020C450A}"/>
              </a:ext>
            </a:extLst>
          </p:cNvPr>
          <p:cNvGrpSpPr/>
          <p:nvPr/>
        </p:nvGrpSpPr>
        <p:grpSpPr>
          <a:xfrm>
            <a:off x="4235293" y="2934891"/>
            <a:ext cx="561776" cy="647034"/>
            <a:chOff x="3758169" y="2916859"/>
            <a:chExt cx="561776" cy="647034"/>
          </a:xfrm>
        </p:grpSpPr>
        <p:sp>
          <p:nvSpPr>
            <p:cNvPr id="26" name="TextBox 25">
              <a:extLst>
                <a:ext uri="{FF2B5EF4-FFF2-40B4-BE49-F238E27FC236}">
                  <a16:creationId xmlns:a16="http://schemas.microsoft.com/office/drawing/2014/main" xmlns="" id="{6D92B807-E3FC-41EA-B05C-592907DBD187}"/>
                </a:ext>
              </a:extLst>
            </p:cNvPr>
            <p:cNvSpPr txBox="1"/>
            <p:nvPr/>
          </p:nvSpPr>
          <p:spPr>
            <a:xfrm>
              <a:off x="3758169" y="3309977"/>
              <a:ext cx="521297" cy="253916"/>
            </a:xfrm>
            <a:prstGeom prst="rect">
              <a:avLst/>
            </a:prstGeom>
            <a:noFill/>
          </p:spPr>
          <p:txBody>
            <a:bodyPr wrap="none" rtlCol="0">
              <a:spAutoFit/>
            </a:bodyPr>
            <a:lstStyle/>
            <a:p>
              <a:r>
                <a:rPr lang="en-US" sz="1050" i="1" dirty="0"/>
                <a:t>Enrich</a:t>
              </a:r>
            </a:p>
          </p:txBody>
        </p:sp>
        <p:sp>
          <p:nvSpPr>
            <p:cNvPr id="27" name="Arrow: Striped Right 26">
              <a:extLst>
                <a:ext uri="{FF2B5EF4-FFF2-40B4-BE49-F238E27FC236}">
                  <a16:creationId xmlns:a16="http://schemas.microsoft.com/office/drawing/2014/main" xmlns="" id="{0E1958CE-6814-4887-90F8-B5C06997A310}"/>
                </a:ext>
              </a:extLst>
            </p:cNvPr>
            <p:cNvSpPr/>
            <p:nvPr/>
          </p:nvSpPr>
          <p:spPr>
            <a:xfrm>
              <a:off x="3862745" y="2916859"/>
              <a:ext cx="457200" cy="457200"/>
            </a:xfrm>
            <a:prstGeom prst="striped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8" name="Picture 27">
            <a:extLst>
              <a:ext uri="{FF2B5EF4-FFF2-40B4-BE49-F238E27FC236}">
                <a16:creationId xmlns:a16="http://schemas.microsoft.com/office/drawing/2014/main" xmlns="" id="{52DAB6D7-E2A7-4A40-93FF-A73966ABE3F2}"/>
              </a:ext>
            </a:extLst>
          </p:cNvPr>
          <p:cNvPicPr>
            <a:picLocks noChangeAspect="1"/>
          </p:cNvPicPr>
          <p:nvPr/>
        </p:nvPicPr>
        <p:blipFill>
          <a:blip r:embed="rId5"/>
          <a:stretch>
            <a:fillRect/>
          </a:stretch>
        </p:blipFill>
        <p:spPr>
          <a:xfrm>
            <a:off x="3610501" y="3044165"/>
            <a:ext cx="616306" cy="216670"/>
          </a:xfrm>
          <a:prstGeom prst="rect">
            <a:avLst/>
          </a:prstGeom>
        </p:spPr>
      </p:pic>
      <p:sp>
        <p:nvSpPr>
          <p:cNvPr id="29" name="TextBox 28">
            <a:extLst>
              <a:ext uri="{FF2B5EF4-FFF2-40B4-BE49-F238E27FC236}">
                <a16:creationId xmlns:a16="http://schemas.microsoft.com/office/drawing/2014/main" xmlns="" id="{8E66788E-6238-435E-A6A5-A498BC8C8DE1}"/>
              </a:ext>
            </a:extLst>
          </p:cNvPr>
          <p:cNvSpPr txBox="1"/>
          <p:nvPr/>
        </p:nvSpPr>
        <p:spPr>
          <a:xfrm>
            <a:off x="228426" y="967386"/>
            <a:ext cx="4130947" cy="1129030"/>
          </a:xfrm>
          <a:prstGeom prst="snip1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a:defRPr sz="1100">
                <a:solidFill>
                  <a:schemeClr val="bg1">
                    <a:lumMod val="50000"/>
                  </a:schemeClr>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0"/>
            <a:r>
              <a:rPr lang="en-US" dirty="0">
                <a:solidFill>
                  <a:prstClr val="black"/>
                </a:solidFill>
              </a:rPr>
              <a:t>Service Designer enriches the “VNF 1” model to describe the input level data that must be supplied with the instantiation request to configure the application data, optimization information for specific network cloud environments, and the data transformation and mapping to VNF configuration API(s).</a:t>
            </a:r>
          </a:p>
          <a:p>
            <a:pPr lvl="0"/>
            <a:endParaRPr lang="en-US" dirty="0">
              <a:solidFill>
                <a:prstClr val="black"/>
              </a:solidFill>
            </a:endParaRPr>
          </a:p>
        </p:txBody>
      </p:sp>
      <p:pic>
        <p:nvPicPr>
          <p:cNvPr id="30" name="Picture 4" descr="C:\Documents and Settings\tg7312\My Documents\My Pictures\Microsoft Clip Organizer\j0433942.png">
            <a:extLst>
              <a:ext uri="{FF2B5EF4-FFF2-40B4-BE49-F238E27FC236}">
                <a16:creationId xmlns:a16="http://schemas.microsoft.com/office/drawing/2014/main" xmlns="" id="{5298723D-8F30-4A64-9989-394D47DFD222}"/>
              </a:ext>
            </a:extLst>
          </p:cNvPr>
          <p:cNvPicPr>
            <a:picLocks noChangeAspect="1" noChangeArrowheads="1"/>
          </p:cNvPicPr>
          <p:nvPr/>
        </p:nvPicPr>
        <p:blipFill>
          <a:blip r:embed="rId6" cstate="print"/>
          <a:srcRect/>
          <a:stretch>
            <a:fillRect/>
          </a:stretch>
        </p:blipFill>
        <p:spPr bwMode="auto">
          <a:xfrm>
            <a:off x="3758761" y="1612177"/>
            <a:ext cx="546828" cy="548640"/>
          </a:xfrm>
          <a:prstGeom prst="rect">
            <a:avLst/>
          </a:prstGeom>
          <a:noFill/>
          <a:ln w="9525">
            <a:noFill/>
            <a:miter lim="800000"/>
            <a:headEnd/>
            <a:tailEnd/>
          </a:ln>
          <a:effectLst>
            <a:outerShdw blurRad="50800" dist="38100" dir="2700000" algn="tl" rotWithShape="0">
              <a:prstClr val="black">
                <a:alpha val="40000"/>
              </a:prstClr>
            </a:outerShdw>
          </a:effectLst>
        </p:spPr>
      </p:pic>
      <p:cxnSp>
        <p:nvCxnSpPr>
          <p:cNvPr id="31" name="Straight Arrow Connector 30">
            <a:extLst>
              <a:ext uri="{FF2B5EF4-FFF2-40B4-BE49-F238E27FC236}">
                <a16:creationId xmlns:a16="http://schemas.microsoft.com/office/drawing/2014/main" xmlns="" id="{7776A4D8-104D-4F6A-A54D-D2B0E9DF8367}"/>
              </a:ext>
            </a:extLst>
          </p:cNvPr>
          <p:cNvCxnSpPr>
            <a:cxnSpLocks/>
            <a:stCxn id="30" idx="2"/>
          </p:cNvCxnSpPr>
          <p:nvPr/>
        </p:nvCxnSpPr>
        <p:spPr>
          <a:xfrm>
            <a:off x="4032175" y="2160817"/>
            <a:ext cx="463625" cy="774074"/>
          </a:xfrm>
          <a:prstGeom prst="straightConnector1">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pic>
        <p:nvPicPr>
          <p:cNvPr id="44" name="Picture 43">
            <a:extLst>
              <a:ext uri="{FF2B5EF4-FFF2-40B4-BE49-F238E27FC236}">
                <a16:creationId xmlns:a16="http://schemas.microsoft.com/office/drawing/2014/main" xmlns="" id="{705AAA29-3D30-4CD3-93FA-077715328475}"/>
              </a:ext>
            </a:extLst>
          </p:cNvPr>
          <p:cNvPicPr>
            <a:picLocks noChangeAspect="1"/>
          </p:cNvPicPr>
          <p:nvPr/>
        </p:nvPicPr>
        <p:blipFill>
          <a:blip r:embed="rId7"/>
          <a:stretch>
            <a:fillRect/>
          </a:stretch>
        </p:blipFill>
        <p:spPr>
          <a:xfrm>
            <a:off x="4733765" y="2442452"/>
            <a:ext cx="798970" cy="179768"/>
          </a:xfrm>
          <a:prstGeom prst="rect">
            <a:avLst/>
          </a:prstGeom>
        </p:spPr>
      </p:pic>
      <p:sp>
        <p:nvSpPr>
          <p:cNvPr id="50" name="Rectangle: Rounded Corners 4">
            <a:extLst>
              <a:ext uri="{FF2B5EF4-FFF2-40B4-BE49-F238E27FC236}">
                <a16:creationId xmlns:a16="http://schemas.microsoft.com/office/drawing/2014/main" xmlns="" id="{0E3CA698-C8FA-4D18-8361-56118E52F0DD}"/>
              </a:ext>
            </a:extLst>
          </p:cNvPr>
          <p:cNvSpPr/>
          <p:nvPr/>
        </p:nvSpPr>
        <p:spPr>
          <a:xfrm>
            <a:off x="6225706" y="3426667"/>
            <a:ext cx="2275030" cy="7737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dirty="0"/>
              <a:t>ONAP Run-time</a:t>
            </a:r>
          </a:p>
        </p:txBody>
      </p:sp>
      <p:sp>
        <p:nvSpPr>
          <p:cNvPr id="52" name="TextBox 51">
            <a:extLst>
              <a:ext uri="{FF2B5EF4-FFF2-40B4-BE49-F238E27FC236}">
                <a16:creationId xmlns:a16="http://schemas.microsoft.com/office/drawing/2014/main" xmlns="" id="{4146F351-0A8A-4D52-8F09-71982F83BDFF}"/>
              </a:ext>
            </a:extLst>
          </p:cNvPr>
          <p:cNvSpPr txBox="1"/>
          <p:nvPr/>
        </p:nvSpPr>
        <p:spPr>
          <a:xfrm>
            <a:off x="236096" y="3953782"/>
            <a:ext cx="3978866" cy="830451"/>
          </a:xfrm>
          <a:prstGeom prst="snip1Rec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marL="0" marR="0" indent="0" algn="l" defTabSz="914400" rtl="0" fontAlgn="auto" latinLnBrk="1" hangingPunct="0">
              <a:lnSpc>
                <a:spcPct val="100000"/>
              </a:lnSpc>
              <a:spcBef>
                <a:spcPts val="0"/>
              </a:spcBef>
              <a:spcAft>
                <a:spcPts val="0"/>
              </a:spcAft>
              <a:buClrTx/>
              <a:buSzTx/>
              <a:buFontTx/>
              <a:buNone/>
              <a:tabLst/>
              <a:defRPr kumimoji="0" lang="en-US" sz="1800" b="0" i="0" u="none" strike="noStrike" cap="none" spc="0" normalizeH="0" baseline="0">
                <a:ln>
                  <a:noFill/>
                </a:ln>
                <a:solidFill>
                  <a:srgbClr val="000000"/>
                </a:solidFill>
                <a:effectLst/>
                <a:uFillTx/>
              </a:defRPr>
            </a:defPPr>
            <a:lvl1pPr lvl="0">
              <a:defRPr sz="1100">
                <a:solidFill>
                  <a:prstClr val="black"/>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Translation involves creating an equivalent VNF model in ONAP based on the formal ETSI spec.  I.e., translation results in an ONAP representation of VNF 1 (blue) that has only “deployment data” specified.  </a:t>
            </a:r>
          </a:p>
        </p:txBody>
      </p:sp>
      <p:cxnSp>
        <p:nvCxnSpPr>
          <p:cNvPr id="63" name="Straight Arrow Connector 62">
            <a:extLst>
              <a:ext uri="{FF2B5EF4-FFF2-40B4-BE49-F238E27FC236}">
                <a16:creationId xmlns:a16="http://schemas.microsoft.com/office/drawing/2014/main" xmlns="" id="{33DEF838-7159-4D21-84D1-B8AF4F61C9D5}"/>
              </a:ext>
            </a:extLst>
          </p:cNvPr>
          <p:cNvCxnSpPr>
            <a:cxnSpLocks/>
          </p:cNvCxnSpPr>
          <p:nvPr/>
        </p:nvCxnSpPr>
        <p:spPr>
          <a:xfrm flipV="1">
            <a:off x="2590800" y="3426667"/>
            <a:ext cx="499777" cy="440891"/>
          </a:xfrm>
          <a:prstGeom prst="straightConnector1">
            <a:avLst/>
          </a:prstGeom>
          <a:ln>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5689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en-US" dirty="0"/>
              <a:t>Thank you!</a:t>
            </a:r>
          </a:p>
        </p:txBody>
      </p:sp>
    </p:spTree>
    <p:extLst>
      <p:ext uri="{BB962C8B-B14F-4D97-AF65-F5344CB8AC3E}">
        <p14:creationId xmlns:p14="http://schemas.microsoft.com/office/powerpoint/2010/main" val="3908317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C30405D9-CF94-4798-BE29-D15B3C76D2DB}"/>
              </a:ext>
            </a:extLst>
          </p:cNvPr>
          <p:cNvSpPr>
            <a:spLocks noGrp="1"/>
          </p:cNvSpPr>
          <p:nvPr>
            <p:ph type="title"/>
          </p:nvPr>
        </p:nvSpPr>
        <p:spPr/>
        <p:txBody>
          <a:bodyPr>
            <a:normAutofit/>
          </a:bodyPr>
          <a:lstStyle/>
          <a:p>
            <a:r>
              <a:rPr lang="en-US" dirty="0"/>
              <a:t>Topics</a:t>
            </a:r>
          </a:p>
        </p:txBody>
      </p:sp>
      <p:sp>
        <p:nvSpPr>
          <p:cNvPr id="6" name="Text Placeholder 5">
            <a:extLst>
              <a:ext uri="{FF2B5EF4-FFF2-40B4-BE49-F238E27FC236}">
                <a16:creationId xmlns:a16="http://schemas.microsoft.com/office/drawing/2014/main" xmlns="" id="{4CDC51B5-3023-49A2-B952-C83475332EDE}"/>
              </a:ext>
            </a:extLst>
          </p:cNvPr>
          <p:cNvSpPr>
            <a:spLocks noGrp="1"/>
          </p:cNvSpPr>
          <p:nvPr>
            <p:ph sz="quarter" idx="10"/>
          </p:nvPr>
        </p:nvSpPr>
        <p:spPr/>
        <p:txBody>
          <a:bodyPr/>
          <a:lstStyle/>
          <a:p>
            <a:pPr marL="285750" indent="-285750">
              <a:buFont typeface="Arial" panose="020B0604020202020204" pitchFamily="34" charset="0"/>
              <a:buChar char="•"/>
            </a:pPr>
            <a:r>
              <a:rPr lang="en-US" altLang="zh-CN" dirty="0"/>
              <a:t>ETSI NFV descriptor model is used in ONAP </a:t>
            </a:r>
          </a:p>
          <a:p>
            <a:pPr marL="285750" indent="-285750">
              <a:buFont typeface="Arial" panose="020B0604020202020204" pitchFamily="34" charset="0"/>
              <a:buChar char="•"/>
            </a:pPr>
            <a:r>
              <a:rPr lang="en-US" altLang="zh-CN" dirty="0"/>
              <a:t>Collaboration between ETSI NFV and ONAP members</a:t>
            </a:r>
          </a:p>
        </p:txBody>
      </p:sp>
    </p:spTree>
    <p:extLst>
      <p:ext uri="{BB962C8B-B14F-4D97-AF65-F5344CB8AC3E}">
        <p14:creationId xmlns:p14="http://schemas.microsoft.com/office/powerpoint/2010/main" val="4007371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8A85609D-FC92-4755-883A-D8934C30B23F}"/>
              </a:ext>
            </a:extLst>
          </p:cNvPr>
          <p:cNvSpPr>
            <a:spLocks noGrp="1"/>
          </p:cNvSpPr>
          <p:nvPr>
            <p:ph type="title"/>
          </p:nvPr>
        </p:nvSpPr>
        <p:spPr>
          <a:xfrm>
            <a:off x="6248400" y="2419350"/>
            <a:ext cx="2700000" cy="2008523"/>
          </a:xfrm>
        </p:spPr>
        <p:txBody>
          <a:bodyPr>
            <a:normAutofit fontScale="90000"/>
          </a:bodyPr>
          <a:lstStyle/>
          <a:p>
            <a:r>
              <a:rPr lang="en-US" altLang="zh-CN" dirty="0" smtClean="0"/>
              <a:t>ETSI </a:t>
            </a:r>
            <a:r>
              <a:rPr lang="en-US" altLang="zh-CN" dirty="0"/>
              <a:t>NFV descriptor model is used in ONAP</a:t>
            </a:r>
          </a:p>
        </p:txBody>
      </p:sp>
    </p:spTree>
    <p:extLst>
      <p:ext uri="{BB962C8B-B14F-4D97-AF65-F5344CB8AC3E}">
        <p14:creationId xmlns:p14="http://schemas.microsoft.com/office/powerpoint/2010/main" val="3749840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320" y="206026"/>
            <a:ext cx="7010280" cy="649583"/>
          </a:xfrm>
        </p:spPr>
        <p:txBody>
          <a:bodyPr>
            <a:noAutofit/>
          </a:bodyPr>
          <a:lstStyle/>
          <a:p>
            <a:r>
              <a:rPr lang="en-US" altLang="zh-CN" sz="2400" dirty="0"/>
              <a:t>ONAP: onboard ETSI NFV </a:t>
            </a:r>
            <a:r>
              <a:rPr lang="en-US" altLang="zh-CN" sz="2400" dirty="0" smtClean="0"/>
              <a:t>VNF: </a:t>
            </a:r>
            <a:br>
              <a:rPr lang="en-US" altLang="zh-CN" sz="2400" dirty="0" smtClean="0"/>
            </a:br>
            <a:r>
              <a:rPr lang="en-US" altLang="zh-CN" sz="2400" dirty="0"/>
              <a:t> </a:t>
            </a:r>
            <a:r>
              <a:rPr lang="en-US" altLang="zh-CN" sz="2400" dirty="0" smtClean="0"/>
              <a:t>              </a:t>
            </a:r>
            <a:r>
              <a:rPr lang="en-US" sz="2400" dirty="0" smtClean="0"/>
              <a:t>ETSI </a:t>
            </a:r>
            <a:r>
              <a:rPr lang="en-US" sz="2400" dirty="0"/>
              <a:t>GS NFV-SOL 001 </a:t>
            </a:r>
            <a:r>
              <a:rPr lang="en-US" altLang="zh-CN" sz="2400" dirty="0" smtClean="0"/>
              <a:t>&amp; </a:t>
            </a:r>
            <a:r>
              <a:rPr lang="en-US" sz="2400" dirty="0"/>
              <a:t>ETSI GS NFV-SOL </a:t>
            </a:r>
            <a:r>
              <a:rPr lang="en-US" sz="2400" dirty="0" smtClean="0"/>
              <a:t>004 </a:t>
            </a:r>
            <a:endParaRPr lang="en-US" sz="1800" b="1" dirty="0"/>
          </a:p>
        </p:txBody>
      </p:sp>
      <p:grpSp>
        <p:nvGrpSpPr>
          <p:cNvPr id="18" name="组合 17"/>
          <p:cNvGrpSpPr/>
          <p:nvPr/>
        </p:nvGrpSpPr>
        <p:grpSpPr>
          <a:xfrm>
            <a:off x="304800" y="895869"/>
            <a:ext cx="8305800" cy="2514600"/>
            <a:chOff x="1486835" y="1047750"/>
            <a:chExt cx="6437965" cy="1454234"/>
          </a:xfrm>
        </p:grpSpPr>
        <p:sp>
          <p:nvSpPr>
            <p:cNvPr id="22" name="Chevron 18">
              <a:extLst>
                <a:ext uri="{FF2B5EF4-FFF2-40B4-BE49-F238E27FC236}">
                  <a16:creationId xmlns:a16="http://schemas.microsoft.com/office/drawing/2014/main" xmlns="" id="{F4AA9B8E-440B-471D-AECE-AB3C1DD90F6C}"/>
                </a:ext>
              </a:extLst>
            </p:cNvPr>
            <p:cNvSpPr/>
            <p:nvPr/>
          </p:nvSpPr>
          <p:spPr>
            <a:xfrm>
              <a:off x="1486835" y="2229936"/>
              <a:ext cx="1727938" cy="272048"/>
            </a:xfrm>
            <a:prstGeom prst="chevron">
              <a:avLst>
                <a:gd name="adj" fmla="val 8142"/>
              </a:avLst>
            </a:prstGeom>
            <a:solidFill>
              <a:srgbClr val="00B0F0"/>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sz="1600" dirty="0">
                  <a:solidFill>
                    <a:prstClr val="black"/>
                  </a:solidFill>
                </a:rPr>
                <a:t>ONAP DM</a:t>
              </a:r>
            </a:p>
          </p:txBody>
        </p:sp>
        <p:sp>
          <p:nvSpPr>
            <p:cNvPr id="23" name="Chevron 17">
              <a:extLst>
                <a:ext uri="{FF2B5EF4-FFF2-40B4-BE49-F238E27FC236}">
                  <a16:creationId xmlns:a16="http://schemas.microsoft.com/office/drawing/2014/main" xmlns="" id="{276276CF-22A8-4422-B9CB-3FA61A3BE0EF}"/>
                </a:ext>
              </a:extLst>
            </p:cNvPr>
            <p:cNvSpPr/>
            <p:nvPr/>
          </p:nvSpPr>
          <p:spPr>
            <a:xfrm>
              <a:off x="1486835" y="1863248"/>
              <a:ext cx="1727938" cy="265145"/>
            </a:xfrm>
            <a:prstGeom prst="chevron">
              <a:avLst>
                <a:gd name="adj" fmla="val 8142"/>
              </a:avLst>
            </a:prstGeom>
            <a:solidFill>
              <a:srgbClr val="FFFF00"/>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r>
                <a:rPr lang="en-US" sz="1600" dirty="0">
                  <a:solidFill>
                    <a:prstClr val="black"/>
                  </a:solidFill>
                </a:rPr>
                <a:t>HEAT</a:t>
              </a:r>
            </a:p>
          </p:txBody>
        </p:sp>
        <p:sp>
          <p:nvSpPr>
            <p:cNvPr id="11" name="TextBox 10"/>
            <p:cNvSpPr txBox="1"/>
            <p:nvPr/>
          </p:nvSpPr>
          <p:spPr>
            <a:xfrm>
              <a:off x="1717029" y="1047750"/>
              <a:ext cx="1169294" cy="338554"/>
            </a:xfrm>
            <a:prstGeom prst="rect">
              <a:avLst/>
            </a:prstGeom>
            <a:noFill/>
          </p:spPr>
          <p:txBody>
            <a:bodyPr wrap="none" rtlCol="0">
              <a:spAutoFit/>
            </a:bodyPr>
            <a:lstStyle/>
            <a:p>
              <a:r>
                <a:rPr lang="en-US" sz="1600" dirty="0">
                  <a:solidFill>
                    <a:prstClr val="black"/>
                  </a:solidFill>
                  <a:latin typeface="Calibri"/>
                </a:rPr>
                <a:t>Onboarding</a:t>
              </a:r>
            </a:p>
          </p:txBody>
        </p:sp>
        <p:sp>
          <p:nvSpPr>
            <p:cNvPr id="12" name="Chevron 11"/>
            <p:cNvSpPr/>
            <p:nvPr/>
          </p:nvSpPr>
          <p:spPr>
            <a:xfrm>
              <a:off x="3340523" y="1640441"/>
              <a:ext cx="1429863" cy="487952"/>
            </a:xfrm>
            <a:prstGeom prst="chevron">
              <a:avLst>
                <a:gd name="adj" fmla="val 8142"/>
              </a:avLst>
            </a:prstGeom>
            <a:solidFill>
              <a:srgbClr val="00B0F0"/>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black"/>
                  </a:solidFill>
                </a:rPr>
                <a:t>ONAP internal DM</a:t>
              </a:r>
            </a:p>
          </p:txBody>
        </p:sp>
        <p:sp>
          <p:nvSpPr>
            <p:cNvPr id="13" name="TextBox 12"/>
            <p:cNvSpPr txBox="1"/>
            <p:nvPr/>
          </p:nvSpPr>
          <p:spPr>
            <a:xfrm>
              <a:off x="3340523" y="1069268"/>
              <a:ext cx="1241045" cy="338554"/>
            </a:xfrm>
            <a:prstGeom prst="rect">
              <a:avLst/>
            </a:prstGeom>
            <a:noFill/>
          </p:spPr>
          <p:txBody>
            <a:bodyPr wrap="none" rtlCol="0">
              <a:spAutoFit/>
            </a:bodyPr>
            <a:lstStyle/>
            <a:p>
              <a:r>
                <a:rPr lang="en-US" sz="1600" dirty="0">
                  <a:solidFill>
                    <a:prstClr val="black"/>
                  </a:solidFill>
                  <a:latin typeface="Calibri"/>
                </a:rPr>
                <a:t>Composition</a:t>
              </a:r>
            </a:p>
          </p:txBody>
        </p:sp>
        <p:sp>
          <p:nvSpPr>
            <p:cNvPr id="14" name="Chevron 13"/>
            <p:cNvSpPr/>
            <p:nvPr/>
          </p:nvSpPr>
          <p:spPr>
            <a:xfrm>
              <a:off x="4818318" y="1640441"/>
              <a:ext cx="1502938" cy="487952"/>
            </a:xfrm>
            <a:prstGeom prst="chevron">
              <a:avLst>
                <a:gd name="adj" fmla="val 8142"/>
              </a:avLst>
            </a:prstGeom>
            <a:solidFill>
              <a:srgbClr val="00B0F0"/>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black"/>
                  </a:solidFill>
                </a:rPr>
                <a:t>ONAP</a:t>
              </a:r>
              <a:r>
                <a:rPr lang="en-US" altLang="zh-CN" sz="1600" dirty="0">
                  <a:solidFill>
                    <a:prstClr val="black"/>
                  </a:solidFill>
                </a:rPr>
                <a:t> internal </a:t>
              </a:r>
              <a:r>
                <a:rPr lang="en-US" sz="1600" dirty="0">
                  <a:solidFill>
                    <a:prstClr val="black"/>
                  </a:solidFill>
                </a:rPr>
                <a:t>DM</a:t>
              </a:r>
            </a:p>
          </p:txBody>
        </p:sp>
        <p:sp>
          <p:nvSpPr>
            <p:cNvPr id="15" name="TextBox 14"/>
            <p:cNvSpPr txBox="1"/>
            <p:nvPr/>
          </p:nvSpPr>
          <p:spPr>
            <a:xfrm>
              <a:off x="4879938" y="1078590"/>
              <a:ext cx="1328954" cy="338554"/>
            </a:xfrm>
            <a:prstGeom prst="rect">
              <a:avLst/>
            </a:prstGeom>
            <a:noFill/>
          </p:spPr>
          <p:txBody>
            <a:bodyPr wrap="none" rtlCol="0">
              <a:spAutoFit/>
            </a:bodyPr>
            <a:lstStyle/>
            <a:p>
              <a:r>
                <a:rPr lang="en-US" sz="1600" dirty="0">
                  <a:solidFill>
                    <a:prstClr val="black"/>
                  </a:solidFill>
                  <a:latin typeface="Calibri"/>
                </a:rPr>
                <a:t>Orchestration</a:t>
              </a:r>
            </a:p>
          </p:txBody>
        </p:sp>
        <p:sp>
          <p:nvSpPr>
            <p:cNvPr id="16" name="Chevron 15"/>
            <p:cNvSpPr/>
            <p:nvPr/>
          </p:nvSpPr>
          <p:spPr>
            <a:xfrm>
              <a:off x="6421862" y="1640441"/>
              <a:ext cx="1502938" cy="487952"/>
            </a:xfrm>
            <a:prstGeom prst="chevron">
              <a:avLst>
                <a:gd name="adj" fmla="val 8142"/>
              </a:avLst>
            </a:prstGeom>
            <a:solidFill>
              <a:srgbClr val="00B0F0"/>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black"/>
                  </a:solidFill>
                </a:rPr>
                <a:t>ONAP </a:t>
              </a:r>
              <a:r>
                <a:rPr lang="en-US" altLang="zh-CN" sz="1600" dirty="0">
                  <a:solidFill>
                    <a:prstClr val="black"/>
                  </a:solidFill>
                </a:rPr>
                <a:t>internal </a:t>
              </a:r>
              <a:r>
                <a:rPr lang="en-US" sz="1600" dirty="0">
                  <a:solidFill>
                    <a:prstClr val="black"/>
                  </a:solidFill>
                </a:rPr>
                <a:t>DM</a:t>
              </a:r>
            </a:p>
          </p:txBody>
        </p:sp>
        <p:sp>
          <p:nvSpPr>
            <p:cNvPr id="17" name="TextBox 16"/>
            <p:cNvSpPr txBox="1"/>
            <p:nvPr/>
          </p:nvSpPr>
          <p:spPr>
            <a:xfrm>
              <a:off x="6639628" y="1079036"/>
              <a:ext cx="1026499" cy="338554"/>
            </a:xfrm>
            <a:prstGeom prst="rect">
              <a:avLst/>
            </a:prstGeom>
            <a:noFill/>
          </p:spPr>
          <p:txBody>
            <a:bodyPr wrap="none" rtlCol="0">
              <a:spAutoFit/>
            </a:bodyPr>
            <a:lstStyle/>
            <a:p>
              <a:r>
                <a:rPr lang="en-US" sz="1600" dirty="0">
                  <a:solidFill>
                    <a:prstClr val="black"/>
                  </a:solidFill>
                  <a:latin typeface="Calibri"/>
                </a:rPr>
                <a:t>Operation</a:t>
              </a:r>
            </a:p>
          </p:txBody>
        </p:sp>
        <p:sp>
          <p:nvSpPr>
            <p:cNvPr id="21" name="Chevron 20"/>
            <p:cNvSpPr/>
            <p:nvPr/>
          </p:nvSpPr>
          <p:spPr>
            <a:xfrm>
              <a:off x="1486835" y="1390974"/>
              <a:ext cx="1727938" cy="412625"/>
            </a:xfrm>
            <a:prstGeom prst="chevron">
              <a:avLst>
                <a:gd name="adj" fmla="val 8142"/>
              </a:avLst>
            </a:prstGeom>
            <a:solidFill>
              <a:srgbClr val="92D050"/>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prstClr val="black"/>
                  </a:solidFill>
                </a:rPr>
                <a:t>ETSI GS NFV-SOL 001</a:t>
              </a:r>
            </a:p>
            <a:p>
              <a:pPr algn="ctr"/>
              <a:r>
                <a:rPr lang="en-US" sz="1600" dirty="0">
                  <a:solidFill>
                    <a:prstClr val="black"/>
                  </a:solidFill>
                </a:rPr>
                <a:t>ETSI GS NFV-SOL 004</a:t>
              </a:r>
            </a:p>
          </p:txBody>
        </p:sp>
      </p:grpSp>
      <p:sp>
        <p:nvSpPr>
          <p:cNvPr id="33" name="TextBox 19"/>
          <p:cNvSpPr txBox="1"/>
          <p:nvPr/>
        </p:nvSpPr>
        <p:spPr>
          <a:xfrm>
            <a:off x="225422" y="3450729"/>
            <a:ext cx="6674795" cy="1692771"/>
          </a:xfrm>
          <a:prstGeom prst="rect">
            <a:avLst/>
          </a:prstGeom>
          <a:noFill/>
        </p:spPr>
        <p:txBody>
          <a:bodyPr wrap="square" rtlCol="0">
            <a:spAutoFit/>
          </a:bodyPr>
          <a:lstStyle/>
          <a:p>
            <a:r>
              <a:rPr lang="en-US" altLang="zh-CN" sz="1400" dirty="0" smtClean="0">
                <a:solidFill>
                  <a:prstClr val="black"/>
                </a:solidFill>
                <a:latin typeface="Calibri"/>
              </a:rPr>
              <a:t>O</a:t>
            </a:r>
            <a:r>
              <a:rPr lang="en-US" sz="1400" dirty="0" smtClean="0">
                <a:solidFill>
                  <a:prstClr val="black"/>
                </a:solidFill>
                <a:latin typeface="Calibri"/>
              </a:rPr>
              <a:t>n </a:t>
            </a:r>
            <a:r>
              <a:rPr lang="en-US" sz="1400" dirty="0">
                <a:solidFill>
                  <a:prstClr val="black"/>
                </a:solidFill>
                <a:latin typeface="Calibri"/>
              </a:rPr>
              <a:t>boarding </a:t>
            </a:r>
            <a:r>
              <a:rPr lang="en-US" sz="1400" dirty="0" smtClean="0">
                <a:solidFill>
                  <a:prstClr val="black"/>
                </a:solidFill>
                <a:latin typeface="Calibri"/>
              </a:rPr>
              <a:t>time: support multiple options,</a:t>
            </a:r>
            <a:endParaRPr lang="en-US" sz="1400" dirty="0">
              <a:solidFill>
                <a:prstClr val="black"/>
              </a:solidFill>
              <a:latin typeface="Calibri"/>
            </a:endParaRPr>
          </a:p>
          <a:p>
            <a:pPr marL="671513" lvl="1" indent="-214313">
              <a:buFont typeface="Arial" panose="020B0604020202020204" pitchFamily="34" charset="0"/>
              <a:buChar char="•"/>
            </a:pPr>
            <a:r>
              <a:rPr lang="en-US" sz="1400" dirty="0"/>
              <a:t>ETSI GS </a:t>
            </a:r>
            <a:r>
              <a:rPr lang="en-US" sz="1400" dirty="0" smtClean="0"/>
              <a:t>NFV-</a:t>
            </a:r>
            <a:r>
              <a:rPr lang="en-US" sz="1400" dirty="0" smtClean="0">
                <a:latin typeface="Calibri"/>
              </a:rPr>
              <a:t>SOL001 </a:t>
            </a:r>
            <a:r>
              <a:rPr lang="en-US" sz="1400" dirty="0">
                <a:latin typeface="Calibri"/>
              </a:rPr>
              <a:t>&amp; </a:t>
            </a:r>
            <a:r>
              <a:rPr lang="en-US" sz="1400" dirty="0"/>
              <a:t>ETSI GS </a:t>
            </a:r>
            <a:r>
              <a:rPr lang="en-US" sz="1400" dirty="0" smtClean="0"/>
              <a:t>NFV-</a:t>
            </a:r>
            <a:r>
              <a:rPr lang="en-US" sz="1400" dirty="0" smtClean="0">
                <a:latin typeface="Calibri"/>
              </a:rPr>
              <a:t>SOL004 </a:t>
            </a:r>
            <a:r>
              <a:rPr lang="en-US" sz="1400" dirty="0">
                <a:latin typeface="Calibri"/>
              </a:rPr>
              <a:t>based model is one of the options</a:t>
            </a:r>
          </a:p>
          <a:p>
            <a:r>
              <a:rPr lang="en-US" sz="1400" dirty="0" smtClean="0"/>
              <a:t>Run time:</a:t>
            </a:r>
            <a:r>
              <a:rPr lang="en-US" sz="1400" dirty="0"/>
              <a:t> </a:t>
            </a:r>
            <a:r>
              <a:rPr lang="en-US" sz="1400" dirty="0" smtClean="0"/>
              <a:t>2 internal DM options, </a:t>
            </a:r>
            <a:endParaRPr lang="en-US" sz="1400" dirty="0"/>
          </a:p>
          <a:p>
            <a:pPr marL="742950" lvl="1" indent="-285750">
              <a:buFont typeface="Arial" panose="020B0604020202020204" pitchFamily="34" charset="0"/>
              <a:buChar char="•"/>
            </a:pPr>
            <a:r>
              <a:rPr lang="en-US" sz="1600" dirty="0"/>
              <a:t>ONAP R2+ Design-Time Resource DM clean version (based on ETSI GS NFV-SOL001 </a:t>
            </a:r>
            <a:r>
              <a:rPr lang="en-US" sz="1600" dirty="0" smtClean="0"/>
              <a:t>) </a:t>
            </a:r>
            <a:r>
              <a:rPr lang="en-US" sz="1600" dirty="0"/>
              <a:t>enhancement for </a:t>
            </a:r>
            <a:r>
              <a:rPr lang="en-US" sz="1600" dirty="0" err="1" smtClean="0"/>
              <a:t>VoLTE</a:t>
            </a:r>
            <a:r>
              <a:rPr lang="en-US" sz="1600" dirty="0" smtClean="0"/>
              <a:t>, </a:t>
            </a:r>
            <a:r>
              <a:rPr lang="en-US" sz="1600" dirty="0" err="1"/>
              <a:t>vCPE</a:t>
            </a:r>
            <a:r>
              <a:rPr lang="en-US" sz="1600" dirty="0"/>
              <a:t> (stretch goal)</a:t>
            </a:r>
          </a:p>
          <a:p>
            <a:pPr marL="742950" lvl="1" indent="-285750">
              <a:buFont typeface="Arial" panose="020B0604020202020204" pitchFamily="34" charset="0"/>
              <a:buChar char="•"/>
            </a:pPr>
            <a:r>
              <a:rPr lang="en-US" sz="1600" dirty="0"/>
              <a:t>ONAP SDC TOSCA AID enhancement for </a:t>
            </a:r>
            <a:r>
              <a:rPr lang="en-US" sz="1600" dirty="0" err="1"/>
              <a:t>vCPE</a:t>
            </a:r>
            <a:endParaRPr lang="en-US" sz="1600" dirty="0"/>
          </a:p>
          <a:p>
            <a:pPr lvl="1"/>
            <a:endParaRPr lang="en-US" sz="1400" dirty="0">
              <a:solidFill>
                <a:prstClr val="black"/>
              </a:solidFill>
              <a:latin typeface="Calibri"/>
            </a:endParaRPr>
          </a:p>
        </p:txBody>
      </p:sp>
      <p:sp>
        <p:nvSpPr>
          <p:cNvPr id="3" name="文本框 2"/>
          <p:cNvSpPr txBox="1"/>
          <p:nvPr/>
        </p:nvSpPr>
        <p:spPr>
          <a:xfrm>
            <a:off x="7962900" y="3279664"/>
            <a:ext cx="1295400" cy="261610"/>
          </a:xfrm>
          <a:prstGeom prst="rect">
            <a:avLst/>
          </a:prstGeom>
          <a:noFill/>
        </p:spPr>
        <p:txBody>
          <a:bodyPr wrap="square" rtlCol="0">
            <a:spAutoFit/>
          </a:bodyPr>
          <a:lstStyle/>
          <a:p>
            <a:r>
              <a:rPr lang="en-US" sz="1100" dirty="0" smtClean="0">
                <a:solidFill>
                  <a:schemeClr val="tx2"/>
                </a:solidFill>
              </a:rPr>
              <a:t>DM: Data model</a:t>
            </a:r>
            <a:endParaRPr lang="en-US" sz="1100" dirty="0" smtClean="0">
              <a:solidFill>
                <a:schemeClr val="tx2"/>
              </a:solidFill>
            </a:endParaRPr>
          </a:p>
        </p:txBody>
      </p:sp>
    </p:spTree>
    <p:extLst>
      <p:ext uri="{BB962C8B-B14F-4D97-AF65-F5344CB8AC3E}">
        <p14:creationId xmlns:p14="http://schemas.microsoft.com/office/powerpoint/2010/main" val="3445123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Two internal DMs used in ONAP R2 and R3</a:t>
            </a:r>
          </a:p>
        </p:txBody>
      </p:sp>
      <p:sp>
        <p:nvSpPr>
          <p:cNvPr id="5" name="圆角矩形 4"/>
          <p:cNvSpPr/>
          <p:nvPr/>
        </p:nvSpPr>
        <p:spPr>
          <a:xfrm>
            <a:off x="328222" y="1471427"/>
            <a:ext cx="1143000" cy="5334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altLang="zh-CN" dirty="0"/>
              <a:t>SDC AID model</a:t>
            </a:r>
            <a:endParaRPr lang="zh-CN" altLang="en-US" dirty="0"/>
          </a:p>
        </p:txBody>
      </p:sp>
      <p:sp>
        <p:nvSpPr>
          <p:cNvPr id="44" name="圆角矩形 43"/>
          <p:cNvSpPr/>
          <p:nvPr/>
        </p:nvSpPr>
        <p:spPr>
          <a:xfrm>
            <a:off x="328222" y="3559658"/>
            <a:ext cx="1143000" cy="533400"/>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altLang="zh-CN" dirty="0" smtClean="0"/>
              <a:t>R2/R3 Model</a:t>
            </a:r>
            <a:endParaRPr lang="zh-CN" altLang="en-US" dirty="0"/>
          </a:p>
        </p:txBody>
      </p:sp>
      <p:sp>
        <p:nvSpPr>
          <p:cNvPr id="9" name="左大括号 8"/>
          <p:cNvSpPr/>
          <p:nvPr/>
        </p:nvSpPr>
        <p:spPr>
          <a:xfrm>
            <a:off x="1547422" y="1014227"/>
            <a:ext cx="533400" cy="1295400"/>
          </a:xfrm>
          <a:prstGeom prst="leftBrace">
            <a:avLst>
              <a:gd name="adj1" fmla="val 8333"/>
              <a:gd name="adj2" fmla="val 4831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45" name="左大括号 44"/>
          <p:cNvSpPr/>
          <p:nvPr/>
        </p:nvSpPr>
        <p:spPr>
          <a:xfrm>
            <a:off x="1547422" y="3026258"/>
            <a:ext cx="533400" cy="1600200"/>
          </a:xfrm>
          <a:prstGeom prst="leftBrace">
            <a:avLst>
              <a:gd name="adj1" fmla="val 8333"/>
              <a:gd name="adj2" fmla="val 4831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0" name="文本框 9"/>
          <p:cNvSpPr txBox="1"/>
          <p:nvPr/>
        </p:nvSpPr>
        <p:spPr>
          <a:xfrm>
            <a:off x="1676400" y="923575"/>
            <a:ext cx="5867400" cy="2031325"/>
          </a:xfrm>
          <a:prstGeom prst="rect">
            <a:avLst/>
          </a:prstGeom>
          <a:noFill/>
        </p:spPr>
        <p:txBody>
          <a:bodyPr wrap="square" rtlCol="0">
            <a:spAutoFit/>
          </a:bodyPr>
          <a:lstStyle/>
          <a:p>
            <a:pPr marL="742950" lvl="1" indent="-285750">
              <a:buFont typeface="Arial" panose="020B0604020202020204" pitchFamily="34" charset="0"/>
              <a:buChar char="•"/>
            </a:pPr>
            <a:r>
              <a:rPr lang="en-US" altLang="zh-CN" dirty="0"/>
              <a:t>Based on ECOMP</a:t>
            </a:r>
          </a:p>
          <a:p>
            <a:pPr marL="742950" lvl="1" indent="-285750">
              <a:buFont typeface="Arial" panose="020B0604020202020204" pitchFamily="34" charset="0"/>
              <a:buChar char="•"/>
            </a:pPr>
            <a:r>
              <a:rPr lang="en-US" altLang="zh-CN" dirty="0"/>
              <a:t>~40 node types, ~60 data types</a:t>
            </a:r>
          </a:p>
          <a:p>
            <a:pPr marL="742950" lvl="1" indent="-285750">
              <a:buFont typeface="Arial" panose="020B0604020202020204" pitchFamily="34" charset="0"/>
              <a:buChar char="•"/>
            </a:pPr>
            <a:r>
              <a:rPr lang="en-US" altLang="zh-CN" dirty="0"/>
              <a:t>Implemented by using HEAT + TOSCA</a:t>
            </a:r>
          </a:p>
          <a:p>
            <a:pPr marL="742950" lvl="1" indent="-285750">
              <a:buFont typeface="Arial" panose="020B0604020202020204" pitchFamily="34" charset="0"/>
              <a:buChar char="•"/>
            </a:pPr>
            <a:r>
              <a:rPr lang="en-US" altLang="zh-CN" dirty="0"/>
              <a:t>Supported by </a:t>
            </a:r>
            <a:r>
              <a:rPr lang="en-US" altLang="zh-CN" dirty="0" err="1"/>
              <a:t>vCPE</a:t>
            </a:r>
            <a:r>
              <a:rPr lang="en-US" altLang="zh-CN" dirty="0"/>
              <a:t> use case</a:t>
            </a:r>
          </a:p>
          <a:p>
            <a:pPr marL="742950" lvl="1" indent="-285750">
              <a:buFont typeface="Arial" panose="020B0604020202020204" pitchFamily="34" charset="0"/>
              <a:buChar char="•"/>
            </a:pPr>
            <a:r>
              <a:rPr lang="en-US" altLang="zh-CN" dirty="0"/>
              <a:t>Using heat model as on-boarding model</a:t>
            </a:r>
          </a:p>
          <a:p>
            <a:pPr marL="742950" lvl="1" indent="-285750">
              <a:buFont typeface="Arial" panose="020B0604020202020204" pitchFamily="34" charset="0"/>
              <a:buChar char="•"/>
            </a:pPr>
            <a:r>
              <a:rPr lang="en-US" altLang="zh-CN" dirty="0">
                <a:hlinkClick r:id="rId2"/>
              </a:rPr>
              <a:t>https://wiki.onap.org/display/DW/SDC+Data+model</a:t>
            </a:r>
            <a:endParaRPr lang="en-US" altLang="zh-CN" dirty="0"/>
          </a:p>
          <a:p>
            <a:pPr marL="742950" lvl="1" indent="-285750">
              <a:buFont typeface="Arial" panose="020B0604020202020204" pitchFamily="34" charset="0"/>
              <a:buChar char="•"/>
            </a:pPr>
            <a:endParaRPr lang="zh-CN" altLang="en-US" dirty="0"/>
          </a:p>
        </p:txBody>
      </p:sp>
      <p:sp>
        <p:nvSpPr>
          <p:cNvPr id="11" name="文本框 10"/>
          <p:cNvSpPr txBox="1"/>
          <p:nvPr/>
        </p:nvSpPr>
        <p:spPr>
          <a:xfrm>
            <a:off x="1676400" y="2883543"/>
            <a:ext cx="7391400" cy="2246769"/>
          </a:xfrm>
          <a:prstGeom prst="rect">
            <a:avLst/>
          </a:prstGeom>
          <a:noFill/>
        </p:spPr>
        <p:txBody>
          <a:bodyPr wrap="square" rtlCol="0">
            <a:spAutoFit/>
          </a:bodyPr>
          <a:lstStyle/>
          <a:p>
            <a:pPr marL="742950" lvl="1" indent="-285750">
              <a:buFont typeface="Arial" panose="020B0604020202020204" pitchFamily="34" charset="0"/>
              <a:buChar char="•"/>
            </a:pPr>
            <a:r>
              <a:rPr lang="en-US" altLang="zh-CN" dirty="0"/>
              <a:t>Introduced by many ETSI NFV members</a:t>
            </a:r>
          </a:p>
          <a:p>
            <a:pPr marL="742950" lvl="1" indent="-285750">
              <a:buFont typeface="Arial" panose="020B0604020202020204" pitchFamily="34" charset="0"/>
              <a:buChar char="•"/>
            </a:pPr>
            <a:r>
              <a:rPr lang="en-US" altLang="zh-CN" dirty="0"/>
              <a:t>Reference ETSI NFV specs </a:t>
            </a:r>
            <a:r>
              <a:rPr lang="en-US" altLang="zh-CN" dirty="0" smtClean="0"/>
              <a:t>(</a:t>
            </a:r>
            <a:r>
              <a:rPr lang="en-US" dirty="0"/>
              <a:t>ETSI GS </a:t>
            </a:r>
            <a:r>
              <a:rPr lang="en-US" dirty="0" smtClean="0"/>
              <a:t>NFV-</a:t>
            </a:r>
            <a:r>
              <a:rPr lang="en-US" altLang="zh-CN" dirty="0" smtClean="0"/>
              <a:t>IFA011</a:t>
            </a:r>
            <a:r>
              <a:rPr lang="en-US" altLang="zh-CN" dirty="0"/>
              <a:t>, </a:t>
            </a:r>
            <a:r>
              <a:rPr lang="en-US" dirty="0"/>
              <a:t>ETSI GS </a:t>
            </a:r>
            <a:r>
              <a:rPr lang="en-US" dirty="0" smtClean="0"/>
              <a:t>NFV-SOL001</a:t>
            </a:r>
            <a:r>
              <a:rPr lang="en-US" altLang="zh-CN" dirty="0" smtClean="0"/>
              <a:t>)</a:t>
            </a:r>
            <a:endParaRPr lang="en-US" altLang="zh-CN" dirty="0"/>
          </a:p>
          <a:p>
            <a:pPr marL="742950" lvl="1" indent="-285750">
              <a:buFont typeface="Arial" panose="020B0604020202020204" pitchFamily="34" charset="0"/>
              <a:buChar char="•"/>
            </a:pPr>
            <a:r>
              <a:rPr lang="en-US" altLang="zh-CN" dirty="0"/>
              <a:t>~10 node types, ~40 data types</a:t>
            </a:r>
          </a:p>
          <a:p>
            <a:pPr marL="742950" lvl="1" indent="-285750">
              <a:buFont typeface="Arial" panose="020B0604020202020204" pitchFamily="34" charset="0"/>
              <a:buChar char="•"/>
            </a:pPr>
            <a:r>
              <a:rPr lang="en-US" altLang="zh-CN" dirty="0"/>
              <a:t>Implemented by using TOSCA</a:t>
            </a:r>
          </a:p>
          <a:p>
            <a:pPr marL="742950" lvl="1" indent="-285750">
              <a:buFont typeface="Arial" panose="020B0604020202020204" pitchFamily="34" charset="0"/>
              <a:buChar char="•"/>
            </a:pPr>
            <a:r>
              <a:rPr lang="en-US" altLang="zh-CN" dirty="0"/>
              <a:t>Supported by </a:t>
            </a:r>
            <a:r>
              <a:rPr lang="en-US" altLang="zh-CN" dirty="0" err="1"/>
              <a:t>VoLTE</a:t>
            </a:r>
            <a:r>
              <a:rPr lang="en-US" altLang="zh-CN" dirty="0"/>
              <a:t> use case</a:t>
            </a:r>
          </a:p>
          <a:p>
            <a:pPr marL="742950" lvl="1" indent="-285750">
              <a:buFont typeface="Arial" panose="020B0604020202020204" pitchFamily="34" charset="0"/>
              <a:buChar char="•"/>
            </a:pPr>
            <a:r>
              <a:rPr lang="en-US" altLang="zh-CN" dirty="0"/>
              <a:t>Same with on-boarding model</a:t>
            </a:r>
          </a:p>
          <a:p>
            <a:pPr marL="742950" lvl="1" indent="-285750">
              <a:buFont typeface="Arial" panose="020B0604020202020204" pitchFamily="34" charset="0"/>
              <a:buChar char="•"/>
            </a:pPr>
            <a:r>
              <a:rPr lang="en-US" altLang="zh-CN" sz="1400" b="1" dirty="0">
                <a:hlinkClick r:id="rId3"/>
              </a:rPr>
              <a:t>ONAP R2+ Design-Time Resource DM clean version</a:t>
            </a:r>
            <a:r>
              <a:rPr lang="en-US" altLang="zh-CN" sz="1400" b="1" dirty="0"/>
              <a:t> </a:t>
            </a:r>
            <a:endParaRPr lang="zh-CN" altLang="en-US" dirty="0"/>
          </a:p>
          <a:p>
            <a:pPr marL="742950" lvl="1" indent="-285750">
              <a:buFont typeface="Arial" panose="020B0604020202020204" pitchFamily="34" charset="0"/>
              <a:buChar char="•"/>
            </a:pPr>
            <a:endParaRPr lang="zh-CN" altLang="en-US" dirty="0"/>
          </a:p>
        </p:txBody>
      </p:sp>
    </p:spTree>
    <p:extLst>
      <p:ext uri="{BB962C8B-B14F-4D97-AF65-F5344CB8AC3E}">
        <p14:creationId xmlns:p14="http://schemas.microsoft.com/office/powerpoint/2010/main" val="4003885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3279387-49DC-4375-B6CA-11970AE7D844}"/>
              </a:ext>
            </a:extLst>
          </p:cNvPr>
          <p:cNvSpPr>
            <a:spLocks noGrp="1"/>
          </p:cNvSpPr>
          <p:nvPr>
            <p:ph type="title"/>
          </p:nvPr>
        </p:nvSpPr>
        <p:spPr/>
        <p:txBody>
          <a:bodyPr>
            <a:normAutofit/>
          </a:bodyPr>
          <a:lstStyle/>
          <a:p>
            <a:pPr algn="ctr"/>
            <a:r>
              <a:rPr lang="en-US" altLang="zh-CN" dirty="0"/>
              <a:t> ONAP </a:t>
            </a:r>
            <a:r>
              <a:rPr lang="en-US" altLang="zh-CN" dirty="0" smtClean="0"/>
              <a:t>R3(</a:t>
            </a:r>
            <a:r>
              <a:rPr lang="en-US" dirty="0" smtClean="0"/>
              <a:t>Casablanca release</a:t>
            </a:r>
            <a:r>
              <a:rPr lang="en-US" altLang="zh-CN" dirty="0" smtClean="0"/>
              <a:t>) </a:t>
            </a:r>
            <a:r>
              <a:rPr lang="en-US" altLang="zh-CN" dirty="0"/>
              <a:t>Model </a:t>
            </a:r>
            <a:endParaRPr lang="zh-CN" altLang="en-US" dirty="0"/>
          </a:p>
        </p:txBody>
      </p:sp>
      <p:pic>
        <p:nvPicPr>
          <p:cNvPr id="3" name="图片 2"/>
          <p:cNvPicPr>
            <a:picLocks noChangeAspect="1"/>
          </p:cNvPicPr>
          <p:nvPr/>
        </p:nvPicPr>
        <p:blipFill>
          <a:blip r:embed="rId2"/>
          <a:stretch>
            <a:fillRect/>
          </a:stretch>
        </p:blipFill>
        <p:spPr>
          <a:xfrm>
            <a:off x="255388" y="1029614"/>
            <a:ext cx="2837470" cy="3609975"/>
          </a:xfrm>
          <a:prstGeom prst="rect">
            <a:avLst/>
          </a:prstGeom>
        </p:spPr>
      </p:pic>
      <p:pic>
        <p:nvPicPr>
          <p:cNvPr id="4" name="图片 3"/>
          <p:cNvPicPr>
            <a:picLocks noChangeAspect="1"/>
          </p:cNvPicPr>
          <p:nvPr/>
        </p:nvPicPr>
        <p:blipFill>
          <a:blip r:embed="rId3"/>
          <a:stretch>
            <a:fillRect/>
          </a:stretch>
        </p:blipFill>
        <p:spPr>
          <a:xfrm>
            <a:off x="2667000" y="1078645"/>
            <a:ext cx="3134890" cy="3031191"/>
          </a:xfrm>
          <a:prstGeom prst="rect">
            <a:avLst/>
          </a:prstGeom>
        </p:spPr>
      </p:pic>
      <p:sp>
        <p:nvSpPr>
          <p:cNvPr id="5" name="文本框 4"/>
          <p:cNvSpPr txBox="1"/>
          <p:nvPr/>
        </p:nvSpPr>
        <p:spPr>
          <a:xfrm>
            <a:off x="5410200" y="1064016"/>
            <a:ext cx="3733800" cy="523220"/>
          </a:xfrm>
          <a:prstGeom prst="rect">
            <a:avLst/>
          </a:prstGeom>
          <a:noFill/>
        </p:spPr>
        <p:txBody>
          <a:bodyPr wrap="square" rtlCol="0">
            <a:spAutoFit/>
          </a:bodyPr>
          <a:lstStyle/>
          <a:p>
            <a:r>
              <a:rPr lang="en-US" altLang="zh-CN" sz="1400" b="1" dirty="0" smtClean="0"/>
              <a:t>This </a:t>
            </a:r>
            <a:r>
              <a:rPr lang="en-US" altLang="zh-CN" sz="1400" b="1" dirty="0"/>
              <a:t>model is based on </a:t>
            </a:r>
            <a:r>
              <a:rPr lang="en-US" sz="1400" b="1" dirty="0"/>
              <a:t>ETSI GS NFV-</a:t>
            </a:r>
            <a:r>
              <a:rPr lang="en-US" altLang="zh-CN" sz="1400" b="1" dirty="0"/>
              <a:t>IFA011 v 2.4.1 and </a:t>
            </a:r>
            <a:r>
              <a:rPr lang="en-US" sz="1400" b="1" dirty="0"/>
              <a:t>ETSI GS NFV-SOL001</a:t>
            </a:r>
            <a:r>
              <a:rPr lang="en-US" altLang="zh-CN" sz="1400" b="1" dirty="0"/>
              <a:t> v 0.6.0.</a:t>
            </a:r>
            <a:endParaRPr lang="zh-CN" altLang="en-US" sz="1400" b="1" dirty="0"/>
          </a:p>
        </p:txBody>
      </p:sp>
      <p:sp>
        <p:nvSpPr>
          <p:cNvPr id="7" name="矩形 6"/>
          <p:cNvSpPr/>
          <p:nvPr/>
        </p:nvSpPr>
        <p:spPr>
          <a:xfrm>
            <a:off x="609600" y="4640051"/>
            <a:ext cx="5486400" cy="253916"/>
          </a:xfrm>
          <a:prstGeom prst="rect">
            <a:avLst/>
          </a:prstGeom>
        </p:spPr>
        <p:txBody>
          <a:bodyPr wrap="square">
            <a:spAutoFit/>
          </a:bodyPr>
          <a:lstStyle/>
          <a:p>
            <a:r>
              <a:rPr lang="en-US" altLang="zh-CN" sz="1050" dirty="0">
                <a:hlinkClick r:id="rId4"/>
              </a:rPr>
              <a:t>https://wiki.onap.org/display/DW/ONAP+R3+Resource+Design+Time+Model+Clean+Version</a:t>
            </a:r>
            <a:endParaRPr lang="zh-CN" altLang="en-US" sz="1050" dirty="0"/>
          </a:p>
        </p:txBody>
      </p:sp>
      <p:sp>
        <p:nvSpPr>
          <p:cNvPr id="8" name="文本占位符 5"/>
          <p:cNvSpPr>
            <a:spLocks noGrp="1"/>
          </p:cNvSpPr>
          <p:nvPr>
            <p:ph sz="quarter" idx="10"/>
          </p:nvPr>
        </p:nvSpPr>
        <p:spPr>
          <a:xfrm>
            <a:off x="5388229" y="1927189"/>
            <a:ext cx="3796898" cy="2155209"/>
          </a:xfrm>
        </p:spPr>
        <p:txBody>
          <a:bodyPr/>
          <a:lstStyle/>
          <a:p>
            <a:pPr marL="171450" indent="-171450">
              <a:buFont typeface="Arial" panose="020B0604020202020204" pitchFamily="34" charset="0"/>
              <a:buChar char="•"/>
            </a:pPr>
            <a:r>
              <a:rPr lang="en-US" altLang="zh-CN" sz="1400" b="1" dirty="0"/>
              <a:t>Support only one VNF deployment </a:t>
            </a:r>
            <a:r>
              <a:rPr lang="en-US" altLang="zh-CN" sz="1400" b="1" dirty="0" err="1"/>
              <a:t>flavour</a:t>
            </a:r>
            <a:endParaRPr lang="en-US" altLang="zh-CN" sz="1400" b="1" dirty="0"/>
          </a:p>
          <a:p>
            <a:pPr marL="171450" indent="-171450">
              <a:buFont typeface="Arial" panose="020B0604020202020204" pitchFamily="34" charset="0"/>
              <a:buChar char="•"/>
            </a:pPr>
            <a:r>
              <a:rPr lang="en-US" altLang="zh-CN" sz="1400" b="1" dirty="0"/>
              <a:t>Support </a:t>
            </a:r>
            <a:r>
              <a:rPr lang="en-US" altLang="zh-CN" sz="1400" b="1" dirty="0" err="1"/>
              <a:t>VnfExtCpd</a:t>
            </a:r>
            <a:r>
              <a:rPr lang="en-US" altLang="zh-CN" sz="1400" b="1" dirty="0"/>
              <a:t> exposed by </a:t>
            </a:r>
            <a:r>
              <a:rPr lang="en-US" altLang="zh-CN" sz="1400" b="1" dirty="0" err="1"/>
              <a:t>VduCpd</a:t>
            </a:r>
            <a:endParaRPr lang="en-US" altLang="zh-CN" sz="1400" b="1" dirty="0"/>
          </a:p>
          <a:p>
            <a:pPr marL="171450" indent="-171450">
              <a:buFont typeface="Arial" panose="020B0604020202020204" pitchFamily="34" charset="0"/>
              <a:buChar char="•"/>
            </a:pPr>
            <a:r>
              <a:rPr lang="en-US" altLang="zh-CN" sz="1400" b="1" dirty="0"/>
              <a:t>Does not support </a:t>
            </a:r>
            <a:r>
              <a:rPr lang="en-US" altLang="zh-CN" sz="1400" b="1" dirty="0" err="1"/>
              <a:t>scalingAspect</a:t>
            </a:r>
            <a:r>
              <a:rPr lang="en-US" altLang="zh-CN" sz="1400" b="1" dirty="0"/>
              <a:t> </a:t>
            </a:r>
          </a:p>
          <a:p>
            <a:pPr marL="171450" indent="-171450">
              <a:buFont typeface="Arial" panose="020B0604020202020204" pitchFamily="34" charset="0"/>
              <a:buChar char="•"/>
            </a:pPr>
            <a:r>
              <a:rPr lang="en-US" altLang="zh-CN" sz="1400" b="1" dirty="0"/>
              <a:t>Does not support instantiation level</a:t>
            </a:r>
          </a:p>
          <a:p>
            <a:pPr marL="171450" indent="-171450">
              <a:buFont typeface="Arial" panose="020B0604020202020204" pitchFamily="34" charset="0"/>
              <a:buChar char="•"/>
            </a:pPr>
            <a:r>
              <a:rPr lang="en-US" altLang="zh-CN" sz="1400" b="1" dirty="0"/>
              <a:t>Does not support VNF lifecycle interface</a:t>
            </a:r>
            <a:endParaRPr lang="zh-CN" altLang="en-US" sz="1400" b="1" dirty="0"/>
          </a:p>
        </p:txBody>
      </p:sp>
    </p:spTree>
    <p:extLst>
      <p:ext uri="{BB962C8B-B14F-4D97-AF65-F5344CB8AC3E}">
        <p14:creationId xmlns:p14="http://schemas.microsoft.com/office/powerpoint/2010/main" val="21703620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a:xfrm>
            <a:off x="304800" y="188767"/>
            <a:ext cx="7302787" cy="562683"/>
          </a:xfrm>
        </p:spPr>
        <p:txBody>
          <a:bodyPr>
            <a:noAutofit/>
          </a:bodyPr>
          <a:lstStyle/>
          <a:p>
            <a:r>
              <a:rPr lang="en-US" altLang="zh-CN" sz="1800" dirty="0"/>
              <a:t>ONAP </a:t>
            </a:r>
            <a:r>
              <a:rPr lang="en-US" altLang="zh-CN" sz="1800" dirty="0" smtClean="0"/>
              <a:t>R3 </a:t>
            </a:r>
            <a:r>
              <a:rPr lang="en-US" altLang="zh-CN" sz="1800" dirty="0" smtClean="0"/>
              <a:t>extends</a:t>
            </a:r>
            <a:endParaRPr lang="zh-CN" altLang="en-US" sz="1100" dirty="0"/>
          </a:p>
        </p:txBody>
      </p:sp>
      <p:pic>
        <p:nvPicPr>
          <p:cNvPr id="9" name="图片 8"/>
          <p:cNvPicPr>
            <a:picLocks noChangeAspect="1"/>
          </p:cNvPicPr>
          <p:nvPr/>
        </p:nvPicPr>
        <p:blipFill>
          <a:blip r:embed="rId3"/>
          <a:stretch>
            <a:fillRect/>
          </a:stretch>
        </p:blipFill>
        <p:spPr>
          <a:xfrm>
            <a:off x="304800" y="865867"/>
            <a:ext cx="4867275" cy="400050"/>
          </a:xfrm>
          <a:prstGeom prst="rect">
            <a:avLst/>
          </a:prstGeom>
        </p:spPr>
      </p:pic>
      <p:sp>
        <p:nvSpPr>
          <p:cNvPr id="13" name="文本框 12"/>
          <p:cNvSpPr txBox="1"/>
          <p:nvPr/>
        </p:nvSpPr>
        <p:spPr>
          <a:xfrm>
            <a:off x="304801" y="4180684"/>
            <a:ext cx="5638800" cy="646331"/>
          </a:xfrm>
          <a:prstGeom prst="rect">
            <a:avLst/>
          </a:prstGeom>
          <a:noFill/>
        </p:spPr>
        <p:txBody>
          <a:bodyPr wrap="square" rtlCol="0">
            <a:spAutoFit/>
          </a:bodyPr>
          <a:lstStyle/>
          <a:p>
            <a:r>
              <a:rPr lang="en-US" altLang="zh-CN" dirty="0"/>
              <a:t>Those are the examples that ONAP </a:t>
            </a:r>
            <a:r>
              <a:rPr lang="en-US" altLang="zh-CN" dirty="0" smtClean="0"/>
              <a:t>R3 </a:t>
            </a:r>
            <a:r>
              <a:rPr lang="en-US" altLang="zh-CN" dirty="0"/>
              <a:t>Model adds new properties on top of the ETSI NFV model. </a:t>
            </a:r>
            <a:endParaRPr lang="zh-CN" altLang="en-US" dirty="0"/>
          </a:p>
        </p:txBody>
      </p:sp>
      <p:pic>
        <p:nvPicPr>
          <p:cNvPr id="14" name="图片 13"/>
          <p:cNvPicPr>
            <a:picLocks noChangeAspect="1"/>
          </p:cNvPicPr>
          <p:nvPr/>
        </p:nvPicPr>
        <p:blipFill>
          <a:blip r:embed="rId4"/>
          <a:stretch>
            <a:fillRect/>
          </a:stretch>
        </p:blipFill>
        <p:spPr>
          <a:xfrm>
            <a:off x="273424" y="2961367"/>
            <a:ext cx="4162425" cy="381000"/>
          </a:xfrm>
          <a:prstGeom prst="rect">
            <a:avLst/>
          </a:prstGeom>
        </p:spPr>
      </p:pic>
      <p:sp>
        <p:nvSpPr>
          <p:cNvPr id="2" name="矩形 1"/>
          <p:cNvSpPr/>
          <p:nvPr/>
        </p:nvSpPr>
        <p:spPr>
          <a:xfrm>
            <a:off x="1219200" y="4813644"/>
            <a:ext cx="4572000" cy="230832"/>
          </a:xfrm>
          <a:prstGeom prst="rect">
            <a:avLst/>
          </a:prstGeom>
        </p:spPr>
        <p:txBody>
          <a:bodyPr>
            <a:spAutoFit/>
          </a:bodyPr>
          <a:lstStyle/>
          <a:p>
            <a:r>
              <a:rPr lang="en-US" altLang="zh-CN" sz="900" dirty="0">
                <a:hlinkClick r:id="rId5"/>
              </a:rPr>
              <a:t>https://wiki.onap.org/display/DW/ONAP+R3+Resource+Design+Time+Model+Clean+Version</a:t>
            </a:r>
            <a:endParaRPr lang="zh-CN" altLang="en-US" sz="900" dirty="0"/>
          </a:p>
        </p:txBody>
      </p:sp>
      <p:pic>
        <p:nvPicPr>
          <p:cNvPr id="5" name="图片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14400" y="1203433"/>
            <a:ext cx="6858000" cy="1839233"/>
          </a:xfrm>
          <a:prstGeom prst="rect">
            <a:avLst/>
          </a:prstGeom>
        </p:spPr>
      </p:pic>
      <p:pic>
        <p:nvPicPr>
          <p:cNvPr id="8" name="图片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14400" y="3414598"/>
            <a:ext cx="6858000" cy="710613"/>
          </a:xfrm>
          <a:prstGeom prst="rect">
            <a:avLst/>
          </a:prstGeom>
        </p:spPr>
      </p:pic>
    </p:spTree>
    <p:extLst>
      <p:ext uri="{BB962C8B-B14F-4D97-AF65-F5344CB8AC3E}">
        <p14:creationId xmlns:p14="http://schemas.microsoft.com/office/powerpoint/2010/main" val="120305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8A85609D-FC92-4755-883A-D8934C30B23F}"/>
              </a:ext>
            </a:extLst>
          </p:cNvPr>
          <p:cNvSpPr>
            <a:spLocks noGrp="1"/>
          </p:cNvSpPr>
          <p:nvPr>
            <p:ph type="title"/>
          </p:nvPr>
        </p:nvSpPr>
        <p:spPr>
          <a:xfrm>
            <a:off x="6324600" y="2038350"/>
            <a:ext cx="2700000" cy="2008523"/>
          </a:xfrm>
        </p:spPr>
        <p:txBody>
          <a:bodyPr>
            <a:normAutofit fontScale="90000"/>
          </a:bodyPr>
          <a:lstStyle/>
          <a:p>
            <a:r>
              <a:rPr lang="en-US" altLang="zh-CN" dirty="0"/>
              <a:t>Collaboration between ETSI NFV and ONAP members</a:t>
            </a:r>
          </a:p>
        </p:txBody>
      </p:sp>
    </p:spTree>
    <p:extLst>
      <p:ext uri="{BB962C8B-B14F-4D97-AF65-F5344CB8AC3E}">
        <p14:creationId xmlns:p14="http://schemas.microsoft.com/office/powerpoint/2010/main" val="3048390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291610" y="86355"/>
            <a:ext cx="7238880" cy="649583"/>
          </a:xfrm>
        </p:spPr>
        <p:txBody>
          <a:bodyPr>
            <a:normAutofit fontScale="90000"/>
          </a:bodyPr>
          <a:lstStyle/>
          <a:p>
            <a:r>
              <a:rPr lang="en-US" altLang="zh-CN" sz="2700" dirty="0"/>
              <a:t>Collaboration Between ETSI NFV and ONAP </a:t>
            </a:r>
            <a:r>
              <a:rPr lang="en-US" altLang="zh-CN" sz="2700" dirty="0" smtClean="0"/>
              <a:t>members</a:t>
            </a:r>
            <a:r>
              <a:rPr lang="en-US" altLang="zh-CN" dirty="0" smtClean="0"/>
              <a:t>  </a:t>
            </a:r>
            <a:endParaRPr lang="zh-CN" altLang="en-US" sz="1600" dirty="0"/>
          </a:p>
        </p:txBody>
      </p:sp>
      <p:grpSp>
        <p:nvGrpSpPr>
          <p:cNvPr id="3" name="组合 2"/>
          <p:cNvGrpSpPr/>
          <p:nvPr/>
        </p:nvGrpSpPr>
        <p:grpSpPr>
          <a:xfrm>
            <a:off x="2279127" y="889951"/>
            <a:ext cx="6398169" cy="1661553"/>
            <a:chOff x="872440" y="959999"/>
            <a:chExt cx="6853584" cy="1648335"/>
          </a:xfrm>
        </p:grpSpPr>
        <p:pic>
          <p:nvPicPr>
            <p:cNvPr id="53" name="图片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2440" y="1247930"/>
              <a:ext cx="3501722" cy="1360404"/>
            </a:xfrm>
            <a:prstGeom prst="rect">
              <a:avLst/>
            </a:prstGeom>
          </p:spPr>
        </p:pic>
        <p:sp>
          <p:nvSpPr>
            <p:cNvPr id="57" name="圆角矩形 56"/>
            <p:cNvSpPr/>
            <p:nvPr/>
          </p:nvSpPr>
          <p:spPr>
            <a:xfrm>
              <a:off x="6281024" y="2068084"/>
              <a:ext cx="1212210" cy="223587"/>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zh-CN" sz="1200" b="1" dirty="0"/>
                <a:t>Base module</a:t>
              </a:r>
              <a:endParaRPr lang="zh-CN" altLang="en-US" sz="1200" b="1" dirty="0"/>
            </a:p>
          </p:txBody>
        </p:sp>
        <p:sp>
          <p:nvSpPr>
            <p:cNvPr id="58" name="圆角矩形 57"/>
            <p:cNvSpPr/>
            <p:nvPr/>
          </p:nvSpPr>
          <p:spPr>
            <a:xfrm>
              <a:off x="6268324" y="1609121"/>
              <a:ext cx="1262166" cy="23622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altLang="zh-CN" sz="1100" b="1" dirty="0"/>
                <a:t>Add-on  module</a:t>
              </a:r>
              <a:endParaRPr lang="zh-CN" altLang="en-US" sz="1100" b="1" dirty="0"/>
            </a:p>
          </p:txBody>
        </p:sp>
        <p:cxnSp>
          <p:nvCxnSpPr>
            <p:cNvPr id="60" name="直接箭头连接符 59"/>
            <p:cNvCxnSpPr/>
            <p:nvPr/>
          </p:nvCxnSpPr>
          <p:spPr>
            <a:xfrm>
              <a:off x="3309902" y="2314730"/>
              <a:ext cx="2743200" cy="0"/>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62" name="直接箭头连接符 61"/>
            <p:cNvCxnSpPr/>
            <p:nvPr/>
          </p:nvCxnSpPr>
          <p:spPr>
            <a:xfrm>
              <a:off x="4224302" y="1743230"/>
              <a:ext cx="1828800" cy="0"/>
            </a:xfrm>
            <a:prstGeom prst="straightConnector1">
              <a:avLst/>
            </a:prstGeom>
            <a:ln>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pic>
          <p:nvPicPr>
            <p:cNvPr id="64" name="图片 63"/>
            <p:cNvPicPr>
              <a:picLocks noChangeAspect="1"/>
            </p:cNvPicPr>
            <p:nvPr/>
          </p:nvPicPr>
          <p:blipFill>
            <a:blip r:embed="rId4"/>
            <a:stretch>
              <a:fillRect/>
            </a:stretch>
          </p:blipFill>
          <p:spPr>
            <a:xfrm>
              <a:off x="6387490" y="959999"/>
              <a:ext cx="1143000" cy="265116"/>
            </a:xfrm>
            <a:prstGeom prst="rect">
              <a:avLst/>
            </a:prstGeom>
          </p:spPr>
        </p:pic>
        <p:pic>
          <p:nvPicPr>
            <p:cNvPr id="65" name="图片 64"/>
            <p:cNvPicPr>
              <a:picLocks noChangeAspect="1"/>
            </p:cNvPicPr>
            <p:nvPr/>
          </p:nvPicPr>
          <p:blipFill>
            <a:blip r:embed="rId5"/>
            <a:stretch>
              <a:fillRect/>
            </a:stretch>
          </p:blipFill>
          <p:spPr>
            <a:xfrm>
              <a:off x="2243102" y="959999"/>
              <a:ext cx="457200" cy="222422"/>
            </a:xfrm>
            <a:prstGeom prst="rect">
              <a:avLst/>
            </a:prstGeom>
          </p:spPr>
        </p:pic>
        <p:sp>
          <p:nvSpPr>
            <p:cNvPr id="66" name="圆角矩形 65"/>
            <p:cNvSpPr/>
            <p:nvPr/>
          </p:nvSpPr>
          <p:spPr>
            <a:xfrm>
              <a:off x="6129302" y="1346191"/>
              <a:ext cx="1596722" cy="1120939"/>
            </a:xfrm>
            <a:prstGeom prst="round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文本框 66"/>
            <p:cNvSpPr txBox="1"/>
            <p:nvPr/>
          </p:nvSpPr>
          <p:spPr>
            <a:xfrm>
              <a:off x="6508608" y="1355640"/>
              <a:ext cx="984627" cy="244262"/>
            </a:xfrm>
            <a:prstGeom prst="rect">
              <a:avLst/>
            </a:prstGeom>
            <a:noFill/>
          </p:spPr>
          <p:txBody>
            <a:bodyPr wrap="square" rtlCol="0">
              <a:spAutoFit/>
            </a:bodyPr>
            <a:lstStyle/>
            <a:p>
              <a:r>
                <a:rPr lang="en-US" altLang="zh-CN" sz="1000" dirty="0"/>
                <a:t>VF module</a:t>
              </a:r>
              <a:endParaRPr lang="zh-CN" altLang="en-US" sz="1000" dirty="0"/>
            </a:p>
          </p:txBody>
        </p:sp>
      </p:grpSp>
      <p:sp>
        <p:nvSpPr>
          <p:cNvPr id="4" name="矩形 3"/>
          <p:cNvSpPr/>
          <p:nvPr/>
        </p:nvSpPr>
        <p:spPr>
          <a:xfrm>
            <a:off x="91340" y="1255770"/>
            <a:ext cx="2100079" cy="1323439"/>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342900" indent="-342900">
              <a:buFont typeface="+mj-lt"/>
              <a:buAutoNum type="arabicParenR"/>
            </a:pPr>
            <a:r>
              <a:rPr lang="en-US" altLang="zh-CN" sz="1600" dirty="0" smtClean="0"/>
              <a:t>ETSI </a:t>
            </a:r>
            <a:r>
              <a:rPr lang="en-US" altLang="zh-CN" sz="1600" dirty="0"/>
              <a:t>NFV updates </a:t>
            </a:r>
            <a:r>
              <a:rPr lang="en-US" altLang="zh-CN" sz="1600" dirty="0" smtClean="0"/>
              <a:t>the </a:t>
            </a:r>
            <a:r>
              <a:rPr lang="en-US" altLang="zh-CN" sz="1600" dirty="0"/>
              <a:t>scaling model, so it can be easily mapped to </a:t>
            </a:r>
            <a:r>
              <a:rPr lang="en-US" altLang="zh-CN" sz="1600" dirty="0" smtClean="0"/>
              <a:t> the                            </a:t>
            </a:r>
            <a:r>
              <a:rPr lang="en-US" altLang="zh-CN" sz="1600" dirty="0"/>
              <a:t>SDC AID </a:t>
            </a:r>
            <a:r>
              <a:rPr lang="en-US" altLang="zh-CN" sz="1600" dirty="0" smtClean="0"/>
              <a:t>model.</a:t>
            </a:r>
            <a:endParaRPr lang="en-US" sz="1600" dirty="0"/>
          </a:p>
        </p:txBody>
      </p:sp>
      <p:pic>
        <p:nvPicPr>
          <p:cNvPr id="6" name="图片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70020" y="2705518"/>
            <a:ext cx="6207276" cy="2397496"/>
          </a:xfrm>
          <a:prstGeom prst="rect">
            <a:avLst/>
          </a:prstGeom>
        </p:spPr>
      </p:pic>
      <p:sp>
        <p:nvSpPr>
          <p:cNvPr id="7" name="矩形 6"/>
          <p:cNvSpPr/>
          <p:nvPr/>
        </p:nvSpPr>
        <p:spPr>
          <a:xfrm>
            <a:off x="93294" y="3365657"/>
            <a:ext cx="2129169" cy="1077218"/>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marL="342900" indent="-342900">
              <a:buFont typeface="+mj-lt"/>
              <a:buAutoNum type="arabicParenR" startAt="2"/>
            </a:pPr>
            <a:r>
              <a:rPr lang="en-US" altLang="zh-CN" sz="1600" dirty="0" smtClean="0">
                <a:solidFill>
                  <a:schemeClr val="dk1"/>
                </a:solidFill>
              </a:rPr>
              <a:t>Some of the ONAP </a:t>
            </a:r>
            <a:r>
              <a:rPr lang="en-US" altLang="zh-CN" sz="1600" dirty="0">
                <a:solidFill>
                  <a:schemeClr val="dk1"/>
                </a:solidFill>
              </a:rPr>
              <a:t>requirements </a:t>
            </a:r>
            <a:r>
              <a:rPr lang="en-US" altLang="zh-CN" sz="1600" dirty="0" smtClean="0">
                <a:solidFill>
                  <a:schemeClr val="dk1"/>
                </a:solidFill>
              </a:rPr>
              <a:t>are </a:t>
            </a:r>
            <a:r>
              <a:rPr lang="en-US" altLang="zh-CN" sz="1600" dirty="0" smtClean="0">
                <a:solidFill>
                  <a:schemeClr val="dk1"/>
                </a:solidFill>
              </a:rPr>
              <a:t>accepted by  </a:t>
            </a:r>
            <a:r>
              <a:rPr lang="en-US" altLang="zh-CN" sz="1600" dirty="0">
                <a:solidFill>
                  <a:schemeClr val="dk1"/>
                </a:solidFill>
              </a:rPr>
              <a:t>ETSI NFV </a:t>
            </a:r>
            <a:r>
              <a:rPr lang="en-US" altLang="zh-CN" sz="1600" dirty="0" smtClean="0">
                <a:solidFill>
                  <a:schemeClr val="dk1"/>
                </a:solidFill>
              </a:rPr>
              <a:t>spec also.</a:t>
            </a:r>
            <a:endParaRPr lang="en-US" sz="1600" dirty="0">
              <a:solidFill>
                <a:schemeClr val="dk1"/>
              </a:solidFill>
            </a:endParaRPr>
          </a:p>
        </p:txBody>
      </p:sp>
    </p:spTree>
    <p:extLst>
      <p:ext uri="{BB962C8B-B14F-4D97-AF65-F5344CB8AC3E}">
        <p14:creationId xmlns:p14="http://schemas.microsoft.com/office/powerpoint/2010/main" val="3561499554"/>
      </p:ext>
    </p:extLst>
  </p:cSld>
  <p:clrMapOvr>
    <a:masterClrMapping/>
  </p:clrMapOvr>
</p:sld>
</file>

<file path=ppt/theme/theme1.xml><?xml version="1.0" encoding="utf-8"?>
<a:theme xmlns:a="http://schemas.openxmlformats.org/drawingml/2006/main" name="ETSI Corporate 2018">
  <a:themeElements>
    <a:clrScheme name="ETSI 2018">
      <a:dk1>
        <a:srgbClr val="3E484F"/>
      </a:dk1>
      <a:lt1>
        <a:srgbClr val="A0CBED"/>
      </a:lt1>
      <a:dk2>
        <a:srgbClr val="000000"/>
      </a:dk2>
      <a:lt2>
        <a:srgbClr val="FFFFFF"/>
      </a:lt2>
      <a:accent1>
        <a:srgbClr val="004A8D"/>
      </a:accent1>
      <a:accent2>
        <a:srgbClr val="007DC3"/>
      </a:accent2>
      <a:accent3>
        <a:srgbClr val="69747A"/>
      </a:accent3>
      <a:accent4>
        <a:srgbClr val="E8E196"/>
      </a:accent4>
      <a:accent5>
        <a:srgbClr val="FFC20E"/>
      </a:accent5>
      <a:accent6>
        <a:srgbClr val="8DC640"/>
      </a:accent6>
      <a:hlink>
        <a:srgbClr val="007DC3"/>
      </a:hlink>
      <a:folHlink>
        <a:srgbClr val="8C56A3"/>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400" dirty="0" err="1" smtClean="0">
            <a:solidFill>
              <a:schemeClr val="tx2"/>
            </a:solidFill>
          </a:defRPr>
        </a:defPPr>
      </a:lstStyle>
    </a:txDef>
  </a:objectDefaults>
  <a:extraClrSchemeLst/>
  <a:extLst>
    <a:ext uri="{05A4C25C-085E-4340-85A3-A5531E510DB2}">
      <thm15:themeFamily xmlns:thm15="http://schemas.microsoft.com/office/thememl/2012/main" name="ETSI_CORPORATE_PRESENTATION_template_2018_Full_Version.potx [Read-Only]" id="{58B6D1E7-200C-40D2-B5D2-0102A98987C3}" vid="{CF0B8FC7-70AA-4ADB-A59D-494454EE8C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2706de73-71a1-4381-bf7d-6af61afa55ce">ETSIT-17-2628</_dlc_DocId>
    <_dlc_DocIdUrl xmlns="2706de73-71a1-4381-bf7d-6af61afa55ce">
      <Url>http://teams-sharepoint.etsihq.org/COM/_layouts/15/DocIdRedir.aspx?ID=ETSIT-17-2628</Url>
      <Description>ETSIT-17-2628</Description>
    </_dlc_DocIdUrl>
    <Original_x0020_owner xmlns="2706de73-71a1-4381-bf7d-6af61afa55ce"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FD0AFD212619B147B007051F7F8A4522" ma:contentTypeVersion="3" ma:contentTypeDescription="Create a new document." ma:contentTypeScope="" ma:versionID="0da4cb3907015f29d0823b00bdfaebb6">
  <xsd:schema xmlns:xsd="http://www.w3.org/2001/XMLSchema" xmlns:xs="http://www.w3.org/2001/XMLSchema" xmlns:p="http://schemas.microsoft.com/office/2006/metadata/properties" xmlns:ns2="2706de73-71a1-4381-bf7d-6af61afa55ce" targetNamespace="http://schemas.microsoft.com/office/2006/metadata/properties" ma:root="true" ma:fieldsID="bf97c834edcb1fa0036b4bbae7e13163" ns2:_="">
    <xsd:import namespace="2706de73-71a1-4381-bf7d-6af61afa55ce"/>
    <xsd:element name="properties">
      <xsd:complexType>
        <xsd:sequence>
          <xsd:element name="documentManagement">
            <xsd:complexType>
              <xsd:all>
                <xsd:element ref="ns2:Original_x0020_owner"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06de73-71a1-4381-bf7d-6af61afa55ce" elementFormDefault="qualified">
    <xsd:import namespace="http://schemas.microsoft.com/office/2006/documentManagement/types"/>
    <xsd:import namespace="http://schemas.microsoft.com/office/infopath/2007/PartnerControls"/>
    <xsd:element name="Original_x0020_owner" ma:index="8" nillable="true" ma:displayName="Pre-Migration last editor" ma:description="Site Column created to preserve original value for &quot;modified by&quot; migrating to SP2013. Otherwise values referring to users that do not belong anymore to the organization would be replaced by the administrative account performing the data migration" ma:internalName="Original_x0020_owner">
      <xsd:simpleType>
        <xsd:restriction base="dms:Text">
          <xsd:maxLength value="255"/>
        </xsd:restriction>
      </xsd:simpleType>
    </xsd:element>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B25B9D8-BD1A-4B3F-8429-9CEE198A05A8}">
  <ds:schemaRefs>
    <ds:schemaRef ds:uri="http://schemas.microsoft.com/sharepoint/events"/>
  </ds:schemaRefs>
</ds:datastoreItem>
</file>

<file path=customXml/itemProps2.xml><?xml version="1.0" encoding="utf-8"?>
<ds:datastoreItem xmlns:ds="http://schemas.openxmlformats.org/officeDocument/2006/customXml" ds:itemID="{4E2664F5-8ADF-489B-BF6E-943D05A99E89}">
  <ds:schemaRefs>
    <ds:schemaRef ds:uri="http://schemas.microsoft.com/sharepoint/v3/contenttype/forms"/>
  </ds:schemaRefs>
</ds:datastoreItem>
</file>

<file path=customXml/itemProps3.xml><?xml version="1.0" encoding="utf-8"?>
<ds:datastoreItem xmlns:ds="http://schemas.openxmlformats.org/officeDocument/2006/customXml" ds:itemID="{C20FEE2B-CCF0-4E8B-BBFC-7A7DB82DE66C}">
  <ds:schemaRefs>
    <ds:schemaRef ds:uri="http://purl.org/dc/elements/1.1/"/>
    <ds:schemaRef ds:uri="http://schemas.openxmlformats.org/package/2006/metadata/core-properties"/>
    <ds:schemaRef ds:uri="http://schemas.microsoft.com/office/infopath/2007/PartnerControls"/>
    <ds:schemaRef ds:uri="http://www.w3.org/XML/1998/namespace"/>
    <ds:schemaRef ds:uri="http://purl.org/dc/dcmitype/"/>
    <ds:schemaRef ds:uri="2706de73-71a1-4381-bf7d-6af61afa55ce"/>
    <ds:schemaRef ds:uri="http://schemas.microsoft.com/office/2006/documentManagement/types"/>
    <ds:schemaRef ds:uri="http://schemas.microsoft.com/office/2006/metadata/properties"/>
    <ds:schemaRef ds:uri="http://purl.org/dc/terms/"/>
  </ds:schemaRefs>
</ds:datastoreItem>
</file>

<file path=customXml/itemProps4.xml><?xml version="1.0" encoding="utf-8"?>
<ds:datastoreItem xmlns:ds="http://schemas.openxmlformats.org/officeDocument/2006/customXml" ds:itemID="{97CDA0FC-2975-485D-80C3-DCAE2E6CF2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06de73-71a1-4381-bf7d-6af61afa55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ETSI_EXT_PPT_template 16x9_2018 - Full</Template>
  <TotalTime>12537</TotalTime>
  <Words>542</Words>
  <Application>Microsoft Office PowerPoint</Application>
  <PresentationFormat>全屏显示(16:9)</PresentationFormat>
  <Paragraphs>77</Paragraphs>
  <Slides>11</Slides>
  <Notes>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11</vt:i4>
      </vt:variant>
    </vt:vector>
  </HeadingPairs>
  <TitlesOfParts>
    <vt:vector size="19" baseType="lpstr">
      <vt:lpstr>等线</vt:lpstr>
      <vt:lpstr>等线 Light</vt:lpstr>
      <vt:lpstr>Arial</vt:lpstr>
      <vt:lpstr>Calibri</vt:lpstr>
      <vt:lpstr>Calibri Light</vt:lpstr>
      <vt:lpstr>Tahoma</vt:lpstr>
      <vt:lpstr>Wingdings</vt:lpstr>
      <vt:lpstr>ETSI Corporate 2018</vt:lpstr>
      <vt:lpstr>Open Source Projects Collaborations with ONAP           </vt:lpstr>
      <vt:lpstr>Topics</vt:lpstr>
      <vt:lpstr>ETSI NFV descriptor model is used in ONAP</vt:lpstr>
      <vt:lpstr>ONAP: onboard ETSI NFV VNF:                 ETSI GS NFV-SOL 001 &amp; ETSI GS NFV-SOL 004 </vt:lpstr>
      <vt:lpstr>Two internal DMs used in ONAP R2 and R3</vt:lpstr>
      <vt:lpstr> ONAP R3(Casablanca release) Model </vt:lpstr>
      <vt:lpstr>ONAP R3 extends</vt:lpstr>
      <vt:lpstr>Collaboration between ETSI NFV and ONAP members</vt:lpstr>
      <vt:lpstr>Collaboration Between ETSI NFV and ONAP members  </vt:lpstr>
      <vt:lpstr>ONAP: onboarding ETSI NFV VNFD</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Thinh Nguyenphu_offline;shitao li</dc:creator>
  <cp:lastModifiedBy>darft session r2</cp:lastModifiedBy>
  <cp:revision>97</cp:revision>
  <dcterms:created xsi:type="dcterms:W3CDTF">2018-04-17T22:15:19Z</dcterms:created>
  <dcterms:modified xsi:type="dcterms:W3CDTF">2018-10-05T23:43:05Z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b5f4b87e-0873-4125-b593-254baae8f4d6</vt:lpwstr>
  </property>
  <property fmtid="{D5CDD505-2E9C-101B-9397-08002B2CF9AE}" pid="3" name="ContentTypeId">
    <vt:lpwstr>0x010100FD0AFD212619B147B007051F7F8A4522</vt:lpwstr>
  </property>
  <property fmtid="{D5CDD505-2E9C-101B-9397-08002B2CF9AE}" pid="4" name="_2015_ms_pID_725343">
    <vt:lpwstr>(3)f7rwfBpiKAg4/cK3Z4KoeN1Kom8UTcxRdGNEoKX7UHNMteaxSumXb2RUMxg8anlQvGuWkOQT
z196D6TNvfAHF6sggrpJxZXgIqEEfxtlyOY+LHLZge6sVmZmaSJiofmzdJ+QyVieHsXcaqe6
gxqUOHRltr0O8N3xE0VuGQI+pF1pa5R0dhMa1mPh8c866NnEL0ZVlCqv8NjuqlVQeWKhpcif
/HQSS/L80QILK4jS3P</vt:lpwstr>
  </property>
  <property fmtid="{D5CDD505-2E9C-101B-9397-08002B2CF9AE}" pid="5" name="_2015_ms_pID_7253431">
    <vt:lpwstr>us1UAHDxWjxldLl5Doasb1MXPKXYTN5OflZrObEg+JBriGlbPZH1rP
5vZyW7uJRaLGp+WQ6wr7R6cpwDPLmq5pA+6AS4HoPJQg1n3tb9MSUn9STcoSRsnTEc+LR+gX
GV8uc7t0lgaJX2heaFCXuclXycczHQzasWYqEdlmvdDTr1la+1NgrF8Ukm+8cAQEKscbb9N3
0CaU/hf0Ct4R3FB3XQYRxByrsiPZq6PTWFH4</vt:lpwstr>
  </property>
  <property fmtid="{D5CDD505-2E9C-101B-9397-08002B2CF9AE}" pid="6" name="_2015_ms_pID_7253432">
    <vt:lpwstr>KQ==</vt:lpwstr>
  </property>
</Properties>
</file>