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85" r:id="rId2"/>
    <p:sldId id="326" r:id="rId3"/>
    <p:sldId id="315" r:id="rId4"/>
    <p:sldId id="314" r:id="rId5"/>
    <p:sldId id="316" r:id="rId6"/>
    <p:sldId id="317" r:id="rId7"/>
    <p:sldId id="291" r:id="rId8"/>
    <p:sldId id="305" r:id="rId9"/>
    <p:sldId id="309" r:id="rId10"/>
    <p:sldId id="308" r:id="rId11"/>
    <p:sldId id="306" r:id="rId12"/>
    <p:sldId id="307" r:id="rId13"/>
    <p:sldId id="310" r:id="rId14"/>
    <p:sldId id="321" r:id="rId15"/>
    <p:sldId id="320" r:id="rId16"/>
    <p:sldId id="332" r:id="rId17"/>
    <p:sldId id="333" r:id="rId18"/>
    <p:sldId id="334" r:id="rId19"/>
    <p:sldId id="322" r:id="rId20"/>
    <p:sldId id="324" r:id="rId21"/>
    <p:sldId id="325" r:id="rId22"/>
    <p:sldId id="323" r:id="rId23"/>
    <p:sldId id="340" r:id="rId24"/>
    <p:sldId id="327" r:id="rId25"/>
    <p:sldId id="328" r:id="rId26"/>
    <p:sldId id="337" r:id="rId27"/>
    <p:sldId id="335" r:id="rId28"/>
    <p:sldId id="336" r:id="rId29"/>
    <p:sldId id="329" r:id="rId30"/>
    <p:sldId id="339" r:id="rId31"/>
    <p:sldId id="338" r:id="rId32"/>
    <p:sldId id="330" r:id="rId33"/>
    <p:sldId id="331" r:id="rId34"/>
    <p:sldId id="286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2160">
          <p15:clr>
            <a:srgbClr val="A4A3A4"/>
          </p15:clr>
        </p15:guide>
        <p15:guide id="4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ri Shilat" initials="MS" lastIdx="20" clrIdx="0">
    <p:extLst>
      <p:ext uri="{19B8F6BF-5375-455C-9EA6-DF929625EA0E}">
        <p15:presenceInfo xmlns:p15="http://schemas.microsoft.com/office/powerpoint/2012/main" userId="S-1-5-21-143744227-174999600-642189945-19616" providerId="AD"/>
      </p:ext>
    </p:extLst>
  </p:cmAuthor>
  <p:cmAuthor id="2" name="Ronit Soen" initials="RS" lastIdx="4" clrIdx="1">
    <p:extLst>
      <p:ext uri="{19B8F6BF-5375-455C-9EA6-DF929625EA0E}">
        <p15:presenceInfo xmlns:p15="http://schemas.microsoft.com/office/powerpoint/2012/main" userId="S-1-5-21-143744227-174999600-642189945-81968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2E45"/>
    <a:srgbClr val="E1F0FF"/>
    <a:srgbClr val="004A8D"/>
    <a:srgbClr val="E7E6E6"/>
    <a:srgbClr val="298FD1"/>
    <a:srgbClr val="EC008C"/>
    <a:srgbClr val="F58C7E"/>
    <a:srgbClr val="F067A6"/>
    <a:srgbClr val="B4B0BA"/>
    <a:srgbClr val="F9AF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BD2AD24-9123-3C49-87A6-9555C033355E}" v="100" dt="2018-10-07T11:44:28.6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סגנון ביניים 2 - הדגשה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סגנון בהיר 2 - הדגשה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484" autoAdjust="0"/>
    <p:restoredTop sz="95274" autoAdjust="0"/>
  </p:normalViewPr>
  <p:slideViewPr>
    <p:cSldViewPr snapToGrid="0" showGuides="1">
      <p:cViewPr varScale="1">
        <p:scale>
          <a:sx n="122" d="100"/>
          <a:sy n="122" d="100"/>
        </p:scale>
        <p:origin x="456" y="2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121" d="100"/>
          <a:sy n="121" d="100"/>
        </p:scale>
        <p:origin x="408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YNCH,PIERRE (K-Morrisville,ex1)" userId="c31e1519-38df-4d02-bf56-af0ba570e062" providerId="ADAL" clId="{CBD2AD24-9123-3C49-87A6-9555C033355E}"/>
    <pc:docChg chg="undo custSel addSld delSld modSld sldOrd modMainMaster">
      <pc:chgData name="LYNCH,PIERRE (K-Morrisville,ex1)" userId="c31e1519-38df-4d02-bf56-af0ba570e062" providerId="ADAL" clId="{CBD2AD24-9123-3C49-87A6-9555C033355E}" dt="2018-10-07T11:38:50.668" v="3107" actId="1076"/>
      <pc:docMkLst>
        <pc:docMk/>
      </pc:docMkLst>
      <pc:sldChg chg="modSp setBg">
        <pc:chgData name="LYNCH,PIERRE (K-Morrisville,ex1)" userId="c31e1519-38df-4d02-bf56-af0ba570e062" providerId="ADAL" clId="{CBD2AD24-9123-3C49-87A6-9555C033355E}" dt="2018-10-05T07:37:52.955" v="548" actId="18331"/>
        <pc:sldMkLst>
          <pc:docMk/>
          <pc:sldMk cId="2939174637" sldId="285"/>
        </pc:sldMkLst>
        <pc:spChg chg="mod">
          <ac:chgData name="LYNCH,PIERRE (K-Morrisville,ex1)" userId="c31e1519-38df-4d02-bf56-af0ba570e062" providerId="ADAL" clId="{CBD2AD24-9123-3C49-87A6-9555C033355E}" dt="2018-10-03T20:16:15.812" v="24" actId="20577"/>
          <ac:spMkLst>
            <pc:docMk/>
            <pc:sldMk cId="2939174637" sldId="285"/>
            <ac:spMk id="3" creationId="{00000000-0000-0000-0000-000000000000}"/>
          </ac:spMkLst>
        </pc:spChg>
        <pc:spChg chg="mod">
          <ac:chgData name="LYNCH,PIERRE (K-Morrisville,ex1)" userId="c31e1519-38df-4d02-bf56-af0ba570e062" providerId="ADAL" clId="{CBD2AD24-9123-3C49-87A6-9555C033355E}" dt="2018-10-03T20:17:15.930" v="95" actId="20577"/>
          <ac:spMkLst>
            <pc:docMk/>
            <pc:sldMk cId="2939174637" sldId="285"/>
            <ac:spMk id="4" creationId="{00000000-0000-0000-0000-000000000000}"/>
          </ac:spMkLst>
        </pc:spChg>
      </pc:sldChg>
      <pc:sldChg chg="modSp setBg">
        <pc:chgData name="LYNCH,PIERRE (K-Morrisville,ex1)" userId="c31e1519-38df-4d02-bf56-af0ba570e062" providerId="ADAL" clId="{CBD2AD24-9123-3C49-87A6-9555C033355E}" dt="2018-10-05T07:37:52.955" v="548" actId="18331"/>
        <pc:sldMkLst>
          <pc:docMk/>
          <pc:sldMk cId="953952613" sldId="286"/>
        </pc:sldMkLst>
        <pc:spChg chg="mod">
          <ac:chgData name="LYNCH,PIERRE (K-Morrisville,ex1)" userId="c31e1519-38df-4d02-bf56-af0ba570e062" providerId="ADAL" clId="{CBD2AD24-9123-3C49-87A6-9555C033355E}" dt="2018-10-03T21:19:16.957" v="202" actId="20577"/>
          <ac:spMkLst>
            <pc:docMk/>
            <pc:sldMk cId="953952613" sldId="286"/>
            <ac:spMk id="7" creationId="{C71A45CE-0D1D-4802-9505-24EA97F0B357}"/>
          </ac:spMkLst>
        </pc:spChg>
      </pc:sldChg>
      <pc:sldChg chg="addSp modSp">
        <pc:chgData name="LYNCH,PIERRE (K-Morrisville,ex1)" userId="c31e1519-38df-4d02-bf56-af0ba570e062" providerId="ADAL" clId="{CBD2AD24-9123-3C49-87A6-9555C033355E}" dt="2018-10-05T07:27:36.651" v="547" actId="108"/>
        <pc:sldMkLst>
          <pc:docMk/>
          <pc:sldMk cId="1196145249" sldId="323"/>
        </pc:sldMkLst>
        <pc:spChg chg="mod">
          <ac:chgData name="LYNCH,PIERRE (K-Morrisville,ex1)" userId="c31e1519-38df-4d02-bf56-af0ba570e062" providerId="ADAL" clId="{CBD2AD24-9123-3C49-87A6-9555C033355E}" dt="2018-10-03T21:27:15.261" v="350" actId="20577"/>
          <ac:spMkLst>
            <pc:docMk/>
            <pc:sldMk cId="1196145249" sldId="323"/>
            <ac:spMk id="2" creationId="{00000000-0000-0000-0000-000000000000}"/>
          </ac:spMkLst>
        </pc:spChg>
        <pc:spChg chg="mod">
          <ac:chgData name="LYNCH,PIERRE (K-Morrisville,ex1)" userId="c31e1519-38df-4d02-bf56-af0ba570e062" providerId="ADAL" clId="{CBD2AD24-9123-3C49-87A6-9555C033355E}" dt="2018-10-05T07:21:47.725" v="545" actId="1076"/>
          <ac:spMkLst>
            <pc:docMk/>
            <pc:sldMk cId="1196145249" sldId="323"/>
            <ac:spMk id="3" creationId="{00000000-0000-0000-0000-000000000000}"/>
          </ac:spMkLst>
        </pc:spChg>
        <pc:spChg chg="add mod">
          <ac:chgData name="LYNCH,PIERRE (K-Morrisville,ex1)" userId="c31e1519-38df-4d02-bf56-af0ba570e062" providerId="ADAL" clId="{CBD2AD24-9123-3C49-87A6-9555C033355E}" dt="2018-10-05T07:21:36.462" v="542" actId="1076"/>
          <ac:spMkLst>
            <pc:docMk/>
            <pc:sldMk cId="1196145249" sldId="323"/>
            <ac:spMk id="7" creationId="{ABF93446-2CF1-694D-B823-C89EBA8C5AD6}"/>
          </ac:spMkLst>
        </pc:spChg>
        <pc:picChg chg="mod">
          <ac:chgData name="LYNCH,PIERRE (K-Morrisville,ex1)" userId="c31e1519-38df-4d02-bf56-af0ba570e062" providerId="ADAL" clId="{CBD2AD24-9123-3C49-87A6-9555C033355E}" dt="2018-10-03T21:24:33.013" v="308" actId="1076"/>
          <ac:picMkLst>
            <pc:docMk/>
            <pc:sldMk cId="1196145249" sldId="323"/>
            <ac:picMk id="4" creationId="{604E98FB-C1EE-4487-93F1-71C6C3499C74}"/>
          </ac:picMkLst>
        </pc:picChg>
        <pc:picChg chg="mod">
          <ac:chgData name="LYNCH,PIERRE (K-Morrisville,ex1)" userId="c31e1519-38df-4d02-bf56-af0ba570e062" providerId="ADAL" clId="{CBD2AD24-9123-3C49-87A6-9555C033355E}" dt="2018-10-03T21:24:38.664" v="309" actId="1076"/>
          <ac:picMkLst>
            <pc:docMk/>
            <pc:sldMk cId="1196145249" sldId="323"/>
            <ac:picMk id="5" creationId="{C36D67B7-9FC8-480A-B807-68EACC782B52}"/>
          </ac:picMkLst>
        </pc:picChg>
        <pc:picChg chg="add mod">
          <ac:chgData name="LYNCH,PIERRE (K-Morrisville,ex1)" userId="c31e1519-38df-4d02-bf56-af0ba570e062" providerId="ADAL" clId="{CBD2AD24-9123-3C49-87A6-9555C033355E}" dt="2018-10-05T07:27:36.651" v="547" actId="108"/>
          <ac:picMkLst>
            <pc:docMk/>
            <pc:sldMk cId="1196145249" sldId="323"/>
            <ac:picMk id="6" creationId="{D6859F33-24BC-FC49-AE83-C278C39358D2}"/>
          </ac:picMkLst>
        </pc:picChg>
      </pc:sldChg>
      <pc:sldChg chg="modSp add">
        <pc:chgData name="LYNCH,PIERRE (K-Morrisville,ex1)" userId="c31e1519-38df-4d02-bf56-af0ba570e062" providerId="ADAL" clId="{CBD2AD24-9123-3C49-87A6-9555C033355E}" dt="2018-10-03T20:18:13.151" v="157" actId="20577"/>
        <pc:sldMkLst>
          <pc:docMk/>
          <pc:sldMk cId="2212249539" sldId="326"/>
        </pc:sldMkLst>
        <pc:spChg chg="mod">
          <ac:chgData name="LYNCH,PIERRE (K-Morrisville,ex1)" userId="c31e1519-38df-4d02-bf56-af0ba570e062" providerId="ADAL" clId="{CBD2AD24-9123-3C49-87A6-9555C033355E}" dt="2018-10-03T20:17:44.610" v="102" actId="20577"/>
          <ac:spMkLst>
            <pc:docMk/>
            <pc:sldMk cId="2212249539" sldId="326"/>
            <ac:spMk id="2" creationId="{4E86F270-CFC4-904E-987F-41E0C9BC8656}"/>
          </ac:spMkLst>
        </pc:spChg>
        <pc:spChg chg="mod">
          <ac:chgData name="LYNCH,PIERRE (K-Morrisville,ex1)" userId="c31e1519-38df-4d02-bf56-af0ba570e062" providerId="ADAL" clId="{CBD2AD24-9123-3C49-87A6-9555C033355E}" dt="2018-10-03T20:18:13.151" v="157" actId="20577"/>
          <ac:spMkLst>
            <pc:docMk/>
            <pc:sldMk cId="2212249539" sldId="326"/>
            <ac:spMk id="3" creationId="{E8C21F8A-246D-1440-AE6E-BBCE109FE52D}"/>
          </ac:spMkLst>
        </pc:spChg>
      </pc:sldChg>
      <pc:sldChg chg="modSp add setBg">
        <pc:chgData name="LYNCH,PIERRE (K-Morrisville,ex1)" userId="c31e1519-38df-4d02-bf56-af0ba570e062" providerId="ADAL" clId="{CBD2AD24-9123-3C49-87A6-9555C033355E}" dt="2018-10-05T07:37:52.955" v="548" actId="18331"/>
        <pc:sldMkLst>
          <pc:docMk/>
          <pc:sldMk cId="2507825283" sldId="327"/>
        </pc:sldMkLst>
        <pc:spChg chg="mod">
          <ac:chgData name="LYNCH,PIERRE (K-Morrisville,ex1)" userId="c31e1519-38df-4d02-bf56-af0ba570e062" providerId="ADAL" clId="{CBD2AD24-9123-3C49-87A6-9555C033355E}" dt="2018-10-03T21:21:05.627" v="220" actId="20577"/>
          <ac:spMkLst>
            <pc:docMk/>
            <pc:sldMk cId="2507825283" sldId="327"/>
            <ac:spMk id="2" creationId="{3628365E-BA85-6E4D-BBC3-DBBD80923547}"/>
          </ac:spMkLst>
        </pc:spChg>
      </pc:sldChg>
      <pc:sldChg chg="addSp modSp add">
        <pc:chgData name="LYNCH,PIERRE (K-Morrisville,ex1)" userId="c31e1519-38df-4d02-bf56-af0ba570e062" providerId="ADAL" clId="{CBD2AD24-9123-3C49-87A6-9555C033355E}" dt="2018-10-07T11:35:49.821" v="3027" actId="1076"/>
        <pc:sldMkLst>
          <pc:docMk/>
          <pc:sldMk cId="3991934554" sldId="328"/>
        </pc:sldMkLst>
        <pc:spChg chg="mod">
          <ac:chgData name="LYNCH,PIERRE (K-Morrisville,ex1)" userId="c31e1519-38df-4d02-bf56-af0ba570e062" providerId="ADAL" clId="{CBD2AD24-9123-3C49-87A6-9555C033355E}" dt="2018-10-05T08:26:22.391" v="578" actId="20577"/>
          <ac:spMkLst>
            <pc:docMk/>
            <pc:sldMk cId="3991934554" sldId="328"/>
            <ac:spMk id="2" creationId="{333D7F1D-E35B-9A43-BA22-139953795032}"/>
          </ac:spMkLst>
        </pc:spChg>
        <pc:spChg chg="mod">
          <ac:chgData name="LYNCH,PIERRE (K-Morrisville,ex1)" userId="c31e1519-38df-4d02-bf56-af0ba570e062" providerId="ADAL" clId="{CBD2AD24-9123-3C49-87A6-9555C033355E}" dt="2018-10-07T11:34:00.566" v="2979" actId="20577"/>
          <ac:spMkLst>
            <pc:docMk/>
            <pc:sldMk cId="3991934554" sldId="328"/>
            <ac:spMk id="3" creationId="{EFFD1F79-B445-6949-A3A3-420B399B372E}"/>
          </ac:spMkLst>
        </pc:spChg>
        <pc:spChg chg="add mod">
          <ac:chgData name="LYNCH,PIERRE (K-Morrisville,ex1)" userId="c31e1519-38df-4d02-bf56-af0ba570e062" providerId="ADAL" clId="{CBD2AD24-9123-3C49-87A6-9555C033355E}" dt="2018-10-07T11:35:49.821" v="3027" actId="1076"/>
          <ac:spMkLst>
            <pc:docMk/>
            <pc:sldMk cId="3991934554" sldId="328"/>
            <ac:spMk id="6" creationId="{B1CA00B0-50D6-6641-8B1D-AA3E3C13F758}"/>
          </ac:spMkLst>
        </pc:spChg>
        <pc:picChg chg="add mod">
          <ac:chgData name="LYNCH,PIERRE (K-Morrisville,ex1)" userId="c31e1519-38df-4d02-bf56-af0ba570e062" providerId="ADAL" clId="{CBD2AD24-9123-3C49-87A6-9555C033355E}" dt="2018-10-05T13:18:37.880" v="2059" actId="1076"/>
          <ac:picMkLst>
            <pc:docMk/>
            <pc:sldMk cId="3991934554" sldId="328"/>
            <ac:picMk id="5" creationId="{330777DB-C051-B147-A2C2-375C6F2643EE}"/>
          </ac:picMkLst>
        </pc:picChg>
      </pc:sldChg>
      <pc:sldChg chg="addSp delSp modSp add modAnim">
        <pc:chgData name="LYNCH,PIERRE (K-Morrisville,ex1)" userId="c31e1519-38df-4d02-bf56-af0ba570e062" providerId="ADAL" clId="{CBD2AD24-9123-3C49-87A6-9555C033355E}" dt="2018-10-05T13:19:46.449" v="2070"/>
        <pc:sldMkLst>
          <pc:docMk/>
          <pc:sldMk cId="3690237015" sldId="329"/>
        </pc:sldMkLst>
        <pc:spChg chg="mod">
          <ac:chgData name="LYNCH,PIERRE (K-Morrisville,ex1)" userId="c31e1519-38df-4d02-bf56-af0ba570e062" providerId="ADAL" clId="{CBD2AD24-9123-3C49-87A6-9555C033355E}" dt="2018-10-05T12:52:07.223" v="1273" actId="20577"/>
          <ac:spMkLst>
            <pc:docMk/>
            <pc:sldMk cId="3690237015" sldId="329"/>
            <ac:spMk id="2" creationId="{9E14EBFF-FF2C-2C48-9725-A2AF962940A6}"/>
          </ac:spMkLst>
        </pc:spChg>
        <pc:spChg chg="del">
          <ac:chgData name="LYNCH,PIERRE (K-Morrisville,ex1)" userId="c31e1519-38df-4d02-bf56-af0ba570e062" providerId="ADAL" clId="{CBD2AD24-9123-3C49-87A6-9555C033355E}" dt="2018-10-05T11:38:42.753" v="1097" actId="478"/>
          <ac:spMkLst>
            <pc:docMk/>
            <pc:sldMk cId="3690237015" sldId="329"/>
            <ac:spMk id="3" creationId="{95A22EE6-0E8F-0948-9EEF-0D4561D5FCED}"/>
          </ac:spMkLst>
        </pc:spChg>
        <pc:spChg chg="add mod">
          <ac:chgData name="LYNCH,PIERRE (K-Morrisville,ex1)" userId="c31e1519-38df-4d02-bf56-af0ba570e062" providerId="ADAL" clId="{CBD2AD24-9123-3C49-87A6-9555C033355E}" dt="2018-10-05T11:39:05.275" v="1106" actId="1076"/>
          <ac:spMkLst>
            <pc:docMk/>
            <pc:sldMk cId="3690237015" sldId="329"/>
            <ac:spMk id="5" creationId="{B740B8E8-5B81-464D-84C9-3DB79110313D}"/>
          </ac:spMkLst>
        </pc:spChg>
        <pc:spChg chg="add mod">
          <ac:chgData name="LYNCH,PIERRE (K-Morrisville,ex1)" userId="c31e1519-38df-4d02-bf56-af0ba570e062" providerId="ADAL" clId="{CBD2AD24-9123-3C49-87A6-9555C033355E}" dt="2018-10-05T11:47:44.962" v="1201" actId="1076"/>
          <ac:spMkLst>
            <pc:docMk/>
            <pc:sldMk cId="3690237015" sldId="329"/>
            <ac:spMk id="34" creationId="{A2AAC36B-B472-764F-9025-843C268663F5}"/>
          </ac:spMkLst>
        </pc:spChg>
        <pc:spChg chg="add mod">
          <ac:chgData name="LYNCH,PIERRE (K-Morrisville,ex1)" userId="c31e1519-38df-4d02-bf56-af0ba570e062" providerId="ADAL" clId="{CBD2AD24-9123-3C49-87A6-9555C033355E}" dt="2018-10-05T11:42:10.313" v="1155" actId="1076"/>
          <ac:spMkLst>
            <pc:docMk/>
            <pc:sldMk cId="3690237015" sldId="329"/>
            <ac:spMk id="35" creationId="{39A8F707-9200-B644-B201-6225B7C8305D}"/>
          </ac:spMkLst>
        </pc:spChg>
        <pc:spChg chg="add mod">
          <ac:chgData name="LYNCH,PIERRE (K-Morrisville,ex1)" userId="c31e1519-38df-4d02-bf56-af0ba570e062" providerId="ADAL" clId="{CBD2AD24-9123-3C49-87A6-9555C033355E}" dt="2018-10-05T11:38:50.673" v="1099" actId="1076"/>
          <ac:spMkLst>
            <pc:docMk/>
            <pc:sldMk cId="3690237015" sldId="329"/>
            <ac:spMk id="36" creationId="{DA519441-8AE3-0849-A902-77428F6B845A}"/>
          </ac:spMkLst>
        </pc:spChg>
        <pc:spChg chg="add mod">
          <ac:chgData name="LYNCH,PIERRE (K-Morrisville,ex1)" userId="c31e1519-38df-4d02-bf56-af0ba570e062" providerId="ADAL" clId="{CBD2AD24-9123-3C49-87A6-9555C033355E}" dt="2018-10-05T11:41:28.265" v="1145" actId="14100"/>
          <ac:spMkLst>
            <pc:docMk/>
            <pc:sldMk cId="3690237015" sldId="329"/>
            <ac:spMk id="37" creationId="{AF4EB62A-C490-084D-BFC4-994C3793397F}"/>
          </ac:spMkLst>
        </pc:spChg>
        <pc:spChg chg="add mod">
          <ac:chgData name="LYNCH,PIERRE (K-Morrisville,ex1)" userId="c31e1519-38df-4d02-bf56-af0ba570e062" providerId="ADAL" clId="{CBD2AD24-9123-3C49-87A6-9555C033355E}" dt="2018-10-05T11:38:50.673" v="1099" actId="1076"/>
          <ac:spMkLst>
            <pc:docMk/>
            <pc:sldMk cId="3690237015" sldId="329"/>
            <ac:spMk id="38" creationId="{41CC8A74-9260-4D44-A1D5-CC355BECE463}"/>
          </ac:spMkLst>
        </pc:spChg>
        <pc:spChg chg="add mod">
          <ac:chgData name="LYNCH,PIERRE (K-Morrisville,ex1)" userId="c31e1519-38df-4d02-bf56-af0ba570e062" providerId="ADAL" clId="{CBD2AD24-9123-3C49-87A6-9555C033355E}" dt="2018-10-05T11:38:50.673" v="1099" actId="1076"/>
          <ac:spMkLst>
            <pc:docMk/>
            <pc:sldMk cId="3690237015" sldId="329"/>
            <ac:spMk id="39" creationId="{8808F0A8-1498-6D48-B1EC-72F100857FDA}"/>
          </ac:spMkLst>
        </pc:spChg>
        <pc:spChg chg="add mod">
          <ac:chgData name="LYNCH,PIERRE (K-Morrisville,ex1)" userId="c31e1519-38df-4d02-bf56-af0ba570e062" providerId="ADAL" clId="{CBD2AD24-9123-3C49-87A6-9555C033355E}" dt="2018-10-05T11:41:46.311" v="1151" actId="403"/>
          <ac:spMkLst>
            <pc:docMk/>
            <pc:sldMk cId="3690237015" sldId="329"/>
            <ac:spMk id="40" creationId="{20981EF1-8523-8349-B751-E9054EC9972E}"/>
          </ac:spMkLst>
        </pc:spChg>
        <pc:spChg chg="add mod">
          <ac:chgData name="LYNCH,PIERRE (K-Morrisville,ex1)" userId="c31e1519-38df-4d02-bf56-af0ba570e062" providerId="ADAL" clId="{CBD2AD24-9123-3C49-87A6-9555C033355E}" dt="2018-10-05T11:38:50.673" v="1099" actId="1076"/>
          <ac:spMkLst>
            <pc:docMk/>
            <pc:sldMk cId="3690237015" sldId="329"/>
            <ac:spMk id="41" creationId="{D4BDA71D-BF3B-394E-95B4-173BFDFC0099}"/>
          </ac:spMkLst>
        </pc:spChg>
        <pc:spChg chg="add mod">
          <ac:chgData name="LYNCH,PIERRE (K-Morrisville,ex1)" userId="c31e1519-38df-4d02-bf56-af0ba570e062" providerId="ADAL" clId="{CBD2AD24-9123-3C49-87A6-9555C033355E}" dt="2018-10-05T11:41:46.311" v="1151" actId="403"/>
          <ac:spMkLst>
            <pc:docMk/>
            <pc:sldMk cId="3690237015" sldId="329"/>
            <ac:spMk id="42" creationId="{4B9C7248-7CBA-D64A-B726-B764BFEB204D}"/>
          </ac:spMkLst>
        </pc:spChg>
        <pc:spChg chg="add mod">
          <ac:chgData name="LYNCH,PIERRE (K-Morrisville,ex1)" userId="c31e1519-38df-4d02-bf56-af0ba570e062" providerId="ADAL" clId="{CBD2AD24-9123-3C49-87A6-9555C033355E}" dt="2018-10-05T11:41:54.049" v="1152" actId="1076"/>
          <ac:spMkLst>
            <pc:docMk/>
            <pc:sldMk cId="3690237015" sldId="329"/>
            <ac:spMk id="43" creationId="{D3AA29EE-46A5-C74B-BC89-3D3748E39866}"/>
          </ac:spMkLst>
        </pc:spChg>
        <pc:spChg chg="add mod">
          <ac:chgData name="LYNCH,PIERRE (K-Morrisville,ex1)" userId="c31e1519-38df-4d02-bf56-af0ba570e062" providerId="ADAL" clId="{CBD2AD24-9123-3C49-87A6-9555C033355E}" dt="2018-10-05T11:41:36.174" v="1149" actId="403"/>
          <ac:spMkLst>
            <pc:docMk/>
            <pc:sldMk cId="3690237015" sldId="329"/>
            <ac:spMk id="44" creationId="{8DFF0C9C-2CFA-7240-85EF-889570918E34}"/>
          </ac:spMkLst>
        </pc:spChg>
        <pc:spChg chg="add mod">
          <ac:chgData name="LYNCH,PIERRE (K-Morrisville,ex1)" userId="c31e1519-38df-4d02-bf56-af0ba570e062" providerId="ADAL" clId="{CBD2AD24-9123-3C49-87A6-9555C033355E}" dt="2018-10-05T11:38:50.673" v="1099" actId="1076"/>
          <ac:spMkLst>
            <pc:docMk/>
            <pc:sldMk cId="3690237015" sldId="329"/>
            <ac:spMk id="45" creationId="{AF0F4FB9-376E-7944-A126-C881107A9DEE}"/>
          </ac:spMkLst>
        </pc:spChg>
        <pc:spChg chg="add mod">
          <ac:chgData name="LYNCH,PIERRE (K-Morrisville,ex1)" userId="c31e1519-38df-4d02-bf56-af0ba570e062" providerId="ADAL" clId="{CBD2AD24-9123-3C49-87A6-9555C033355E}" dt="2018-10-05T11:41:36.174" v="1149" actId="403"/>
          <ac:spMkLst>
            <pc:docMk/>
            <pc:sldMk cId="3690237015" sldId="329"/>
            <ac:spMk id="46" creationId="{DE497A06-A32B-7F4D-ABBE-D81F9DAD450A}"/>
          </ac:spMkLst>
        </pc:spChg>
        <pc:spChg chg="add mod">
          <ac:chgData name="LYNCH,PIERRE (K-Morrisville,ex1)" userId="c31e1519-38df-4d02-bf56-af0ba570e062" providerId="ADAL" clId="{CBD2AD24-9123-3C49-87A6-9555C033355E}" dt="2018-10-05T11:38:50.673" v="1099" actId="1076"/>
          <ac:spMkLst>
            <pc:docMk/>
            <pc:sldMk cId="3690237015" sldId="329"/>
            <ac:spMk id="47" creationId="{A854E9EC-E7F1-C34F-ADA7-1A6A5455BF37}"/>
          </ac:spMkLst>
        </pc:spChg>
        <pc:spChg chg="add mod">
          <ac:chgData name="LYNCH,PIERRE (K-Morrisville,ex1)" userId="c31e1519-38df-4d02-bf56-af0ba570e062" providerId="ADAL" clId="{CBD2AD24-9123-3C49-87A6-9555C033355E}" dt="2018-10-05T13:07:04.238" v="1822" actId="1076"/>
          <ac:spMkLst>
            <pc:docMk/>
            <pc:sldMk cId="3690237015" sldId="329"/>
            <ac:spMk id="54" creationId="{95AA2601-FBA1-0040-911C-B75E2E00E715}"/>
          </ac:spMkLst>
        </pc:spChg>
        <pc:grpChg chg="add mod">
          <ac:chgData name="LYNCH,PIERRE (K-Morrisville,ex1)" userId="c31e1519-38df-4d02-bf56-af0ba570e062" providerId="ADAL" clId="{CBD2AD24-9123-3C49-87A6-9555C033355E}" dt="2018-10-05T11:42:26.540" v="1156" actId="1076"/>
          <ac:grpSpMkLst>
            <pc:docMk/>
            <pc:sldMk cId="3690237015" sldId="329"/>
            <ac:grpSpMk id="6" creationId="{B7D08C7D-B3F1-FC43-B295-61318429972C}"/>
          </ac:grpSpMkLst>
        </pc:grpChg>
        <pc:picChg chg="add mod">
          <ac:chgData name="LYNCH,PIERRE (K-Morrisville,ex1)" userId="c31e1519-38df-4d02-bf56-af0ba570e062" providerId="ADAL" clId="{CBD2AD24-9123-3C49-87A6-9555C033355E}" dt="2018-10-05T11:42:37.974" v="1158" actId="1076"/>
          <ac:picMkLst>
            <pc:docMk/>
            <pc:sldMk cId="3690237015" sldId="329"/>
            <ac:picMk id="52" creationId="{B8AC7302-E659-1840-8941-BB51BD06631A}"/>
          </ac:picMkLst>
        </pc:picChg>
        <pc:picChg chg="add mod">
          <ac:chgData name="LYNCH,PIERRE (K-Morrisville,ex1)" userId="c31e1519-38df-4d02-bf56-af0ba570e062" providerId="ADAL" clId="{CBD2AD24-9123-3C49-87A6-9555C033355E}" dt="2018-10-05T11:42:33.150" v="1157" actId="1076"/>
          <ac:picMkLst>
            <pc:docMk/>
            <pc:sldMk cId="3690237015" sldId="329"/>
            <ac:picMk id="53" creationId="{37C373AB-8F44-A143-93E1-C53B183EB6A2}"/>
          </ac:picMkLst>
        </pc:picChg>
        <pc:cxnChg chg="add mod">
          <ac:chgData name="LYNCH,PIERRE (K-Morrisville,ex1)" userId="c31e1519-38df-4d02-bf56-af0ba570e062" providerId="ADAL" clId="{CBD2AD24-9123-3C49-87A6-9555C033355E}" dt="2018-10-05T11:38:50.673" v="1099" actId="1076"/>
          <ac:cxnSpMkLst>
            <pc:docMk/>
            <pc:sldMk cId="3690237015" sldId="329"/>
            <ac:cxnSpMk id="48" creationId="{DFF35D4C-327C-EC4C-AD6F-9E357008306C}"/>
          </ac:cxnSpMkLst>
        </pc:cxnChg>
        <pc:cxnChg chg="add mod">
          <ac:chgData name="LYNCH,PIERRE (K-Morrisville,ex1)" userId="c31e1519-38df-4d02-bf56-af0ba570e062" providerId="ADAL" clId="{CBD2AD24-9123-3C49-87A6-9555C033355E}" dt="2018-10-05T11:38:50.673" v="1099" actId="1076"/>
          <ac:cxnSpMkLst>
            <pc:docMk/>
            <pc:sldMk cId="3690237015" sldId="329"/>
            <ac:cxnSpMk id="49" creationId="{D2DE538E-10B9-9F4D-9564-7076597581C4}"/>
          </ac:cxnSpMkLst>
        </pc:cxnChg>
        <pc:cxnChg chg="add mod">
          <ac:chgData name="LYNCH,PIERRE (K-Morrisville,ex1)" userId="c31e1519-38df-4d02-bf56-af0ba570e062" providerId="ADAL" clId="{CBD2AD24-9123-3C49-87A6-9555C033355E}" dt="2018-10-05T11:38:50.673" v="1099" actId="1076"/>
          <ac:cxnSpMkLst>
            <pc:docMk/>
            <pc:sldMk cId="3690237015" sldId="329"/>
            <ac:cxnSpMk id="50" creationId="{B4563666-6361-6D4E-99D5-4050B49B9704}"/>
          </ac:cxnSpMkLst>
        </pc:cxnChg>
        <pc:cxnChg chg="add mod">
          <ac:chgData name="LYNCH,PIERRE (K-Morrisville,ex1)" userId="c31e1519-38df-4d02-bf56-af0ba570e062" providerId="ADAL" clId="{CBD2AD24-9123-3C49-87A6-9555C033355E}" dt="2018-10-05T11:38:50.673" v="1099" actId="1076"/>
          <ac:cxnSpMkLst>
            <pc:docMk/>
            <pc:sldMk cId="3690237015" sldId="329"/>
            <ac:cxnSpMk id="51" creationId="{34132E86-FB9E-7641-9601-F020CEE21146}"/>
          </ac:cxnSpMkLst>
        </pc:cxnChg>
        <pc:cxnChg chg="add mod">
          <ac:chgData name="LYNCH,PIERRE (K-Morrisville,ex1)" userId="c31e1519-38df-4d02-bf56-af0ba570e062" providerId="ADAL" clId="{CBD2AD24-9123-3C49-87A6-9555C033355E}" dt="2018-10-05T13:07:31.742" v="1825" actId="14100"/>
          <ac:cxnSpMkLst>
            <pc:docMk/>
            <pc:sldMk cId="3690237015" sldId="329"/>
            <ac:cxnSpMk id="55" creationId="{FA1063B5-D40F-6248-90C7-60B5FE50F454}"/>
          </ac:cxnSpMkLst>
        </pc:cxnChg>
      </pc:sldChg>
      <pc:sldChg chg="addSp modSp add">
        <pc:chgData name="LYNCH,PIERRE (K-Morrisville,ex1)" userId="c31e1519-38df-4d02-bf56-af0ba570e062" providerId="ADAL" clId="{CBD2AD24-9123-3C49-87A6-9555C033355E}" dt="2018-10-07T11:37:01.371" v="3061" actId="20577"/>
        <pc:sldMkLst>
          <pc:docMk/>
          <pc:sldMk cId="1198537093" sldId="330"/>
        </pc:sldMkLst>
        <pc:spChg chg="mod">
          <ac:chgData name="LYNCH,PIERRE (K-Morrisville,ex1)" userId="c31e1519-38df-4d02-bf56-af0ba570e062" providerId="ADAL" clId="{CBD2AD24-9123-3C49-87A6-9555C033355E}" dt="2018-10-03T21:47:14.945" v="422" actId="20577"/>
          <ac:spMkLst>
            <pc:docMk/>
            <pc:sldMk cId="1198537093" sldId="330"/>
            <ac:spMk id="2" creationId="{CE21972F-BECD-954D-B7BA-9E46AAC2B4CA}"/>
          </ac:spMkLst>
        </pc:spChg>
        <pc:spChg chg="mod">
          <ac:chgData name="LYNCH,PIERRE (K-Morrisville,ex1)" userId="c31e1519-38df-4d02-bf56-af0ba570e062" providerId="ADAL" clId="{CBD2AD24-9123-3C49-87A6-9555C033355E}" dt="2018-10-05T16:07:47.174" v="2541" actId="20577"/>
          <ac:spMkLst>
            <pc:docMk/>
            <pc:sldMk cId="1198537093" sldId="330"/>
            <ac:spMk id="3" creationId="{55206BFE-7BE1-2440-A109-EF2BC8168544}"/>
          </ac:spMkLst>
        </pc:spChg>
        <pc:spChg chg="add mod">
          <ac:chgData name="LYNCH,PIERRE (K-Morrisville,ex1)" userId="c31e1519-38df-4d02-bf56-af0ba570e062" providerId="ADAL" clId="{CBD2AD24-9123-3C49-87A6-9555C033355E}" dt="2018-10-07T11:37:01.371" v="3061" actId="20577"/>
          <ac:spMkLst>
            <pc:docMk/>
            <pc:sldMk cId="1198537093" sldId="330"/>
            <ac:spMk id="7" creationId="{E5418223-C05A-8647-BD3D-6AFD9ADC0AE6}"/>
          </ac:spMkLst>
        </pc:spChg>
        <pc:picChg chg="add mod">
          <ac:chgData name="LYNCH,PIERRE (K-Morrisville,ex1)" userId="c31e1519-38df-4d02-bf56-af0ba570e062" providerId="ADAL" clId="{CBD2AD24-9123-3C49-87A6-9555C033355E}" dt="2018-10-05T16:16:32.520" v="2566" actId="1076"/>
          <ac:picMkLst>
            <pc:docMk/>
            <pc:sldMk cId="1198537093" sldId="330"/>
            <ac:picMk id="5" creationId="{E7F60A39-EAEB-9E4D-A8FC-D95BDBD1AC7B}"/>
          </ac:picMkLst>
        </pc:picChg>
        <pc:picChg chg="add mod">
          <ac:chgData name="LYNCH,PIERRE (K-Morrisville,ex1)" userId="c31e1519-38df-4d02-bf56-af0ba570e062" providerId="ADAL" clId="{CBD2AD24-9123-3C49-87A6-9555C033355E}" dt="2018-10-05T16:05:55.359" v="2421" actId="1076"/>
          <ac:picMkLst>
            <pc:docMk/>
            <pc:sldMk cId="1198537093" sldId="330"/>
            <ac:picMk id="6" creationId="{326E0F1D-E959-364B-8448-94769720D60A}"/>
          </ac:picMkLst>
        </pc:picChg>
      </pc:sldChg>
      <pc:sldChg chg="addSp modSp add">
        <pc:chgData name="LYNCH,PIERRE (K-Morrisville,ex1)" userId="c31e1519-38df-4d02-bf56-af0ba570e062" providerId="ADAL" clId="{CBD2AD24-9123-3C49-87A6-9555C033355E}" dt="2018-10-07T11:38:03.407" v="3081" actId="20577"/>
        <pc:sldMkLst>
          <pc:docMk/>
          <pc:sldMk cId="2564152168" sldId="331"/>
        </pc:sldMkLst>
        <pc:spChg chg="mod">
          <ac:chgData name="LYNCH,PIERRE (K-Morrisville,ex1)" userId="c31e1519-38df-4d02-bf56-af0ba570e062" providerId="ADAL" clId="{CBD2AD24-9123-3C49-87A6-9555C033355E}" dt="2018-10-03T21:47:06.895" v="411"/>
          <ac:spMkLst>
            <pc:docMk/>
            <pc:sldMk cId="2564152168" sldId="331"/>
            <ac:spMk id="2" creationId="{99593FEC-FEAB-824F-9F6C-37D214692E0D}"/>
          </ac:spMkLst>
        </pc:spChg>
        <pc:spChg chg="mod">
          <ac:chgData name="LYNCH,PIERRE (K-Morrisville,ex1)" userId="c31e1519-38df-4d02-bf56-af0ba570e062" providerId="ADAL" clId="{CBD2AD24-9123-3C49-87A6-9555C033355E}" dt="2018-10-05T16:23:16.377" v="2939" actId="20577"/>
          <ac:spMkLst>
            <pc:docMk/>
            <pc:sldMk cId="2564152168" sldId="331"/>
            <ac:spMk id="3" creationId="{2DB7C5AF-E487-5148-A97A-A29A457F1F73}"/>
          </ac:spMkLst>
        </pc:spChg>
        <pc:spChg chg="add mod">
          <ac:chgData name="LYNCH,PIERRE (K-Morrisville,ex1)" userId="c31e1519-38df-4d02-bf56-af0ba570e062" providerId="ADAL" clId="{CBD2AD24-9123-3C49-87A6-9555C033355E}" dt="2018-10-05T16:15:06.062" v="2565" actId="692"/>
          <ac:spMkLst>
            <pc:docMk/>
            <pc:sldMk cId="2564152168" sldId="331"/>
            <ac:spMk id="6" creationId="{21BE9EFB-B3B5-DC48-9A6E-1D2A9ACBF6C9}"/>
          </ac:spMkLst>
        </pc:spChg>
        <pc:spChg chg="add mod">
          <ac:chgData name="LYNCH,PIERRE (K-Morrisville,ex1)" userId="c31e1519-38df-4d02-bf56-af0ba570e062" providerId="ADAL" clId="{CBD2AD24-9123-3C49-87A6-9555C033355E}" dt="2018-10-07T11:38:03.407" v="3081" actId="20577"/>
          <ac:spMkLst>
            <pc:docMk/>
            <pc:sldMk cId="2564152168" sldId="331"/>
            <ac:spMk id="7" creationId="{52C06942-8A64-5A4E-AF35-A57CB037B2E2}"/>
          </ac:spMkLst>
        </pc:spChg>
        <pc:picChg chg="add mod">
          <ac:chgData name="LYNCH,PIERRE (K-Morrisville,ex1)" userId="c31e1519-38df-4d02-bf56-af0ba570e062" providerId="ADAL" clId="{CBD2AD24-9123-3C49-87A6-9555C033355E}" dt="2018-10-05T16:14:10.671" v="2551" actId="1076"/>
          <ac:picMkLst>
            <pc:docMk/>
            <pc:sldMk cId="2564152168" sldId="331"/>
            <ac:picMk id="5" creationId="{DFEFA439-4123-B04C-9E92-D39B283AA12F}"/>
          </ac:picMkLst>
        </pc:picChg>
      </pc:sldChg>
      <pc:sldChg chg="addSp delSp modSp add">
        <pc:chgData name="LYNCH,PIERRE (K-Morrisville,ex1)" userId="c31e1519-38df-4d02-bf56-af0ba570e062" providerId="ADAL" clId="{CBD2AD24-9123-3C49-87A6-9555C033355E}" dt="2018-10-04T15:42:15.342" v="467" actId="20577"/>
        <pc:sldMkLst>
          <pc:docMk/>
          <pc:sldMk cId="2521838" sldId="332"/>
        </pc:sldMkLst>
        <pc:spChg chg="mod">
          <ac:chgData name="LYNCH,PIERRE (K-Morrisville,ex1)" userId="c31e1519-38df-4d02-bf56-af0ba570e062" providerId="ADAL" clId="{CBD2AD24-9123-3C49-87A6-9555C033355E}" dt="2018-10-04T15:42:15.342" v="467" actId="20577"/>
          <ac:spMkLst>
            <pc:docMk/>
            <pc:sldMk cId="2521838" sldId="332"/>
            <ac:spMk id="2" creationId="{7BE8DCAD-99BE-984D-81F6-EF06619197A6}"/>
          </ac:spMkLst>
        </pc:spChg>
        <pc:spChg chg="del mod">
          <ac:chgData name="LYNCH,PIERRE (K-Morrisville,ex1)" userId="c31e1519-38df-4d02-bf56-af0ba570e062" providerId="ADAL" clId="{CBD2AD24-9123-3C49-87A6-9555C033355E}" dt="2018-10-04T15:41:29.374" v="446" actId="478"/>
          <ac:spMkLst>
            <pc:docMk/>
            <pc:sldMk cId="2521838" sldId="332"/>
            <ac:spMk id="3" creationId="{9776FBD6-0B5D-9A48-A7CA-16B1844F49AB}"/>
          </ac:spMkLst>
        </pc:spChg>
        <pc:spChg chg="add del">
          <ac:chgData name="LYNCH,PIERRE (K-Morrisville,ex1)" userId="c31e1519-38df-4d02-bf56-af0ba570e062" providerId="ADAL" clId="{CBD2AD24-9123-3C49-87A6-9555C033355E}" dt="2018-10-04T15:39:58.172" v="438" actId="478"/>
          <ac:spMkLst>
            <pc:docMk/>
            <pc:sldMk cId="2521838" sldId="332"/>
            <ac:spMk id="5" creationId="{C13CFBE2-147E-4241-A0B4-113AF5830A12}"/>
          </ac:spMkLst>
        </pc:spChg>
        <pc:spChg chg="add del mod">
          <ac:chgData name="LYNCH,PIERRE (K-Morrisville,ex1)" userId="c31e1519-38df-4d02-bf56-af0ba570e062" providerId="ADAL" clId="{CBD2AD24-9123-3C49-87A6-9555C033355E}" dt="2018-10-04T15:41:31.662" v="447" actId="478"/>
          <ac:spMkLst>
            <pc:docMk/>
            <pc:sldMk cId="2521838" sldId="332"/>
            <ac:spMk id="9" creationId="{38AB18F0-19AA-3143-85BE-8C300B4C0836}"/>
          </ac:spMkLst>
        </pc:spChg>
        <pc:graphicFrameChg chg="add del mod modGraphic">
          <ac:chgData name="LYNCH,PIERRE (K-Morrisville,ex1)" userId="c31e1519-38df-4d02-bf56-af0ba570e062" providerId="ADAL" clId="{CBD2AD24-9123-3C49-87A6-9555C033355E}" dt="2018-10-04T15:40:16.810" v="441" actId="478"/>
          <ac:graphicFrameMkLst>
            <pc:docMk/>
            <pc:sldMk cId="2521838" sldId="332"/>
            <ac:graphicFrameMk id="6" creationId="{BC5A12AB-AF03-304C-88B7-0B630E0E62B9}"/>
          </ac:graphicFrameMkLst>
        </pc:graphicFrameChg>
        <pc:picChg chg="add mod">
          <ac:chgData name="LYNCH,PIERRE (K-Morrisville,ex1)" userId="c31e1519-38df-4d02-bf56-af0ba570e062" providerId="ADAL" clId="{CBD2AD24-9123-3C49-87A6-9555C033355E}" dt="2018-10-04T15:42:09.469" v="452" actId="1076"/>
          <ac:picMkLst>
            <pc:docMk/>
            <pc:sldMk cId="2521838" sldId="332"/>
            <ac:picMk id="7" creationId="{20195384-9FE9-2B42-82DF-A7B5FADAF629}"/>
          </ac:picMkLst>
        </pc:picChg>
        <pc:picChg chg="add mod">
          <ac:chgData name="LYNCH,PIERRE (K-Morrisville,ex1)" userId="c31e1519-38df-4d02-bf56-af0ba570e062" providerId="ADAL" clId="{CBD2AD24-9123-3C49-87A6-9555C033355E}" dt="2018-10-04T15:42:04.846" v="451" actId="1076"/>
          <ac:picMkLst>
            <pc:docMk/>
            <pc:sldMk cId="2521838" sldId="332"/>
            <ac:picMk id="10" creationId="{C6CD75F2-30BD-DF41-8103-02715799CEFB}"/>
          </ac:picMkLst>
        </pc:picChg>
      </pc:sldChg>
      <pc:sldChg chg="addSp delSp modSp add">
        <pc:chgData name="LYNCH,PIERRE (K-Morrisville,ex1)" userId="c31e1519-38df-4d02-bf56-af0ba570e062" providerId="ADAL" clId="{CBD2AD24-9123-3C49-87A6-9555C033355E}" dt="2018-10-04T15:59:24.506" v="476"/>
        <pc:sldMkLst>
          <pc:docMk/>
          <pc:sldMk cId="3545330725" sldId="333"/>
        </pc:sldMkLst>
        <pc:spChg chg="mod">
          <ac:chgData name="LYNCH,PIERRE (K-Morrisville,ex1)" userId="c31e1519-38df-4d02-bf56-af0ba570e062" providerId="ADAL" clId="{CBD2AD24-9123-3C49-87A6-9555C033355E}" dt="2018-10-04T15:59:20.865" v="474"/>
          <ac:spMkLst>
            <pc:docMk/>
            <pc:sldMk cId="3545330725" sldId="333"/>
            <ac:spMk id="2" creationId="{7B100420-146C-6A41-82EC-E8C335746DF6}"/>
          </ac:spMkLst>
        </pc:spChg>
        <pc:spChg chg="del">
          <ac:chgData name="LYNCH,PIERRE (K-Morrisville,ex1)" userId="c31e1519-38df-4d02-bf56-af0ba570e062" providerId="ADAL" clId="{CBD2AD24-9123-3C49-87A6-9555C033355E}" dt="2018-10-04T15:43:05.698" v="469" actId="478"/>
          <ac:spMkLst>
            <pc:docMk/>
            <pc:sldMk cId="3545330725" sldId="333"/>
            <ac:spMk id="3" creationId="{C629B9ED-0A9D-C740-A100-1DABD55F3689}"/>
          </ac:spMkLst>
        </pc:spChg>
        <pc:spChg chg="add del mod">
          <ac:chgData name="LYNCH,PIERRE (K-Morrisville,ex1)" userId="c31e1519-38df-4d02-bf56-af0ba570e062" providerId="ADAL" clId="{CBD2AD24-9123-3C49-87A6-9555C033355E}" dt="2018-10-04T15:59:24.506" v="476"/>
          <ac:spMkLst>
            <pc:docMk/>
            <pc:sldMk cId="3545330725" sldId="333"/>
            <ac:spMk id="6" creationId="{32234F6B-5F25-124C-9164-F4EBD21B85C9}"/>
          </ac:spMkLst>
        </pc:spChg>
        <pc:picChg chg="add mod">
          <ac:chgData name="LYNCH,PIERRE (K-Morrisville,ex1)" userId="c31e1519-38df-4d02-bf56-af0ba570e062" providerId="ADAL" clId="{CBD2AD24-9123-3C49-87A6-9555C033355E}" dt="2018-10-04T15:58:41.994" v="472" actId="1076"/>
          <ac:picMkLst>
            <pc:docMk/>
            <pc:sldMk cId="3545330725" sldId="333"/>
            <ac:picMk id="5" creationId="{D456300D-2A37-0147-82CC-C8561F015C93}"/>
          </ac:picMkLst>
        </pc:picChg>
      </pc:sldChg>
      <pc:sldChg chg="addSp delSp modSp add">
        <pc:chgData name="LYNCH,PIERRE (K-Morrisville,ex1)" userId="c31e1519-38df-4d02-bf56-af0ba570e062" providerId="ADAL" clId="{CBD2AD24-9123-3C49-87A6-9555C033355E}" dt="2018-10-04T16:03:18.301" v="517" actId="20577"/>
        <pc:sldMkLst>
          <pc:docMk/>
          <pc:sldMk cId="2414370694" sldId="334"/>
        </pc:sldMkLst>
        <pc:spChg chg="mod">
          <ac:chgData name="LYNCH,PIERRE (K-Morrisville,ex1)" userId="c31e1519-38df-4d02-bf56-af0ba570e062" providerId="ADAL" clId="{CBD2AD24-9123-3C49-87A6-9555C033355E}" dt="2018-10-04T16:03:18.301" v="517" actId="20577"/>
          <ac:spMkLst>
            <pc:docMk/>
            <pc:sldMk cId="2414370694" sldId="334"/>
            <ac:spMk id="2" creationId="{D8B1743E-441C-EF4B-84A7-90849C0296BB}"/>
          </ac:spMkLst>
        </pc:spChg>
        <pc:spChg chg="del">
          <ac:chgData name="LYNCH,PIERRE (K-Morrisville,ex1)" userId="c31e1519-38df-4d02-bf56-af0ba570e062" providerId="ADAL" clId="{CBD2AD24-9123-3C49-87A6-9555C033355E}" dt="2018-10-04T16:02:54.337" v="478" actId="478"/>
          <ac:spMkLst>
            <pc:docMk/>
            <pc:sldMk cId="2414370694" sldId="334"/>
            <ac:spMk id="3" creationId="{5F521A0D-6949-AB40-8D35-3A5EE69BAFED}"/>
          </ac:spMkLst>
        </pc:spChg>
        <pc:picChg chg="add mod">
          <ac:chgData name="LYNCH,PIERRE (K-Morrisville,ex1)" userId="c31e1519-38df-4d02-bf56-af0ba570e062" providerId="ADAL" clId="{CBD2AD24-9123-3C49-87A6-9555C033355E}" dt="2018-10-04T16:03:01.840" v="480" actId="1076"/>
          <ac:picMkLst>
            <pc:docMk/>
            <pc:sldMk cId="2414370694" sldId="334"/>
            <ac:picMk id="5" creationId="{12727517-B578-D44B-A5D0-8DBD1212BBDD}"/>
          </ac:picMkLst>
        </pc:picChg>
      </pc:sldChg>
      <pc:sldChg chg="addSp delSp modSp add">
        <pc:chgData name="LYNCH,PIERRE (K-Morrisville,ex1)" userId="c31e1519-38df-4d02-bf56-af0ba570e062" providerId="ADAL" clId="{CBD2AD24-9123-3C49-87A6-9555C033355E}" dt="2018-10-05T08:30:51.092" v="637" actId="1076"/>
        <pc:sldMkLst>
          <pc:docMk/>
          <pc:sldMk cId="878988701" sldId="335"/>
        </pc:sldMkLst>
        <pc:spChg chg="mod">
          <ac:chgData name="LYNCH,PIERRE (K-Morrisville,ex1)" userId="c31e1519-38df-4d02-bf56-af0ba570e062" providerId="ADAL" clId="{CBD2AD24-9123-3C49-87A6-9555C033355E}" dt="2018-10-05T08:30:36.734" v="635" actId="20577"/>
          <ac:spMkLst>
            <pc:docMk/>
            <pc:sldMk cId="878988701" sldId="335"/>
            <ac:spMk id="2" creationId="{51B325C9-2452-AE4D-911C-1C694978E103}"/>
          </ac:spMkLst>
        </pc:spChg>
        <pc:spChg chg="del">
          <ac:chgData name="LYNCH,PIERRE (K-Morrisville,ex1)" userId="c31e1519-38df-4d02-bf56-af0ba570e062" providerId="ADAL" clId="{CBD2AD24-9123-3C49-87A6-9555C033355E}" dt="2018-10-05T08:26:43.011" v="580" actId="478"/>
          <ac:spMkLst>
            <pc:docMk/>
            <pc:sldMk cId="878988701" sldId="335"/>
            <ac:spMk id="3" creationId="{C1A69E17-3E03-F541-B7CF-E2749050A8FD}"/>
          </ac:spMkLst>
        </pc:spChg>
        <pc:picChg chg="add mod">
          <ac:chgData name="LYNCH,PIERRE (K-Morrisville,ex1)" userId="c31e1519-38df-4d02-bf56-af0ba570e062" providerId="ADAL" clId="{CBD2AD24-9123-3C49-87A6-9555C033355E}" dt="2018-10-05T08:30:51.092" v="637" actId="1076"/>
          <ac:picMkLst>
            <pc:docMk/>
            <pc:sldMk cId="878988701" sldId="335"/>
            <ac:picMk id="5" creationId="{97ED0E64-B609-0A4D-8CE1-12333A370FC9}"/>
          </ac:picMkLst>
        </pc:picChg>
        <pc:picChg chg="add mod">
          <ac:chgData name="LYNCH,PIERRE (K-Morrisville,ex1)" userId="c31e1519-38df-4d02-bf56-af0ba570e062" providerId="ADAL" clId="{CBD2AD24-9123-3C49-87A6-9555C033355E}" dt="2018-10-05T08:30:05.530" v="605" actId="1076"/>
          <ac:picMkLst>
            <pc:docMk/>
            <pc:sldMk cId="878988701" sldId="335"/>
            <ac:picMk id="6" creationId="{587FFD94-06D1-F943-9FD6-A45A971AE08A}"/>
          </ac:picMkLst>
        </pc:picChg>
        <pc:picChg chg="add mod">
          <ac:chgData name="LYNCH,PIERRE (K-Morrisville,ex1)" userId="c31e1519-38df-4d02-bf56-af0ba570e062" providerId="ADAL" clId="{CBD2AD24-9123-3C49-87A6-9555C033355E}" dt="2018-10-05T08:30:14.930" v="606" actId="1076"/>
          <ac:picMkLst>
            <pc:docMk/>
            <pc:sldMk cId="878988701" sldId="335"/>
            <ac:picMk id="7" creationId="{E8EB39FE-ECF5-9944-8EBE-D1885E693FB8}"/>
          </ac:picMkLst>
        </pc:picChg>
        <pc:picChg chg="add mod">
          <ac:chgData name="LYNCH,PIERRE (K-Morrisville,ex1)" userId="c31e1519-38df-4d02-bf56-af0ba570e062" providerId="ADAL" clId="{CBD2AD24-9123-3C49-87A6-9555C033355E}" dt="2018-10-05T08:30:14.930" v="606" actId="1076"/>
          <ac:picMkLst>
            <pc:docMk/>
            <pc:sldMk cId="878988701" sldId="335"/>
            <ac:picMk id="8" creationId="{A1E845F4-3D35-0C49-9965-8B5BB855E2BD}"/>
          </ac:picMkLst>
        </pc:picChg>
        <pc:picChg chg="add mod">
          <ac:chgData name="LYNCH,PIERRE (K-Morrisville,ex1)" userId="c31e1519-38df-4d02-bf56-af0ba570e062" providerId="ADAL" clId="{CBD2AD24-9123-3C49-87A6-9555C033355E}" dt="2018-10-05T08:30:14.930" v="606" actId="1076"/>
          <ac:picMkLst>
            <pc:docMk/>
            <pc:sldMk cId="878988701" sldId="335"/>
            <ac:picMk id="9" creationId="{B68C53BE-B743-3447-873F-25D5AB61E0E4}"/>
          </ac:picMkLst>
        </pc:picChg>
      </pc:sldChg>
      <pc:sldChg chg="addSp delSp modSp add">
        <pc:chgData name="LYNCH,PIERRE (K-Morrisville,ex1)" userId="c31e1519-38df-4d02-bf56-af0ba570e062" providerId="ADAL" clId="{CBD2AD24-9123-3C49-87A6-9555C033355E}" dt="2018-10-05T11:31:23.797" v="1096" actId="113"/>
        <pc:sldMkLst>
          <pc:docMk/>
          <pc:sldMk cId="2531531861" sldId="336"/>
        </pc:sldMkLst>
        <pc:spChg chg="mod">
          <ac:chgData name="LYNCH,PIERRE (K-Morrisville,ex1)" userId="c31e1519-38df-4d02-bf56-af0ba570e062" providerId="ADAL" clId="{CBD2AD24-9123-3C49-87A6-9555C033355E}" dt="2018-10-05T11:28:49.109" v="1060" actId="20577"/>
          <ac:spMkLst>
            <pc:docMk/>
            <pc:sldMk cId="2531531861" sldId="336"/>
            <ac:spMk id="2" creationId="{2BD51F07-3CF9-B340-AF15-BA5B63E271C9}"/>
          </ac:spMkLst>
        </pc:spChg>
        <pc:spChg chg="del">
          <ac:chgData name="LYNCH,PIERRE (K-Morrisville,ex1)" userId="c31e1519-38df-4d02-bf56-af0ba570e062" providerId="ADAL" clId="{CBD2AD24-9123-3C49-87A6-9555C033355E}" dt="2018-10-05T11:28:25.710" v="1014" actId="478"/>
          <ac:spMkLst>
            <pc:docMk/>
            <pc:sldMk cId="2531531861" sldId="336"/>
            <ac:spMk id="3" creationId="{A5917360-49A7-7E4D-A0DD-9D3760A085E2}"/>
          </ac:spMkLst>
        </pc:spChg>
        <pc:spChg chg="add mod">
          <ac:chgData name="LYNCH,PIERRE (K-Morrisville,ex1)" userId="c31e1519-38df-4d02-bf56-af0ba570e062" providerId="ADAL" clId="{CBD2AD24-9123-3C49-87A6-9555C033355E}" dt="2018-10-05T11:31:23.797" v="1096" actId="113"/>
          <ac:spMkLst>
            <pc:docMk/>
            <pc:sldMk cId="2531531861" sldId="336"/>
            <ac:spMk id="34" creationId="{049CF9E0-95C2-924A-866F-461C68B39BC0}"/>
          </ac:spMkLst>
        </pc:spChg>
        <pc:spChg chg="add mod">
          <ac:chgData name="LYNCH,PIERRE (K-Morrisville,ex1)" userId="c31e1519-38df-4d02-bf56-af0ba570e062" providerId="ADAL" clId="{CBD2AD24-9123-3C49-87A6-9555C033355E}" dt="2018-10-05T11:31:23.797" v="1096" actId="113"/>
          <ac:spMkLst>
            <pc:docMk/>
            <pc:sldMk cId="2531531861" sldId="336"/>
            <ac:spMk id="35" creationId="{3D0A0972-0433-C34D-B7DD-01F749C7336B}"/>
          </ac:spMkLst>
        </pc:spChg>
        <pc:spChg chg="add mod">
          <ac:chgData name="LYNCH,PIERRE (K-Morrisville,ex1)" userId="c31e1519-38df-4d02-bf56-af0ba570e062" providerId="ADAL" clId="{CBD2AD24-9123-3C49-87A6-9555C033355E}" dt="2018-10-05T11:31:23.797" v="1096" actId="113"/>
          <ac:spMkLst>
            <pc:docMk/>
            <pc:sldMk cId="2531531861" sldId="336"/>
            <ac:spMk id="36" creationId="{566D3FD3-E2C9-6940-89E9-54CBE2923F45}"/>
          </ac:spMkLst>
        </pc:spChg>
        <pc:spChg chg="add mod">
          <ac:chgData name="LYNCH,PIERRE (K-Morrisville,ex1)" userId="c31e1519-38df-4d02-bf56-af0ba570e062" providerId="ADAL" clId="{CBD2AD24-9123-3C49-87A6-9555C033355E}" dt="2018-10-05T11:31:23.797" v="1096" actId="113"/>
          <ac:spMkLst>
            <pc:docMk/>
            <pc:sldMk cId="2531531861" sldId="336"/>
            <ac:spMk id="37" creationId="{3986F9B8-7895-294E-82F8-886EB7A5611F}"/>
          </ac:spMkLst>
        </pc:spChg>
        <pc:grpChg chg="add mod">
          <ac:chgData name="LYNCH,PIERRE (K-Morrisville,ex1)" userId="c31e1519-38df-4d02-bf56-af0ba570e062" providerId="ADAL" clId="{CBD2AD24-9123-3C49-87A6-9555C033355E}" dt="2018-10-05T11:28:36.189" v="1017" actId="14100"/>
          <ac:grpSpMkLst>
            <pc:docMk/>
            <pc:sldMk cId="2531531861" sldId="336"/>
            <ac:grpSpMk id="5" creationId="{4CE2856B-2E4A-BF4A-B195-3B4360D09717}"/>
          </ac:grpSpMkLst>
        </pc:grpChg>
      </pc:sldChg>
      <pc:sldChg chg="addSp modSp add ord modAnim">
        <pc:chgData name="LYNCH,PIERRE (K-Morrisville,ex1)" userId="c31e1519-38df-4d02-bf56-af0ba570e062" providerId="ADAL" clId="{CBD2AD24-9123-3C49-87A6-9555C033355E}" dt="2018-10-05T13:10:22.465" v="1852"/>
        <pc:sldMkLst>
          <pc:docMk/>
          <pc:sldMk cId="2640757310" sldId="337"/>
        </pc:sldMkLst>
        <pc:spChg chg="mod">
          <ac:chgData name="LYNCH,PIERRE (K-Morrisville,ex1)" userId="c31e1519-38df-4d02-bf56-af0ba570e062" providerId="ADAL" clId="{CBD2AD24-9123-3C49-87A6-9555C033355E}" dt="2018-10-05T11:10:46.610" v="649" actId="20577"/>
          <ac:spMkLst>
            <pc:docMk/>
            <pc:sldMk cId="2640757310" sldId="337"/>
            <ac:spMk id="2" creationId="{558EA68D-599A-2C4B-9F5E-E5B3C5025455}"/>
          </ac:spMkLst>
        </pc:spChg>
        <pc:spChg chg="mod">
          <ac:chgData name="LYNCH,PIERRE (K-Morrisville,ex1)" userId="c31e1519-38df-4d02-bf56-af0ba570e062" providerId="ADAL" clId="{CBD2AD24-9123-3C49-87A6-9555C033355E}" dt="2018-10-05T11:23:01.086" v="964" actId="404"/>
          <ac:spMkLst>
            <pc:docMk/>
            <pc:sldMk cId="2640757310" sldId="337"/>
            <ac:spMk id="3" creationId="{B0B1700C-30C1-2E4E-8005-EF8EF52BE7B4}"/>
          </ac:spMkLst>
        </pc:spChg>
        <pc:spChg chg="mod">
          <ac:chgData name="LYNCH,PIERRE (K-Morrisville,ex1)" userId="c31e1519-38df-4d02-bf56-af0ba570e062" providerId="ADAL" clId="{CBD2AD24-9123-3C49-87A6-9555C033355E}" dt="2018-10-05T11:16:57.152" v="830" actId="403"/>
          <ac:spMkLst>
            <pc:docMk/>
            <pc:sldMk cId="2640757310" sldId="337"/>
            <ac:spMk id="4" creationId="{EFF7D1A8-AA32-964B-B8E3-2B9E95BCAFF9}"/>
          </ac:spMkLst>
        </pc:spChg>
        <pc:spChg chg="add mod">
          <ac:chgData name="LYNCH,PIERRE (K-Morrisville,ex1)" userId="c31e1519-38df-4d02-bf56-af0ba570e062" providerId="ADAL" clId="{CBD2AD24-9123-3C49-87A6-9555C033355E}" dt="2018-10-05T11:25:14.065" v="987" actId="207"/>
          <ac:spMkLst>
            <pc:docMk/>
            <pc:sldMk cId="2640757310" sldId="337"/>
            <ac:spMk id="6" creationId="{E3B277CE-EDDF-D74B-B1DF-5A3D969AFD9B}"/>
          </ac:spMkLst>
        </pc:spChg>
        <pc:spChg chg="add mod">
          <ac:chgData name="LYNCH,PIERRE (K-Morrisville,ex1)" userId="c31e1519-38df-4d02-bf56-af0ba570e062" providerId="ADAL" clId="{CBD2AD24-9123-3C49-87A6-9555C033355E}" dt="2018-10-05T13:09:41.812" v="1850" actId="1076"/>
          <ac:spMkLst>
            <pc:docMk/>
            <pc:sldMk cId="2640757310" sldId="337"/>
            <ac:spMk id="11" creationId="{DB339709-EC08-F746-9369-06D1CD6AEB0D}"/>
          </ac:spMkLst>
        </pc:spChg>
        <pc:cxnChg chg="add mod">
          <ac:chgData name="LYNCH,PIERRE (K-Morrisville,ex1)" userId="c31e1519-38df-4d02-bf56-af0ba570e062" providerId="ADAL" clId="{CBD2AD24-9123-3C49-87A6-9555C033355E}" dt="2018-10-05T11:26:06.748" v="1013" actId="14100"/>
          <ac:cxnSpMkLst>
            <pc:docMk/>
            <pc:sldMk cId="2640757310" sldId="337"/>
            <ac:cxnSpMk id="8" creationId="{9C977BA6-233C-754E-A713-E838DC78BED4}"/>
          </ac:cxnSpMkLst>
        </pc:cxnChg>
      </pc:sldChg>
      <pc:sldChg chg="addSp modSp add modAnim">
        <pc:chgData name="LYNCH,PIERRE (K-Morrisville,ex1)" userId="c31e1519-38df-4d02-bf56-af0ba570e062" providerId="ADAL" clId="{CBD2AD24-9123-3C49-87A6-9555C033355E}" dt="2018-10-07T11:38:50.668" v="3107" actId="1076"/>
        <pc:sldMkLst>
          <pc:docMk/>
          <pc:sldMk cId="3612992066" sldId="338"/>
        </pc:sldMkLst>
        <pc:spChg chg="mod">
          <ac:chgData name="LYNCH,PIERRE (K-Morrisville,ex1)" userId="c31e1519-38df-4d02-bf56-af0ba570e062" providerId="ADAL" clId="{CBD2AD24-9123-3C49-87A6-9555C033355E}" dt="2018-10-05T11:43:26.159" v="1200" actId="20577"/>
          <ac:spMkLst>
            <pc:docMk/>
            <pc:sldMk cId="3612992066" sldId="338"/>
            <ac:spMk id="2" creationId="{04396FDC-C777-E54C-AF18-EC4236B398CA}"/>
          </ac:spMkLst>
        </pc:spChg>
        <pc:spChg chg="mod">
          <ac:chgData name="LYNCH,PIERRE (K-Morrisville,ex1)" userId="c31e1519-38df-4d02-bf56-af0ba570e062" providerId="ADAL" clId="{CBD2AD24-9123-3C49-87A6-9555C033355E}" dt="2018-10-05T13:48:26.777" v="2311" actId="20577"/>
          <ac:spMkLst>
            <pc:docMk/>
            <pc:sldMk cId="3612992066" sldId="338"/>
            <ac:spMk id="3" creationId="{CCBB254B-8F50-3F40-B9C3-C46B2579D750}"/>
          </ac:spMkLst>
        </pc:spChg>
        <pc:spChg chg="add mod">
          <ac:chgData name="LYNCH,PIERRE (K-Morrisville,ex1)" userId="c31e1519-38df-4d02-bf56-af0ba570e062" providerId="ADAL" clId="{CBD2AD24-9123-3C49-87A6-9555C033355E}" dt="2018-10-07T11:38:50.668" v="3107" actId="1076"/>
          <ac:spMkLst>
            <pc:docMk/>
            <pc:sldMk cId="3612992066" sldId="338"/>
            <ac:spMk id="11" creationId="{365E4181-E8E1-4A47-A82D-D40912AA9209}"/>
          </ac:spMkLst>
        </pc:spChg>
        <pc:spChg chg="add mod">
          <ac:chgData name="LYNCH,PIERRE (K-Morrisville,ex1)" userId="c31e1519-38df-4d02-bf56-af0ba570e062" providerId="ADAL" clId="{CBD2AD24-9123-3C49-87A6-9555C033355E}" dt="2018-10-05T13:50:15.483" v="2403" actId="20577"/>
          <ac:spMkLst>
            <pc:docMk/>
            <pc:sldMk cId="3612992066" sldId="338"/>
            <ac:spMk id="15" creationId="{20B755CB-E5CB-CD49-B1DD-FE941BABF5E0}"/>
          </ac:spMkLst>
        </pc:spChg>
        <pc:picChg chg="add mod">
          <ac:chgData name="LYNCH,PIERRE (K-Morrisville,ex1)" userId="c31e1519-38df-4d02-bf56-af0ba570e062" providerId="ADAL" clId="{CBD2AD24-9123-3C49-87A6-9555C033355E}" dt="2018-10-05T13:40:19.177" v="2080" actId="14100"/>
          <ac:picMkLst>
            <pc:docMk/>
            <pc:sldMk cId="3612992066" sldId="338"/>
            <ac:picMk id="5" creationId="{D8185D57-C105-E74E-9241-C9EEC6E56CDB}"/>
          </ac:picMkLst>
        </pc:picChg>
        <pc:picChg chg="add mod">
          <ac:chgData name="LYNCH,PIERRE (K-Morrisville,ex1)" userId="c31e1519-38df-4d02-bf56-af0ba570e062" providerId="ADAL" clId="{CBD2AD24-9123-3C49-87A6-9555C033355E}" dt="2018-10-05T13:42:41.356" v="2087" actId="1076"/>
          <ac:picMkLst>
            <pc:docMk/>
            <pc:sldMk cId="3612992066" sldId="338"/>
            <ac:picMk id="6" creationId="{4C568F4D-3C46-3343-843F-CEAF148D27E2}"/>
          </ac:picMkLst>
        </pc:picChg>
        <pc:cxnChg chg="add mod">
          <ac:chgData name="LYNCH,PIERRE (K-Morrisville,ex1)" userId="c31e1519-38df-4d02-bf56-af0ba570e062" providerId="ADAL" clId="{CBD2AD24-9123-3C49-87A6-9555C033355E}" dt="2018-10-05T13:43:32.718" v="2099" actId="14100"/>
          <ac:cxnSpMkLst>
            <pc:docMk/>
            <pc:sldMk cId="3612992066" sldId="338"/>
            <ac:cxnSpMk id="7" creationId="{C472C966-3FA7-7F42-92F9-0F32727AC024}"/>
          </ac:cxnSpMkLst>
        </pc:cxnChg>
        <pc:cxnChg chg="add mod">
          <ac:chgData name="LYNCH,PIERRE (K-Morrisville,ex1)" userId="c31e1519-38df-4d02-bf56-af0ba570e062" providerId="ADAL" clId="{CBD2AD24-9123-3C49-87A6-9555C033355E}" dt="2018-10-05T13:43:17.912" v="2095" actId="1076"/>
          <ac:cxnSpMkLst>
            <pc:docMk/>
            <pc:sldMk cId="3612992066" sldId="338"/>
            <ac:cxnSpMk id="10" creationId="{ECFBFFDC-37D9-EE40-8102-249AA8015B86}"/>
          </ac:cxnSpMkLst>
        </pc:cxnChg>
        <pc:cxnChg chg="add mod">
          <ac:chgData name="LYNCH,PIERRE (K-Morrisville,ex1)" userId="c31e1519-38df-4d02-bf56-af0ba570e062" providerId="ADAL" clId="{CBD2AD24-9123-3C49-87A6-9555C033355E}" dt="2018-10-05T13:43:27.355" v="2098" actId="14100"/>
          <ac:cxnSpMkLst>
            <pc:docMk/>
            <pc:sldMk cId="3612992066" sldId="338"/>
            <ac:cxnSpMk id="12" creationId="{9F404B5E-C0A9-1748-80C6-3FFB8E0AAC24}"/>
          </ac:cxnSpMkLst>
        </pc:cxnChg>
      </pc:sldChg>
      <pc:sldChg chg="addSp modSp add modAnim">
        <pc:chgData name="LYNCH,PIERRE (K-Morrisville,ex1)" userId="c31e1519-38df-4d02-bf56-af0ba570e062" providerId="ADAL" clId="{CBD2AD24-9123-3C49-87A6-9555C033355E}" dt="2018-10-05T15:16:38.100" v="2404" actId="20577"/>
        <pc:sldMkLst>
          <pc:docMk/>
          <pc:sldMk cId="3900615520" sldId="339"/>
        </pc:sldMkLst>
        <pc:spChg chg="mod">
          <ac:chgData name="LYNCH,PIERRE (K-Morrisville,ex1)" userId="c31e1519-38df-4d02-bf56-af0ba570e062" providerId="ADAL" clId="{CBD2AD24-9123-3C49-87A6-9555C033355E}" dt="2018-10-05T12:51:21.483" v="1203"/>
          <ac:spMkLst>
            <pc:docMk/>
            <pc:sldMk cId="3900615520" sldId="339"/>
            <ac:spMk id="2" creationId="{481EFBDE-2D67-C147-9641-5D4ACC0219E0}"/>
          </ac:spMkLst>
        </pc:spChg>
        <pc:spChg chg="mod">
          <ac:chgData name="LYNCH,PIERRE (K-Morrisville,ex1)" userId="c31e1519-38df-4d02-bf56-af0ba570e062" providerId="ADAL" clId="{CBD2AD24-9123-3C49-87A6-9555C033355E}" dt="2018-10-05T15:16:38.100" v="2404" actId="20577"/>
          <ac:spMkLst>
            <pc:docMk/>
            <pc:sldMk cId="3900615520" sldId="339"/>
            <ac:spMk id="3" creationId="{6CE2E5E8-5F32-664D-8C92-03B7F5877416}"/>
          </ac:spMkLst>
        </pc:spChg>
        <pc:spChg chg="add mod">
          <ac:chgData name="LYNCH,PIERRE (K-Morrisville,ex1)" userId="c31e1519-38df-4d02-bf56-af0ba570e062" providerId="ADAL" clId="{CBD2AD24-9123-3C49-87A6-9555C033355E}" dt="2018-10-05T13:05:50.599" v="1780" actId="1076"/>
          <ac:spMkLst>
            <pc:docMk/>
            <pc:sldMk cId="3900615520" sldId="339"/>
            <ac:spMk id="6" creationId="{9F135D26-FF8D-4944-B3B5-4AA89051037B}"/>
          </ac:spMkLst>
        </pc:spChg>
        <pc:picChg chg="add mod">
          <ac:chgData name="LYNCH,PIERRE (K-Morrisville,ex1)" userId="c31e1519-38df-4d02-bf56-af0ba570e062" providerId="ADAL" clId="{CBD2AD24-9123-3C49-87A6-9555C033355E}" dt="2018-10-05T12:54:18.614" v="1400" actId="1076"/>
          <ac:picMkLst>
            <pc:docMk/>
            <pc:sldMk cId="3900615520" sldId="339"/>
            <ac:picMk id="5" creationId="{3606097B-AC1D-2D4B-92C5-7243FA24C011}"/>
          </ac:picMkLst>
        </pc:picChg>
      </pc:sldChg>
      <pc:sldChg chg="add">
        <pc:chgData name="LYNCH,PIERRE (K-Morrisville,ex1)" userId="c31e1519-38df-4d02-bf56-af0ba570e062" providerId="ADAL" clId="{CBD2AD24-9123-3C49-87A6-9555C033355E}" dt="2018-10-07T11:32:24.015" v="2940"/>
        <pc:sldMkLst>
          <pc:docMk/>
          <pc:sldMk cId="2871019907" sldId="340"/>
        </pc:sldMkLst>
      </pc:sldChg>
      <pc:sldMasterChg chg="modSldLayout">
        <pc:chgData name="LYNCH,PIERRE (K-Morrisville,ex1)" userId="c31e1519-38df-4d02-bf56-af0ba570e062" providerId="ADAL" clId="{CBD2AD24-9123-3C49-87A6-9555C033355E}" dt="2018-10-05T07:37:52.955" v="548" actId="18331"/>
        <pc:sldMasterMkLst>
          <pc:docMk/>
          <pc:sldMasterMk cId="853609190" sldId="2147483648"/>
        </pc:sldMasterMkLst>
        <pc:sldLayoutChg chg="setBg">
          <pc:chgData name="LYNCH,PIERRE (K-Morrisville,ex1)" userId="c31e1519-38df-4d02-bf56-af0ba570e062" providerId="ADAL" clId="{CBD2AD24-9123-3C49-87A6-9555C033355E}" dt="2018-10-05T07:37:52.955" v="548" actId="18331"/>
          <pc:sldLayoutMkLst>
            <pc:docMk/>
            <pc:sldMasterMk cId="853609190" sldId="2147483648"/>
            <pc:sldLayoutMk cId="2584704800" sldId="2147483832"/>
          </pc:sldLayoutMkLst>
        </pc:sldLayoutChg>
        <pc:sldLayoutChg chg="setBg">
          <pc:chgData name="LYNCH,PIERRE (K-Morrisville,ex1)" userId="c31e1519-38df-4d02-bf56-af0ba570e062" providerId="ADAL" clId="{CBD2AD24-9123-3C49-87A6-9555C033355E}" dt="2018-10-05T07:37:52.955" v="548" actId="18331"/>
          <pc:sldLayoutMkLst>
            <pc:docMk/>
            <pc:sldMasterMk cId="853609190" sldId="2147483648"/>
            <pc:sldLayoutMk cId="2282913251" sldId="2147483833"/>
          </pc:sldLayoutMkLst>
        </pc:sldLayoutChg>
        <pc:sldLayoutChg chg="setBg">
          <pc:chgData name="LYNCH,PIERRE (K-Morrisville,ex1)" userId="c31e1519-38df-4d02-bf56-af0ba570e062" providerId="ADAL" clId="{CBD2AD24-9123-3C49-87A6-9555C033355E}" dt="2018-10-05T07:37:52.955" v="548" actId="18331"/>
          <pc:sldLayoutMkLst>
            <pc:docMk/>
            <pc:sldMasterMk cId="853609190" sldId="2147483648"/>
            <pc:sldLayoutMk cId="1832136761" sldId="2147483834"/>
          </pc:sldLayoutMkLst>
        </pc:sldLayoutChg>
        <pc:sldLayoutChg chg="setBg">
          <pc:chgData name="LYNCH,PIERRE (K-Morrisville,ex1)" userId="c31e1519-38df-4d02-bf56-af0ba570e062" providerId="ADAL" clId="{CBD2AD24-9123-3C49-87A6-9555C033355E}" dt="2018-10-05T07:37:52.955" v="548" actId="18331"/>
          <pc:sldLayoutMkLst>
            <pc:docMk/>
            <pc:sldMasterMk cId="853609190" sldId="2147483648"/>
            <pc:sldLayoutMk cId="232834855" sldId="2147483835"/>
          </pc:sldLayoutMkLst>
        </pc:sldLayoutChg>
        <pc:sldLayoutChg chg="setBg">
          <pc:chgData name="LYNCH,PIERRE (K-Morrisville,ex1)" userId="c31e1519-38df-4d02-bf56-af0ba570e062" providerId="ADAL" clId="{CBD2AD24-9123-3C49-87A6-9555C033355E}" dt="2018-10-05T07:37:52.955" v="548" actId="18331"/>
          <pc:sldLayoutMkLst>
            <pc:docMk/>
            <pc:sldMasterMk cId="853609190" sldId="2147483648"/>
            <pc:sldLayoutMk cId="4257641074" sldId="2147483836"/>
          </pc:sldLayoutMkLst>
        </pc:sldLayoutChg>
        <pc:sldLayoutChg chg="setBg">
          <pc:chgData name="LYNCH,PIERRE (K-Morrisville,ex1)" userId="c31e1519-38df-4d02-bf56-af0ba570e062" providerId="ADAL" clId="{CBD2AD24-9123-3C49-87A6-9555C033355E}" dt="2018-10-05T07:37:52.955" v="548" actId="18331"/>
          <pc:sldLayoutMkLst>
            <pc:docMk/>
            <pc:sldMasterMk cId="853609190" sldId="2147483648"/>
            <pc:sldLayoutMk cId="1717414929" sldId="2147483837"/>
          </pc:sldLayoutMkLst>
        </pc:sldLayoutChg>
        <pc:sldLayoutChg chg="setBg">
          <pc:chgData name="LYNCH,PIERRE (K-Morrisville,ex1)" userId="c31e1519-38df-4d02-bf56-af0ba570e062" providerId="ADAL" clId="{CBD2AD24-9123-3C49-87A6-9555C033355E}" dt="2018-10-05T07:37:52.955" v="548" actId="18331"/>
          <pc:sldLayoutMkLst>
            <pc:docMk/>
            <pc:sldMasterMk cId="853609190" sldId="2147483648"/>
            <pc:sldLayoutMk cId="3237081059" sldId="2147483838"/>
          </pc:sldLayoutMkLst>
        </pc:sldLayoutChg>
        <pc:sldLayoutChg chg="setBg">
          <pc:chgData name="LYNCH,PIERRE (K-Morrisville,ex1)" userId="c31e1519-38df-4d02-bf56-af0ba570e062" providerId="ADAL" clId="{CBD2AD24-9123-3C49-87A6-9555C033355E}" dt="2018-10-05T07:37:52.955" v="548" actId="18331"/>
          <pc:sldLayoutMkLst>
            <pc:docMk/>
            <pc:sldMasterMk cId="853609190" sldId="2147483648"/>
            <pc:sldLayoutMk cId="467044298" sldId="2147483839"/>
          </pc:sldLayoutMkLst>
        </pc:sldLayoutChg>
        <pc:sldLayoutChg chg="setBg">
          <pc:chgData name="LYNCH,PIERRE (K-Morrisville,ex1)" userId="c31e1519-38df-4d02-bf56-af0ba570e062" providerId="ADAL" clId="{CBD2AD24-9123-3C49-87A6-9555C033355E}" dt="2018-10-05T07:37:52.955" v="548" actId="18331"/>
          <pc:sldLayoutMkLst>
            <pc:docMk/>
            <pc:sldMasterMk cId="853609190" sldId="2147483648"/>
            <pc:sldLayoutMk cId="2250487187" sldId="2147483840"/>
          </pc:sldLayoutMkLst>
        </pc:sldLayoutChg>
        <pc:sldLayoutChg chg="setBg">
          <pc:chgData name="LYNCH,PIERRE (K-Morrisville,ex1)" userId="c31e1519-38df-4d02-bf56-af0ba570e062" providerId="ADAL" clId="{CBD2AD24-9123-3C49-87A6-9555C033355E}" dt="2018-10-05T07:37:52.955" v="548" actId="18331"/>
          <pc:sldLayoutMkLst>
            <pc:docMk/>
            <pc:sldMasterMk cId="853609190" sldId="2147483648"/>
            <pc:sldLayoutMk cId="3690701250" sldId="2147483841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theme" Target="../theme/theme3.xml"/><Relationship Id="rId6" Type="http://schemas.openxmlformats.org/officeDocument/2006/relationships/image" Target="../media/image20.png"/><Relationship Id="rId5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5.png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16408" y="0"/>
            <a:ext cx="2696906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Headline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646816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F556B1-47E5-4841-AF78-A552147C4512}" type="datetimeFigureOut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10/5/18</a:t>
            </a:fld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646816" cy="45878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/>
            </a:lvl1pPr>
          </a:lstStyle>
          <a:p>
            <a:fld id="{31C06EA9-5B09-4754-A303-3A3F0FC820EB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‹#›</a:t>
            </a:fld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קבוצה 16">
            <a:extLst>
              <a:ext uri="{FF2B5EF4-FFF2-40B4-BE49-F238E27FC236}">
                <a16:creationId xmlns:a16="http://schemas.microsoft.com/office/drawing/2014/main" id="{B2504C87-FC84-438B-A720-21488CDB61C0}"/>
              </a:ext>
            </a:extLst>
          </p:cNvPr>
          <p:cNvGrpSpPr/>
          <p:nvPr/>
        </p:nvGrpSpPr>
        <p:grpSpPr>
          <a:xfrm>
            <a:off x="487353" y="8442026"/>
            <a:ext cx="1168026" cy="486374"/>
            <a:chOff x="10299671" y="346413"/>
            <a:chExt cx="1535713" cy="639482"/>
          </a:xfrm>
        </p:grpSpPr>
        <p:pic>
          <p:nvPicPr>
            <p:cNvPr id="18" name="Picture 557">
              <a:extLst>
                <a:ext uri="{FF2B5EF4-FFF2-40B4-BE49-F238E27FC236}">
                  <a16:creationId xmlns:a16="http://schemas.microsoft.com/office/drawing/2014/main" id="{0A92B92B-D22F-4FF9-B868-A7AC80615C3F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08853" y="346413"/>
              <a:ext cx="328512" cy="478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558">
              <a:extLst>
                <a:ext uri="{FF2B5EF4-FFF2-40B4-BE49-F238E27FC236}">
                  <a16:creationId xmlns:a16="http://schemas.microsoft.com/office/drawing/2014/main" id="{7D250BE4-0032-4CCD-84C8-744BBB71855F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46660" y="354387"/>
              <a:ext cx="314160" cy="470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559">
              <a:extLst>
                <a:ext uri="{FF2B5EF4-FFF2-40B4-BE49-F238E27FC236}">
                  <a16:creationId xmlns:a16="http://schemas.microsoft.com/office/drawing/2014/main" id="{C15384F6-8DB7-41A6-93B8-A4BC23530E80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82871" y="346413"/>
              <a:ext cx="328512" cy="478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560">
              <a:extLst>
                <a:ext uri="{FF2B5EF4-FFF2-40B4-BE49-F238E27FC236}">
                  <a16:creationId xmlns:a16="http://schemas.microsoft.com/office/drawing/2014/main" id="{43EBC18D-92B8-4565-8E90-F7ECD31B2010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99671" y="590405"/>
              <a:ext cx="755895" cy="234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561">
              <a:extLst>
                <a:ext uri="{FF2B5EF4-FFF2-40B4-BE49-F238E27FC236}">
                  <a16:creationId xmlns:a16="http://schemas.microsoft.com/office/drawing/2014/main" id="{1C501CCD-4174-4668-8166-87CAAEB77A2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37832" y="346413"/>
              <a:ext cx="320538" cy="478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562">
              <a:extLst>
                <a:ext uri="{FF2B5EF4-FFF2-40B4-BE49-F238E27FC236}">
                  <a16:creationId xmlns:a16="http://schemas.microsoft.com/office/drawing/2014/main" id="{E57B3E20-17C7-494E-A0A2-BAB2AF195E3D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06404" y="346413"/>
              <a:ext cx="307781" cy="478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563">
              <a:extLst>
                <a:ext uri="{FF2B5EF4-FFF2-40B4-BE49-F238E27FC236}">
                  <a16:creationId xmlns:a16="http://schemas.microsoft.com/office/drawing/2014/main" id="{514A8179-A926-426C-9CAA-AA208EA17DFE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55841" y="346413"/>
              <a:ext cx="322133" cy="478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Freeform 564">
              <a:extLst>
                <a:ext uri="{FF2B5EF4-FFF2-40B4-BE49-F238E27FC236}">
                  <a16:creationId xmlns:a16="http://schemas.microsoft.com/office/drawing/2014/main" id="{74373E8D-8315-4171-8C2E-F8914FEB2C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972642" y="360766"/>
              <a:ext cx="621939" cy="457684"/>
            </a:xfrm>
            <a:custGeom>
              <a:avLst/>
              <a:gdLst>
                <a:gd name="T0" fmla="*/ 245 w 261"/>
                <a:gd name="T1" fmla="*/ 100 h 192"/>
                <a:gd name="T2" fmla="*/ 139 w 261"/>
                <a:gd name="T3" fmla="*/ 192 h 192"/>
                <a:gd name="T4" fmla="*/ 261 w 261"/>
                <a:gd name="T5" fmla="*/ 88 h 192"/>
                <a:gd name="T6" fmla="*/ 17 w 261"/>
                <a:gd name="T7" fmla="*/ 88 h 192"/>
                <a:gd name="T8" fmla="*/ 124 w 261"/>
                <a:gd name="T9" fmla="*/ 0 h 192"/>
                <a:gd name="T10" fmla="*/ 0 w 261"/>
                <a:gd name="T11" fmla="*/ 100 h 192"/>
                <a:gd name="T12" fmla="*/ 245 w 261"/>
                <a:gd name="T13" fmla="*/ 10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1" h="192">
                  <a:moveTo>
                    <a:pt x="245" y="100"/>
                  </a:moveTo>
                  <a:cubicBezTo>
                    <a:pt x="245" y="167"/>
                    <a:pt x="142" y="192"/>
                    <a:pt x="139" y="192"/>
                  </a:cubicBezTo>
                  <a:cubicBezTo>
                    <a:pt x="150" y="192"/>
                    <a:pt x="261" y="172"/>
                    <a:pt x="261" y="88"/>
                  </a:cubicBezTo>
                  <a:cubicBezTo>
                    <a:pt x="17" y="88"/>
                    <a:pt x="17" y="88"/>
                    <a:pt x="17" y="88"/>
                  </a:cubicBezTo>
                  <a:cubicBezTo>
                    <a:pt x="17" y="22"/>
                    <a:pt x="121" y="0"/>
                    <a:pt x="124" y="0"/>
                  </a:cubicBezTo>
                  <a:cubicBezTo>
                    <a:pt x="113" y="0"/>
                    <a:pt x="0" y="18"/>
                    <a:pt x="0" y="100"/>
                  </a:cubicBezTo>
                  <a:lnTo>
                    <a:pt x="245" y="100"/>
                  </a:lnTo>
                  <a:close/>
                </a:path>
              </a:pathLst>
            </a:custGeom>
            <a:solidFill>
              <a:srgbClr val="004A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6" name="Picture 565">
              <a:extLst>
                <a:ext uri="{FF2B5EF4-FFF2-40B4-BE49-F238E27FC236}">
                  <a16:creationId xmlns:a16="http://schemas.microsoft.com/office/drawing/2014/main" id="{22FAB139-CD22-4E10-BE68-C62BC7B58D7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06872" y="351198"/>
              <a:ext cx="328512" cy="2360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Freeform 566">
              <a:extLst>
                <a:ext uri="{FF2B5EF4-FFF2-40B4-BE49-F238E27FC236}">
                  <a16:creationId xmlns:a16="http://schemas.microsoft.com/office/drawing/2014/main" id="{7EC961B9-3432-4D00-BA4C-4A78D343FA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306050" y="429338"/>
              <a:ext cx="157877" cy="151499"/>
            </a:xfrm>
            <a:custGeom>
              <a:avLst/>
              <a:gdLst>
                <a:gd name="T0" fmla="*/ 0 w 99"/>
                <a:gd name="T1" fmla="*/ 95 h 95"/>
                <a:gd name="T2" fmla="*/ 24 w 99"/>
                <a:gd name="T3" fmla="*/ 0 h 95"/>
                <a:gd name="T4" fmla="*/ 99 w 99"/>
                <a:gd name="T5" fmla="*/ 0 h 95"/>
                <a:gd name="T6" fmla="*/ 93 w 99"/>
                <a:gd name="T7" fmla="*/ 23 h 95"/>
                <a:gd name="T8" fmla="*/ 48 w 99"/>
                <a:gd name="T9" fmla="*/ 23 h 95"/>
                <a:gd name="T10" fmla="*/ 45 w 99"/>
                <a:gd name="T11" fmla="*/ 36 h 95"/>
                <a:gd name="T12" fmla="*/ 82 w 99"/>
                <a:gd name="T13" fmla="*/ 36 h 95"/>
                <a:gd name="T14" fmla="*/ 76 w 99"/>
                <a:gd name="T15" fmla="*/ 57 h 95"/>
                <a:gd name="T16" fmla="*/ 39 w 99"/>
                <a:gd name="T17" fmla="*/ 57 h 95"/>
                <a:gd name="T18" fmla="*/ 36 w 99"/>
                <a:gd name="T19" fmla="*/ 72 h 95"/>
                <a:gd name="T20" fmla="*/ 82 w 99"/>
                <a:gd name="T21" fmla="*/ 72 h 95"/>
                <a:gd name="T22" fmla="*/ 76 w 99"/>
                <a:gd name="T23" fmla="*/ 95 h 95"/>
                <a:gd name="T24" fmla="*/ 0 w 99"/>
                <a:gd name="T25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95">
                  <a:moveTo>
                    <a:pt x="0" y="95"/>
                  </a:moveTo>
                  <a:lnTo>
                    <a:pt x="24" y="0"/>
                  </a:lnTo>
                  <a:lnTo>
                    <a:pt x="99" y="0"/>
                  </a:lnTo>
                  <a:lnTo>
                    <a:pt x="93" y="23"/>
                  </a:lnTo>
                  <a:lnTo>
                    <a:pt x="48" y="23"/>
                  </a:lnTo>
                  <a:lnTo>
                    <a:pt x="45" y="36"/>
                  </a:lnTo>
                  <a:lnTo>
                    <a:pt x="82" y="36"/>
                  </a:lnTo>
                  <a:lnTo>
                    <a:pt x="76" y="57"/>
                  </a:lnTo>
                  <a:lnTo>
                    <a:pt x="39" y="57"/>
                  </a:lnTo>
                  <a:lnTo>
                    <a:pt x="36" y="72"/>
                  </a:lnTo>
                  <a:lnTo>
                    <a:pt x="82" y="72"/>
                  </a:lnTo>
                  <a:lnTo>
                    <a:pt x="76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rgbClr val="004A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567">
              <a:extLst>
                <a:ext uri="{FF2B5EF4-FFF2-40B4-BE49-F238E27FC236}">
                  <a16:creationId xmlns:a16="http://schemas.microsoft.com/office/drawing/2014/main" id="{93907AED-F43B-4D7B-9361-12CA48814BA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460738" y="429338"/>
              <a:ext cx="143524" cy="151499"/>
            </a:xfrm>
            <a:custGeom>
              <a:avLst/>
              <a:gdLst>
                <a:gd name="T0" fmla="*/ 6 w 90"/>
                <a:gd name="T1" fmla="*/ 0 h 95"/>
                <a:gd name="T2" fmla="*/ 90 w 90"/>
                <a:gd name="T3" fmla="*/ 0 h 95"/>
                <a:gd name="T4" fmla="*/ 84 w 90"/>
                <a:gd name="T5" fmla="*/ 26 h 95"/>
                <a:gd name="T6" fmla="*/ 57 w 90"/>
                <a:gd name="T7" fmla="*/ 26 h 95"/>
                <a:gd name="T8" fmla="*/ 39 w 90"/>
                <a:gd name="T9" fmla="*/ 95 h 95"/>
                <a:gd name="T10" fmla="*/ 9 w 90"/>
                <a:gd name="T11" fmla="*/ 95 h 95"/>
                <a:gd name="T12" fmla="*/ 27 w 90"/>
                <a:gd name="T13" fmla="*/ 26 h 95"/>
                <a:gd name="T14" fmla="*/ 0 w 90"/>
                <a:gd name="T15" fmla="*/ 26 h 95"/>
                <a:gd name="T16" fmla="*/ 6 w 90"/>
                <a:gd name="T17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0" h="95">
                  <a:moveTo>
                    <a:pt x="6" y="0"/>
                  </a:moveTo>
                  <a:lnTo>
                    <a:pt x="90" y="0"/>
                  </a:lnTo>
                  <a:lnTo>
                    <a:pt x="84" y="26"/>
                  </a:lnTo>
                  <a:lnTo>
                    <a:pt x="57" y="26"/>
                  </a:lnTo>
                  <a:lnTo>
                    <a:pt x="39" y="95"/>
                  </a:lnTo>
                  <a:lnTo>
                    <a:pt x="9" y="95"/>
                  </a:lnTo>
                  <a:lnTo>
                    <a:pt x="27" y="26"/>
                  </a:lnTo>
                  <a:lnTo>
                    <a:pt x="0" y="2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4A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568">
              <a:extLst>
                <a:ext uri="{FF2B5EF4-FFF2-40B4-BE49-F238E27FC236}">
                  <a16:creationId xmlns:a16="http://schemas.microsoft.com/office/drawing/2014/main" id="{1C955C52-2EFE-47FC-A984-DC626F9F84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575558" y="427744"/>
              <a:ext cx="151499" cy="154688"/>
            </a:xfrm>
            <a:custGeom>
              <a:avLst/>
              <a:gdLst>
                <a:gd name="T0" fmla="*/ 43 w 64"/>
                <a:gd name="T1" fmla="*/ 19 h 65"/>
                <a:gd name="T2" fmla="*/ 42 w 64"/>
                <a:gd name="T3" fmla="*/ 15 h 65"/>
                <a:gd name="T4" fmla="*/ 37 w 64"/>
                <a:gd name="T5" fmla="*/ 14 h 65"/>
                <a:gd name="T6" fmla="*/ 30 w 64"/>
                <a:gd name="T7" fmla="*/ 18 h 65"/>
                <a:gd name="T8" fmla="*/ 58 w 64"/>
                <a:gd name="T9" fmla="*/ 44 h 65"/>
                <a:gd name="T10" fmla="*/ 24 w 64"/>
                <a:gd name="T11" fmla="*/ 65 h 65"/>
                <a:gd name="T12" fmla="*/ 2 w 64"/>
                <a:gd name="T13" fmla="*/ 44 h 65"/>
                <a:gd name="T14" fmla="*/ 21 w 64"/>
                <a:gd name="T15" fmla="*/ 44 h 65"/>
                <a:gd name="T16" fmla="*/ 23 w 64"/>
                <a:gd name="T17" fmla="*/ 49 h 65"/>
                <a:gd name="T18" fmla="*/ 29 w 64"/>
                <a:gd name="T19" fmla="*/ 51 h 65"/>
                <a:gd name="T20" fmla="*/ 38 w 64"/>
                <a:gd name="T21" fmla="*/ 46 h 65"/>
                <a:gd name="T22" fmla="*/ 10 w 64"/>
                <a:gd name="T23" fmla="*/ 20 h 65"/>
                <a:gd name="T24" fmla="*/ 41 w 64"/>
                <a:gd name="T25" fmla="*/ 0 h 65"/>
                <a:gd name="T26" fmla="*/ 62 w 64"/>
                <a:gd name="T27" fmla="*/ 19 h 65"/>
                <a:gd name="T28" fmla="*/ 43 w 64"/>
                <a:gd name="T29" fmla="*/ 1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4" h="65">
                  <a:moveTo>
                    <a:pt x="43" y="19"/>
                  </a:moveTo>
                  <a:cubicBezTo>
                    <a:pt x="44" y="17"/>
                    <a:pt x="43" y="16"/>
                    <a:pt x="42" y="15"/>
                  </a:cubicBezTo>
                  <a:cubicBezTo>
                    <a:pt x="40" y="14"/>
                    <a:pt x="39" y="14"/>
                    <a:pt x="37" y="14"/>
                  </a:cubicBezTo>
                  <a:cubicBezTo>
                    <a:pt x="32" y="14"/>
                    <a:pt x="30" y="15"/>
                    <a:pt x="30" y="18"/>
                  </a:cubicBezTo>
                  <a:cubicBezTo>
                    <a:pt x="27" y="27"/>
                    <a:pt x="64" y="21"/>
                    <a:pt x="58" y="44"/>
                  </a:cubicBezTo>
                  <a:cubicBezTo>
                    <a:pt x="54" y="58"/>
                    <a:pt x="41" y="65"/>
                    <a:pt x="24" y="65"/>
                  </a:cubicBezTo>
                  <a:cubicBezTo>
                    <a:pt x="8" y="65"/>
                    <a:pt x="0" y="56"/>
                    <a:pt x="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7"/>
                    <a:pt x="22" y="48"/>
                    <a:pt x="23" y="49"/>
                  </a:cubicBezTo>
                  <a:cubicBezTo>
                    <a:pt x="25" y="50"/>
                    <a:pt x="27" y="51"/>
                    <a:pt x="29" y="51"/>
                  </a:cubicBezTo>
                  <a:cubicBezTo>
                    <a:pt x="34" y="51"/>
                    <a:pt x="37" y="49"/>
                    <a:pt x="38" y="46"/>
                  </a:cubicBezTo>
                  <a:cubicBezTo>
                    <a:pt x="40" y="37"/>
                    <a:pt x="4" y="43"/>
                    <a:pt x="10" y="20"/>
                  </a:cubicBezTo>
                  <a:cubicBezTo>
                    <a:pt x="13" y="6"/>
                    <a:pt x="26" y="0"/>
                    <a:pt x="41" y="0"/>
                  </a:cubicBezTo>
                  <a:cubicBezTo>
                    <a:pt x="58" y="0"/>
                    <a:pt x="64" y="8"/>
                    <a:pt x="62" y="19"/>
                  </a:cubicBezTo>
                  <a:lnTo>
                    <a:pt x="43" y="19"/>
                  </a:lnTo>
                  <a:close/>
                </a:path>
              </a:pathLst>
            </a:custGeom>
            <a:solidFill>
              <a:srgbClr val="004A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569">
              <a:extLst>
                <a:ext uri="{FF2B5EF4-FFF2-40B4-BE49-F238E27FC236}">
                  <a16:creationId xmlns:a16="http://schemas.microsoft.com/office/drawing/2014/main" id="{B5268699-F415-4999-803B-D418F83DF18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712703" y="429338"/>
              <a:ext cx="86115" cy="151499"/>
            </a:xfrm>
            <a:custGeom>
              <a:avLst/>
              <a:gdLst>
                <a:gd name="T0" fmla="*/ 0 w 54"/>
                <a:gd name="T1" fmla="*/ 95 h 95"/>
                <a:gd name="T2" fmla="*/ 24 w 54"/>
                <a:gd name="T3" fmla="*/ 0 h 95"/>
                <a:gd name="T4" fmla="*/ 54 w 54"/>
                <a:gd name="T5" fmla="*/ 0 h 95"/>
                <a:gd name="T6" fmla="*/ 30 w 54"/>
                <a:gd name="T7" fmla="*/ 95 h 95"/>
                <a:gd name="T8" fmla="*/ 0 w 54"/>
                <a:gd name="T9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95">
                  <a:moveTo>
                    <a:pt x="0" y="95"/>
                  </a:moveTo>
                  <a:lnTo>
                    <a:pt x="24" y="0"/>
                  </a:lnTo>
                  <a:lnTo>
                    <a:pt x="54" y="0"/>
                  </a:lnTo>
                  <a:lnTo>
                    <a:pt x="3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rgbClr val="004A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570">
              <a:extLst>
                <a:ext uri="{FF2B5EF4-FFF2-40B4-BE49-F238E27FC236}">
                  <a16:creationId xmlns:a16="http://schemas.microsoft.com/office/drawing/2014/main" id="{E70622DE-2437-4CCF-BCA8-731EF210C0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309240" y="867886"/>
              <a:ext cx="49437" cy="94089"/>
            </a:xfrm>
            <a:custGeom>
              <a:avLst/>
              <a:gdLst>
                <a:gd name="T0" fmla="*/ 0 w 31"/>
                <a:gd name="T1" fmla="*/ 6 h 59"/>
                <a:gd name="T2" fmla="*/ 0 w 31"/>
                <a:gd name="T3" fmla="*/ 0 h 59"/>
                <a:gd name="T4" fmla="*/ 31 w 31"/>
                <a:gd name="T5" fmla="*/ 0 h 59"/>
                <a:gd name="T6" fmla="*/ 31 w 31"/>
                <a:gd name="T7" fmla="*/ 6 h 59"/>
                <a:gd name="T8" fmla="*/ 17 w 31"/>
                <a:gd name="T9" fmla="*/ 6 h 59"/>
                <a:gd name="T10" fmla="*/ 17 w 31"/>
                <a:gd name="T11" fmla="*/ 59 h 59"/>
                <a:gd name="T12" fmla="*/ 11 w 31"/>
                <a:gd name="T13" fmla="*/ 59 h 59"/>
                <a:gd name="T14" fmla="*/ 11 w 31"/>
                <a:gd name="T15" fmla="*/ 6 h 59"/>
                <a:gd name="T16" fmla="*/ 0 w 31"/>
                <a:gd name="T17" fmla="*/ 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59">
                  <a:moveTo>
                    <a:pt x="0" y="6"/>
                  </a:moveTo>
                  <a:lnTo>
                    <a:pt x="0" y="0"/>
                  </a:lnTo>
                  <a:lnTo>
                    <a:pt x="31" y="0"/>
                  </a:lnTo>
                  <a:lnTo>
                    <a:pt x="31" y="6"/>
                  </a:lnTo>
                  <a:lnTo>
                    <a:pt x="17" y="6"/>
                  </a:lnTo>
                  <a:lnTo>
                    <a:pt x="17" y="59"/>
                  </a:lnTo>
                  <a:lnTo>
                    <a:pt x="11" y="59"/>
                  </a:lnTo>
                  <a:lnTo>
                    <a:pt x="11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4A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571">
              <a:extLst>
                <a:ext uri="{FF2B5EF4-FFF2-40B4-BE49-F238E27FC236}">
                  <a16:creationId xmlns:a16="http://schemas.microsoft.com/office/drawing/2014/main" id="{748D3C03-3124-46A0-99E5-CB20E03CDC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379407" y="866291"/>
              <a:ext cx="60599" cy="95683"/>
            </a:xfrm>
            <a:custGeom>
              <a:avLst/>
              <a:gdLst>
                <a:gd name="T0" fmla="*/ 0 w 25"/>
                <a:gd name="T1" fmla="*/ 0 h 40"/>
                <a:gd name="T2" fmla="*/ 4 w 25"/>
                <a:gd name="T3" fmla="*/ 0 h 40"/>
                <a:gd name="T4" fmla="*/ 4 w 25"/>
                <a:gd name="T5" fmla="*/ 16 h 40"/>
                <a:gd name="T6" fmla="*/ 8 w 25"/>
                <a:gd name="T7" fmla="*/ 12 h 40"/>
                <a:gd name="T8" fmla="*/ 14 w 25"/>
                <a:gd name="T9" fmla="*/ 10 h 40"/>
                <a:gd name="T10" fmla="*/ 20 w 25"/>
                <a:gd name="T11" fmla="*/ 12 h 40"/>
                <a:gd name="T12" fmla="*/ 24 w 25"/>
                <a:gd name="T13" fmla="*/ 16 h 40"/>
                <a:gd name="T14" fmla="*/ 25 w 25"/>
                <a:gd name="T15" fmla="*/ 25 h 40"/>
                <a:gd name="T16" fmla="*/ 25 w 25"/>
                <a:gd name="T17" fmla="*/ 40 h 40"/>
                <a:gd name="T18" fmla="*/ 21 w 25"/>
                <a:gd name="T19" fmla="*/ 40 h 40"/>
                <a:gd name="T20" fmla="*/ 21 w 25"/>
                <a:gd name="T21" fmla="*/ 26 h 40"/>
                <a:gd name="T22" fmla="*/ 21 w 25"/>
                <a:gd name="T23" fmla="*/ 19 h 40"/>
                <a:gd name="T24" fmla="*/ 18 w 25"/>
                <a:gd name="T25" fmla="*/ 15 h 40"/>
                <a:gd name="T26" fmla="*/ 14 w 25"/>
                <a:gd name="T27" fmla="*/ 14 h 40"/>
                <a:gd name="T28" fmla="*/ 8 w 25"/>
                <a:gd name="T29" fmla="*/ 16 h 40"/>
                <a:gd name="T30" fmla="*/ 4 w 25"/>
                <a:gd name="T31" fmla="*/ 21 h 40"/>
                <a:gd name="T32" fmla="*/ 4 w 25"/>
                <a:gd name="T33" fmla="*/ 29 h 40"/>
                <a:gd name="T34" fmla="*/ 4 w 25"/>
                <a:gd name="T35" fmla="*/ 40 h 40"/>
                <a:gd name="T36" fmla="*/ 0 w 25"/>
                <a:gd name="T37" fmla="*/ 40 h 40"/>
                <a:gd name="T38" fmla="*/ 0 w 25"/>
                <a:gd name="T3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40">
                  <a:moveTo>
                    <a:pt x="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5" y="14"/>
                    <a:pt x="7" y="13"/>
                    <a:pt x="8" y="12"/>
                  </a:cubicBezTo>
                  <a:cubicBezTo>
                    <a:pt x="10" y="11"/>
                    <a:pt x="12" y="10"/>
                    <a:pt x="14" y="10"/>
                  </a:cubicBezTo>
                  <a:cubicBezTo>
                    <a:pt x="16" y="10"/>
                    <a:pt x="18" y="11"/>
                    <a:pt x="20" y="12"/>
                  </a:cubicBezTo>
                  <a:cubicBezTo>
                    <a:pt x="22" y="13"/>
                    <a:pt x="23" y="15"/>
                    <a:pt x="24" y="16"/>
                  </a:cubicBezTo>
                  <a:cubicBezTo>
                    <a:pt x="24" y="18"/>
                    <a:pt x="25" y="21"/>
                    <a:pt x="25" y="25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21" y="40"/>
                    <a:pt x="21" y="40"/>
                    <a:pt x="21" y="40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1" y="23"/>
                    <a:pt x="21" y="21"/>
                    <a:pt x="21" y="19"/>
                  </a:cubicBezTo>
                  <a:cubicBezTo>
                    <a:pt x="20" y="18"/>
                    <a:pt x="19" y="16"/>
                    <a:pt x="18" y="15"/>
                  </a:cubicBezTo>
                  <a:cubicBezTo>
                    <a:pt x="17" y="14"/>
                    <a:pt x="15" y="14"/>
                    <a:pt x="14" y="14"/>
                  </a:cubicBezTo>
                  <a:cubicBezTo>
                    <a:pt x="11" y="14"/>
                    <a:pt x="9" y="14"/>
                    <a:pt x="8" y="16"/>
                  </a:cubicBezTo>
                  <a:cubicBezTo>
                    <a:pt x="6" y="17"/>
                    <a:pt x="5" y="19"/>
                    <a:pt x="4" y="21"/>
                  </a:cubicBezTo>
                  <a:cubicBezTo>
                    <a:pt x="4" y="23"/>
                    <a:pt x="4" y="25"/>
                    <a:pt x="4" y="2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0" y="40"/>
                    <a:pt x="0" y="40"/>
                    <a:pt x="0" y="4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4A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572">
              <a:extLst>
                <a:ext uri="{FF2B5EF4-FFF2-40B4-BE49-F238E27FC236}">
                  <a16:creationId xmlns:a16="http://schemas.microsoft.com/office/drawing/2014/main" id="{D0AAAF57-B701-4B57-96FA-3CEAE28D9C6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463928" y="890212"/>
              <a:ext cx="70168" cy="71763"/>
            </a:xfrm>
            <a:custGeom>
              <a:avLst/>
              <a:gdLst>
                <a:gd name="T0" fmla="*/ 26 w 30"/>
                <a:gd name="T1" fmla="*/ 20 h 30"/>
                <a:gd name="T2" fmla="*/ 29 w 30"/>
                <a:gd name="T3" fmla="*/ 22 h 30"/>
                <a:gd name="T4" fmla="*/ 25 w 30"/>
                <a:gd name="T5" fmla="*/ 27 h 30"/>
                <a:gd name="T6" fmla="*/ 21 w 30"/>
                <a:gd name="T7" fmla="*/ 29 h 30"/>
                <a:gd name="T8" fmla="*/ 15 w 30"/>
                <a:gd name="T9" fmla="*/ 30 h 30"/>
                <a:gd name="T10" fmla="*/ 4 w 30"/>
                <a:gd name="T11" fmla="*/ 26 h 30"/>
                <a:gd name="T12" fmla="*/ 0 w 30"/>
                <a:gd name="T13" fmla="*/ 15 h 30"/>
                <a:gd name="T14" fmla="*/ 4 w 30"/>
                <a:gd name="T15" fmla="*/ 6 h 30"/>
                <a:gd name="T16" fmla="*/ 15 w 30"/>
                <a:gd name="T17" fmla="*/ 0 h 30"/>
                <a:gd name="T18" fmla="*/ 27 w 30"/>
                <a:gd name="T19" fmla="*/ 6 h 30"/>
                <a:gd name="T20" fmla="*/ 30 w 30"/>
                <a:gd name="T21" fmla="*/ 16 h 30"/>
                <a:gd name="T22" fmla="*/ 4 w 30"/>
                <a:gd name="T23" fmla="*/ 16 h 30"/>
                <a:gd name="T24" fmla="*/ 7 w 30"/>
                <a:gd name="T25" fmla="*/ 24 h 30"/>
                <a:gd name="T26" fmla="*/ 15 w 30"/>
                <a:gd name="T27" fmla="*/ 27 h 30"/>
                <a:gd name="T28" fmla="*/ 19 w 30"/>
                <a:gd name="T29" fmla="*/ 26 h 30"/>
                <a:gd name="T30" fmla="*/ 23 w 30"/>
                <a:gd name="T31" fmla="*/ 24 h 30"/>
                <a:gd name="T32" fmla="*/ 26 w 30"/>
                <a:gd name="T33" fmla="*/ 20 h 30"/>
                <a:gd name="T34" fmla="*/ 26 w 30"/>
                <a:gd name="T35" fmla="*/ 12 h 30"/>
                <a:gd name="T36" fmla="*/ 24 w 30"/>
                <a:gd name="T37" fmla="*/ 8 h 30"/>
                <a:gd name="T38" fmla="*/ 20 w 30"/>
                <a:gd name="T39" fmla="*/ 5 h 30"/>
                <a:gd name="T40" fmla="*/ 15 w 30"/>
                <a:gd name="T41" fmla="*/ 4 h 30"/>
                <a:gd name="T42" fmla="*/ 8 w 30"/>
                <a:gd name="T43" fmla="*/ 7 h 30"/>
                <a:gd name="T44" fmla="*/ 5 w 30"/>
                <a:gd name="T45" fmla="*/ 12 h 30"/>
                <a:gd name="T46" fmla="*/ 26 w 30"/>
                <a:gd name="T47" fmla="*/ 1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30">
                  <a:moveTo>
                    <a:pt x="26" y="20"/>
                  </a:moveTo>
                  <a:cubicBezTo>
                    <a:pt x="29" y="22"/>
                    <a:pt x="29" y="22"/>
                    <a:pt x="29" y="22"/>
                  </a:cubicBezTo>
                  <a:cubicBezTo>
                    <a:pt x="28" y="24"/>
                    <a:pt x="27" y="25"/>
                    <a:pt x="25" y="27"/>
                  </a:cubicBezTo>
                  <a:cubicBezTo>
                    <a:pt x="24" y="28"/>
                    <a:pt x="23" y="29"/>
                    <a:pt x="21" y="29"/>
                  </a:cubicBezTo>
                  <a:cubicBezTo>
                    <a:pt x="19" y="30"/>
                    <a:pt x="17" y="30"/>
                    <a:pt x="15" y="30"/>
                  </a:cubicBezTo>
                  <a:cubicBezTo>
                    <a:pt x="11" y="30"/>
                    <a:pt x="7" y="29"/>
                    <a:pt x="4" y="26"/>
                  </a:cubicBezTo>
                  <a:cubicBezTo>
                    <a:pt x="2" y="23"/>
                    <a:pt x="0" y="19"/>
                    <a:pt x="0" y="15"/>
                  </a:cubicBezTo>
                  <a:cubicBezTo>
                    <a:pt x="0" y="12"/>
                    <a:pt x="2" y="9"/>
                    <a:pt x="4" y="6"/>
                  </a:cubicBezTo>
                  <a:cubicBezTo>
                    <a:pt x="7" y="2"/>
                    <a:pt x="10" y="0"/>
                    <a:pt x="15" y="0"/>
                  </a:cubicBezTo>
                  <a:cubicBezTo>
                    <a:pt x="20" y="0"/>
                    <a:pt x="24" y="2"/>
                    <a:pt x="27" y="6"/>
                  </a:cubicBezTo>
                  <a:cubicBezTo>
                    <a:pt x="29" y="8"/>
                    <a:pt x="30" y="12"/>
                    <a:pt x="30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9"/>
                    <a:pt x="5" y="22"/>
                    <a:pt x="7" y="24"/>
                  </a:cubicBezTo>
                  <a:cubicBezTo>
                    <a:pt x="9" y="26"/>
                    <a:pt x="12" y="27"/>
                    <a:pt x="15" y="27"/>
                  </a:cubicBezTo>
                  <a:cubicBezTo>
                    <a:pt x="16" y="27"/>
                    <a:pt x="18" y="27"/>
                    <a:pt x="19" y="26"/>
                  </a:cubicBezTo>
                  <a:cubicBezTo>
                    <a:pt x="21" y="26"/>
                    <a:pt x="22" y="25"/>
                    <a:pt x="23" y="24"/>
                  </a:cubicBezTo>
                  <a:cubicBezTo>
                    <a:pt x="24" y="23"/>
                    <a:pt x="25" y="22"/>
                    <a:pt x="26" y="20"/>
                  </a:cubicBezTo>
                  <a:close/>
                  <a:moveTo>
                    <a:pt x="26" y="12"/>
                  </a:moveTo>
                  <a:cubicBezTo>
                    <a:pt x="25" y="10"/>
                    <a:pt x="25" y="9"/>
                    <a:pt x="24" y="8"/>
                  </a:cubicBezTo>
                  <a:cubicBezTo>
                    <a:pt x="23" y="7"/>
                    <a:pt x="21" y="6"/>
                    <a:pt x="20" y="5"/>
                  </a:cubicBezTo>
                  <a:cubicBezTo>
                    <a:pt x="18" y="4"/>
                    <a:pt x="17" y="4"/>
                    <a:pt x="15" y="4"/>
                  </a:cubicBezTo>
                  <a:cubicBezTo>
                    <a:pt x="12" y="4"/>
                    <a:pt x="10" y="5"/>
                    <a:pt x="8" y="7"/>
                  </a:cubicBezTo>
                  <a:cubicBezTo>
                    <a:pt x="6" y="8"/>
                    <a:pt x="5" y="10"/>
                    <a:pt x="5" y="12"/>
                  </a:cubicBezTo>
                  <a:lnTo>
                    <a:pt x="26" y="12"/>
                  </a:lnTo>
                  <a:close/>
                </a:path>
              </a:pathLst>
            </a:custGeom>
            <a:solidFill>
              <a:srgbClr val="004A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573">
              <a:extLst>
                <a:ext uri="{FF2B5EF4-FFF2-40B4-BE49-F238E27FC236}">
                  <a16:creationId xmlns:a16="http://schemas.microsoft.com/office/drawing/2014/main" id="{CA2BF93B-FBE1-4DC4-B567-57737B5324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599478" y="866291"/>
              <a:ext cx="52626" cy="95683"/>
            </a:xfrm>
            <a:custGeom>
              <a:avLst/>
              <a:gdLst>
                <a:gd name="T0" fmla="*/ 0 w 22"/>
                <a:gd name="T1" fmla="*/ 32 h 40"/>
                <a:gd name="T2" fmla="*/ 3 w 22"/>
                <a:gd name="T3" fmla="*/ 30 h 40"/>
                <a:gd name="T4" fmla="*/ 11 w 22"/>
                <a:gd name="T5" fmla="*/ 37 h 40"/>
                <a:gd name="T6" fmla="*/ 14 w 22"/>
                <a:gd name="T7" fmla="*/ 36 h 40"/>
                <a:gd name="T8" fmla="*/ 17 w 22"/>
                <a:gd name="T9" fmla="*/ 33 h 40"/>
                <a:gd name="T10" fmla="*/ 18 w 22"/>
                <a:gd name="T11" fmla="*/ 30 h 40"/>
                <a:gd name="T12" fmla="*/ 17 w 22"/>
                <a:gd name="T13" fmla="*/ 26 h 40"/>
                <a:gd name="T14" fmla="*/ 10 w 22"/>
                <a:gd name="T15" fmla="*/ 20 h 40"/>
                <a:gd name="T16" fmla="*/ 4 w 22"/>
                <a:gd name="T17" fmla="*/ 15 h 40"/>
                <a:gd name="T18" fmla="*/ 2 w 22"/>
                <a:gd name="T19" fmla="*/ 9 h 40"/>
                <a:gd name="T20" fmla="*/ 3 w 22"/>
                <a:gd name="T21" fmla="*/ 5 h 40"/>
                <a:gd name="T22" fmla="*/ 7 w 22"/>
                <a:gd name="T23" fmla="*/ 1 h 40"/>
                <a:gd name="T24" fmla="*/ 11 w 22"/>
                <a:gd name="T25" fmla="*/ 0 h 40"/>
                <a:gd name="T26" fmla="*/ 16 w 22"/>
                <a:gd name="T27" fmla="*/ 1 h 40"/>
                <a:gd name="T28" fmla="*/ 21 w 22"/>
                <a:gd name="T29" fmla="*/ 6 h 40"/>
                <a:gd name="T30" fmla="*/ 18 w 22"/>
                <a:gd name="T31" fmla="*/ 9 h 40"/>
                <a:gd name="T32" fmla="*/ 15 w 22"/>
                <a:gd name="T33" fmla="*/ 5 h 40"/>
                <a:gd name="T34" fmla="*/ 11 w 22"/>
                <a:gd name="T35" fmla="*/ 4 h 40"/>
                <a:gd name="T36" fmla="*/ 7 w 22"/>
                <a:gd name="T37" fmla="*/ 6 h 40"/>
                <a:gd name="T38" fmla="*/ 6 w 22"/>
                <a:gd name="T39" fmla="*/ 9 h 40"/>
                <a:gd name="T40" fmla="*/ 7 w 22"/>
                <a:gd name="T41" fmla="*/ 11 h 40"/>
                <a:gd name="T42" fmla="*/ 8 w 22"/>
                <a:gd name="T43" fmla="*/ 14 h 40"/>
                <a:gd name="T44" fmla="*/ 13 w 22"/>
                <a:gd name="T45" fmla="*/ 18 h 40"/>
                <a:gd name="T46" fmla="*/ 20 w 22"/>
                <a:gd name="T47" fmla="*/ 24 h 40"/>
                <a:gd name="T48" fmla="*/ 22 w 22"/>
                <a:gd name="T49" fmla="*/ 30 h 40"/>
                <a:gd name="T50" fmla="*/ 19 w 22"/>
                <a:gd name="T51" fmla="*/ 37 h 40"/>
                <a:gd name="T52" fmla="*/ 11 w 22"/>
                <a:gd name="T53" fmla="*/ 40 h 40"/>
                <a:gd name="T54" fmla="*/ 5 w 22"/>
                <a:gd name="T55" fmla="*/ 39 h 40"/>
                <a:gd name="T56" fmla="*/ 0 w 22"/>
                <a:gd name="T57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" h="40">
                  <a:moveTo>
                    <a:pt x="0" y="32"/>
                  </a:moveTo>
                  <a:cubicBezTo>
                    <a:pt x="3" y="30"/>
                    <a:pt x="3" y="30"/>
                    <a:pt x="3" y="30"/>
                  </a:cubicBezTo>
                  <a:cubicBezTo>
                    <a:pt x="5" y="35"/>
                    <a:pt x="8" y="37"/>
                    <a:pt x="11" y="37"/>
                  </a:cubicBezTo>
                  <a:cubicBezTo>
                    <a:pt x="12" y="37"/>
                    <a:pt x="13" y="36"/>
                    <a:pt x="14" y="36"/>
                  </a:cubicBezTo>
                  <a:cubicBezTo>
                    <a:pt x="16" y="35"/>
                    <a:pt x="16" y="34"/>
                    <a:pt x="17" y="33"/>
                  </a:cubicBezTo>
                  <a:cubicBezTo>
                    <a:pt x="18" y="32"/>
                    <a:pt x="18" y="31"/>
                    <a:pt x="18" y="30"/>
                  </a:cubicBezTo>
                  <a:cubicBezTo>
                    <a:pt x="18" y="29"/>
                    <a:pt x="17" y="28"/>
                    <a:pt x="17" y="26"/>
                  </a:cubicBezTo>
                  <a:cubicBezTo>
                    <a:pt x="15" y="25"/>
                    <a:pt x="13" y="23"/>
                    <a:pt x="10" y="20"/>
                  </a:cubicBezTo>
                  <a:cubicBezTo>
                    <a:pt x="7" y="18"/>
                    <a:pt x="5" y="16"/>
                    <a:pt x="4" y="15"/>
                  </a:cubicBezTo>
                  <a:cubicBezTo>
                    <a:pt x="3" y="13"/>
                    <a:pt x="2" y="11"/>
                    <a:pt x="2" y="9"/>
                  </a:cubicBezTo>
                  <a:cubicBezTo>
                    <a:pt x="2" y="7"/>
                    <a:pt x="2" y="6"/>
                    <a:pt x="3" y="5"/>
                  </a:cubicBezTo>
                  <a:cubicBezTo>
                    <a:pt x="4" y="3"/>
                    <a:pt x="5" y="2"/>
                    <a:pt x="7" y="1"/>
                  </a:cubicBezTo>
                  <a:cubicBezTo>
                    <a:pt x="8" y="1"/>
                    <a:pt x="10" y="0"/>
                    <a:pt x="11" y="0"/>
                  </a:cubicBezTo>
                  <a:cubicBezTo>
                    <a:pt x="13" y="0"/>
                    <a:pt x="15" y="1"/>
                    <a:pt x="16" y="1"/>
                  </a:cubicBezTo>
                  <a:cubicBezTo>
                    <a:pt x="18" y="2"/>
                    <a:pt x="20" y="4"/>
                    <a:pt x="21" y="6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7" y="7"/>
                    <a:pt x="16" y="6"/>
                    <a:pt x="15" y="5"/>
                  </a:cubicBezTo>
                  <a:cubicBezTo>
                    <a:pt x="14" y="4"/>
                    <a:pt x="12" y="4"/>
                    <a:pt x="11" y="4"/>
                  </a:cubicBezTo>
                  <a:cubicBezTo>
                    <a:pt x="10" y="4"/>
                    <a:pt x="8" y="5"/>
                    <a:pt x="7" y="6"/>
                  </a:cubicBezTo>
                  <a:cubicBezTo>
                    <a:pt x="6" y="6"/>
                    <a:pt x="6" y="8"/>
                    <a:pt x="6" y="9"/>
                  </a:cubicBezTo>
                  <a:cubicBezTo>
                    <a:pt x="6" y="10"/>
                    <a:pt x="6" y="11"/>
                    <a:pt x="7" y="11"/>
                  </a:cubicBezTo>
                  <a:cubicBezTo>
                    <a:pt x="7" y="12"/>
                    <a:pt x="8" y="13"/>
                    <a:pt x="8" y="14"/>
                  </a:cubicBezTo>
                  <a:cubicBezTo>
                    <a:pt x="9" y="14"/>
                    <a:pt x="11" y="16"/>
                    <a:pt x="13" y="18"/>
                  </a:cubicBezTo>
                  <a:cubicBezTo>
                    <a:pt x="17" y="20"/>
                    <a:pt x="19" y="22"/>
                    <a:pt x="20" y="24"/>
                  </a:cubicBezTo>
                  <a:cubicBezTo>
                    <a:pt x="21" y="26"/>
                    <a:pt x="22" y="28"/>
                    <a:pt x="22" y="30"/>
                  </a:cubicBezTo>
                  <a:cubicBezTo>
                    <a:pt x="22" y="33"/>
                    <a:pt x="21" y="35"/>
                    <a:pt x="19" y="37"/>
                  </a:cubicBezTo>
                  <a:cubicBezTo>
                    <a:pt x="17" y="39"/>
                    <a:pt x="14" y="40"/>
                    <a:pt x="11" y="40"/>
                  </a:cubicBezTo>
                  <a:cubicBezTo>
                    <a:pt x="9" y="40"/>
                    <a:pt x="7" y="40"/>
                    <a:pt x="5" y="39"/>
                  </a:cubicBezTo>
                  <a:cubicBezTo>
                    <a:pt x="3" y="37"/>
                    <a:pt x="1" y="35"/>
                    <a:pt x="0" y="32"/>
                  </a:cubicBezTo>
                  <a:close/>
                </a:path>
              </a:pathLst>
            </a:custGeom>
            <a:solidFill>
              <a:srgbClr val="004A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574">
              <a:extLst>
                <a:ext uri="{FF2B5EF4-FFF2-40B4-BE49-F238E27FC236}">
                  <a16:creationId xmlns:a16="http://schemas.microsoft.com/office/drawing/2014/main" id="{DA8FDA4F-8E9B-4C2D-AEAE-DEC89818E4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674430" y="867886"/>
              <a:ext cx="36679" cy="94089"/>
            </a:xfrm>
            <a:custGeom>
              <a:avLst/>
              <a:gdLst>
                <a:gd name="T0" fmla="*/ 8 w 23"/>
                <a:gd name="T1" fmla="*/ 0 h 59"/>
                <a:gd name="T2" fmla="*/ 14 w 23"/>
                <a:gd name="T3" fmla="*/ 0 h 59"/>
                <a:gd name="T4" fmla="*/ 14 w 23"/>
                <a:gd name="T5" fmla="*/ 15 h 59"/>
                <a:gd name="T6" fmla="*/ 23 w 23"/>
                <a:gd name="T7" fmla="*/ 15 h 59"/>
                <a:gd name="T8" fmla="*/ 23 w 23"/>
                <a:gd name="T9" fmla="*/ 20 h 59"/>
                <a:gd name="T10" fmla="*/ 14 w 23"/>
                <a:gd name="T11" fmla="*/ 20 h 59"/>
                <a:gd name="T12" fmla="*/ 14 w 23"/>
                <a:gd name="T13" fmla="*/ 59 h 59"/>
                <a:gd name="T14" fmla="*/ 8 w 23"/>
                <a:gd name="T15" fmla="*/ 59 h 59"/>
                <a:gd name="T16" fmla="*/ 8 w 23"/>
                <a:gd name="T17" fmla="*/ 20 h 59"/>
                <a:gd name="T18" fmla="*/ 0 w 23"/>
                <a:gd name="T19" fmla="*/ 20 h 59"/>
                <a:gd name="T20" fmla="*/ 0 w 23"/>
                <a:gd name="T21" fmla="*/ 15 h 59"/>
                <a:gd name="T22" fmla="*/ 8 w 23"/>
                <a:gd name="T23" fmla="*/ 15 h 59"/>
                <a:gd name="T24" fmla="*/ 8 w 23"/>
                <a:gd name="T2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" h="59">
                  <a:moveTo>
                    <a:pt x="8" y="0"/>
                  </a:moveTo>
                  <a:lnTo>
                    <a:pt x="14" y="0"/>
                  </a:lnTo>
                  <a:lnTo>
                    <a:pt x="14" y="15"/>
                  </a:lnTo>
                  <a:lnTo>
                    <a:pt x="23" y="15"/>
                  </a:lnTo>
                  <a:lnTo>
                    <a:pt x="23" y="20"/>
                  </a:lnTo>
                  <a:lnTo>
                    <a:pt x="14" y="20"/>
                  </a:lnTo>
                  <a:lnTo>
                    <a:pt x="14" y="59"/>
                  </a:lnTo>
                  <a:lnTo>
                    <a:pt x="8" y="59"/>
                  </a:lnTo>
                  <a:lnTo>
                    <a:pt x="8" y="20"/>
                  </a:lnTo>
                  <a:lnTo>
                    <a:pt x="0" y="20"/>
                  </a:lnTo>
                  <a:lnTo>
                    <a:pt x="0" y="15"/>
                  </a:lnTo>
                  <a:lnTo>
                    <a:pt x="8" y="1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4A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575">
              <a:extLst>
                <a:ext uri="{FF2B5EF4-FFF2-40B4-BE49-F238E27FC236}">
                  <a16:creationId xmlns:a16="http://schemas.microsoft.com/office/drawing/2014/main" id="{DC6B021C-CA4C-4B10-9C41-6C231690A7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730245" y="890212"/>
              <a:ext cx="71763" cy="71763"/>
            </a:xfrm>
            <a:custGeom>
              <a:avLst/>
              <a:gdLst>
                <a:gd name="T0" fmla="*/ 30 w 30"/>
                <a:gd name="T1" fmla="*/ 1 h 30"/>
                <a:gd name="T2" fmla="*/ 30 w 30"/>
                <a:gd name="T3" fmla="*/ 30 h 30"/>
                <a:gd name="T4" fmla="*/ 26 w 30"/>
                <a:gd name="T5" fmla="*/ 30 h 30"/>
                <a:gd name="T6" fmla="*/ 26 w 30"/>
                <a:gd name="T7" fmla="*/ 25 h 30"/>
                <a:gd name="T8" fmla="*/ 21 w 30"/>
                <a:gd name="T9" fmla="*/ 29 h 30"/>
                <a:gd name="T10" fmla="*/ 15 w 30"/>
                <a:gd name="T11" fmla="*/ 30 h 30"/>
                <a:gd name="T12" fmla="*/ 4 w 30"/>
                <a:gd name="T13" fmla="*/ 26 h 30"/>
                <a:gd name="T14" fmla="*/ 0 w 30"/>
                <a:gd name="T15" fmla="*/ 15 h 30"/>
                <a:gd name="T16" fmla="*/ 4 w 30"/>
                <a:gd name="T17" fmla="*/ 5 h 30"/>
                <a:gd name="T18" fmla="*/ 15 w 30"/>
                <a:gd name="T19" fmla="*/ 0 h 30"/>
                <a:gd name="T20" fmla="*/ 21 w 30"/>
                <a:gd name="T21" fmla="*/ 2 h 30"/>
                <a:gd name="T22" fmla="*/ 26 w 30"/>
                <a:gd name="T23" fmla="*/ 6 h 30"/>
                <a:gd name="T24" fmla="*/ 26 w 30"/>
                <a:gd name="T25" fmla="*/ 1 h 30"/>
                <a:gd name="T26" fmla="*/ 30 w 30"/>
                <a:gd name="T27" fmla="*/ 1 h 30"/>
                <a:gd name="T28" fmla="*/ 15 w 30"/>
                <a:gd name="T29" fmla="*/ 4 h 30"/>
                <a:gd name="T30" fmla="*/ 9 w 30"/>
                <a:gd name="T31" fmla="*/ 5 h 30"/>
                <a:gd name="T32" fmla="*/ 5 w 30"/>
                <a:gd name="T33" fmla="*/ 10 h 30"/>
                <a:gd name="T34" fmla="*/ 4 w 30"/>
                <a:gd name="T35" fmla="*/ 15 h 30"/>
                <a:gd name="T36" fmla="*/ 5 w 30"/>
                <a:gd name="T37" fmla="*/ 21 h 30"/>
                <a:gd name="T38" fmla="*/ 9 w 30"/>
                <a:gd name="T39" fmla="*/ 25 h 30"/>
                <a:gd name="T40" fmla="*/ 15 w 30"/>
                <a:gd name="T41" fmla="*/ 27 h 30"/>
                <a:gd name="T42" fmla="*/ 21 w 30"/>
                <a:gd name="T43" fmla="*/ 25 h 30"/>
                <a:gd name="T44" fmla="*/ 25 w 30"/>
                <a:gd name="T45" fmla="*/ 21 h 30"/>
                <a:gd name="T46" fmla="*/ 26 w 30"/>
                <a:gd name="T47" fmla="*/ 15 h 30"/>
                <a:gd name="T48" fmla="*/ 23 w 30"/>
                <a:gd name="T49" fmla="*/ 7 h 30"/>
                <a:gd name="T50" fmla="*/ 15 w 30"/>
                <a:gd name="T51" fmla="*/ 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0" h="30">
                  <a:moveTo>
                    <a:pt x="30" y="1"/>
                  </a:moveTo>
                  <a:cubicBezTo>
                    <a:pt x="30" y="30"/>
                    <a:pt x="30" y="30"/>
                    <a:pt x="30" y="30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4" y="27"/>
                    <a:pt x="23" y="28"/>
                    <a:pt x="21" y="29"/>
                  </a:cubicBezTo>
                  <a:cubicBezTo>
                    <a:pt x="19" y="30"/>
                    <a:pt x="17" y="30"/>
                    <a:pt x="15" y="30"/>
                  </a:cubicBezTo>
                  <a:cubicBezTo>
                    <a:pt x="11" y="30"/>
                    <a:pt x="7" y="29"/>
                    <a:pt x="4" y="26"/>
                  </a:cubicBezTo>
                  <a:cubicBezTo>
                    <a:pt x="1" y="23"/>
                    <a:pt x="0" y="19"/>
                    <a:pt x="0" y="15"/>
                  </a:cubicBezTo>
                  <a:cubicBezTo>
                    <a:pt x="0" y="11"/>
                    <a:pt x="1" y="8"/>
                    <a:pt x="4" y="5"/>
                  </a:cubicBezTo>
                  <a:cubicBezTo>
                    <a:pt x="7" y="2"/>
                    <a:pt x="11" y="0"/>
                    <a:pt x="15" y="0"/>
                  </a:cubicBezTo>
                  <a:cubicBezTo>
                    <a:pt x="17" y="0"/>
                    <a:pt x="19" y="1"/>
                    <a:pt x="21" y="2"/>
                  </a:cubicBezTo>
                  <a:cubicBezTo>
                    <a:pt x="23" y="3"/>
                    <a:pt x="25" y="4"/>
                    <a:pt x="26" y="6"/>
                  </a:cubicBezTo>
                  <a:cubicBezTo>
                    <a:pt x="26" y="1"/>
                    <a:pt x="26" y="1"/>
                    <a:pt x="26" y="1"/>
                  </a:cubicBezTo>
                  <a:lnTo>
                    <a:pt x="30" y="1"/>
                  </a:lnTo>
                  <a:close/>
                  <a:moveTo>
                    <a:pt x="15" y="4"/>
                  </a:moveTo>
                  <a:cubicBezTo>
                    <a:pt x="13" y="4"/>
                    <a:pt x="11" y="4"/>
                    <a:pt x="9" y="5"/>
                  </a:cubicBezTo>
                  <a:cubicBezTo>
                    <a:pt x="8" y="6"/>
                    <a:pt x="6" y="8"/>
                    <a:pt x="5" y="10"/>
                  </a:cubicBezTo>
                  <a:cubicBezTo>
                    <a:pt x="4" y="11"/>
                    <a:pt x="4" y="13"/>
                    <a:pt x="4" y="15"/>
                  </a:cubicBezTo>
                  <a:cubicBezTo>
                    <a:pt x="4" y="17"/>
                    <a:pt x="4" y="19"/>
                    <a:pt x="5" y="21"/>
                  </a:cubicBezTo>
                  <a:cubicBezTo>
                    <a:pt x="6" y="23"/>
                    <a:pt x="8" y="24"/>
                    <a:pt x="9" y="25"/>
                  </a:cubicBezTo>
                  <a:cubicBezTo>
                    <a:pt x="11" y="26"/>
                    <a:pt x="13" y="27"/>
                    <a:pt x="15" y="27"/>
                  </a:cubicBezTo>
                  <a:cubicBezTo>
                    <a:pt x="17" y="27"/>
                    <a:pt x="19" y="26"/>
                    <a:pt x="21" y="25"/>
                  </a:cubicBezTo>
                  <a:cubicBezTo>
                    <a:pt x="22" y="24"/>
                    <a:pt x="24" y="23"/>
                    <a:pt x="25" y="21"/>
                  </a:cubicBezTo>
                  <a:cubicBezTo>
                    <a:pt x="26" y="20"/>
                    <a:pt x="26" y="18"/>
                    <a:pt x="26" y="15"/>
                  </a:cubicBezTo>
                  <a:cubicBezTo>
                    <a:pt x="26" y="12"/>
                    <a:pt x="25" y="9"/>
                    <a:pt x="23" y="7"/>
                  </a:cubicBezTo>
                  <a:cubicBezTo>
                    <a:pt x="21" y="5"/>
                    <a:pt x="18" y="4"/>
                    <a:pt x="15" y="4"/>
                  </a:cubicBezTo>
                  <a:close/>
                </a:path>
              </a:pathLst>
            </a:custGeom>
            <a:solidFill>
              <a:srgbClr val="004A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576">
              <a:extLst>
                <a:ext uri="{FF2B5EF4-FFF2-40B4-BE49-F238E27FC236}">
                  <a16:creationId xmlns:a16="http://schemas.microsoft.com/office/drawing/2014/main" id="{36BFEA37-F6A9-4038-8F4B-73905722584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30712" y="890212"/>
              <a:ext cx="59005" cy="71763"/>
            </a:xfrm>
            <a:custGeom>
              <a:avLst/>
              <a:gdLst>
                <a:gd name="T0" fmla="*/ 0 w 25"/>
                <a:gd name="T1" fmla="*/ 1 h 30"/>
                <a:gd name="T2" fmla="*/ 4 w 25"/>
                <a:gd name="T3" fmla="*/ 1 h 30"/>
                <a:gd name="T4" fmla="*/ 4 w 25"/>
                <a:gd name="T5" fmla="*/ 6 h 30"/>
                <a:gd name="T6" fmla="*/ 9 w 25"/>
                <a:gd name="T7" fmla="*/ 2 h 30"/>
                <a:gd name="T8" fmla="*/ 14 w 25"/>
                <a:gd name="T9" fmla="*/ 0 h 30"/>
                <a:gd name="T10" fmla="*/ 20 w 25"/>
                <a:gd name="T11" fmla="*/ 2 h 30"/>
                <a:gd name="T12" fmla="*/ 24 w 25"/>
                <a:gd name="T13" fmla="*/ 6 h 30"/>
                <a:gd name="T14" fmla="*/ 25 w 25"/>
                <a:gd name="T15" fmla="*/ 15 h 30"/>
                <a:gd name="T16" fmla="*/ 25 w 25"/>
                <a:gd name="T17" fmla="*/ 30 h 30"/>
                <a:gd name="T18" fmla="*/ 21 w 25"/>
                <a:gd name="T19" fmla="*/ 30 h 30"/>
                <a:gd name="T20" fmla="*/ 21 w 25"/>
                <a:gd name="T21" fmla="*/ 16 h 30"/>
                <a:gd name="T22" fmla="*/ 21 w 25"/>
                <a:gd name="T23" fmla="*/ 9 h 30"/>
                <a:gd name="T24" fmla="*/ 18 w 25"/>
                <a:gd name="T25" fmla="*/ 5 h 30"/>
                <a:gd name="T26" fmla="*/ 14 w 25"/>
                <a:gd name="T27" fmla="*/ 4 h 30"/>
                <a:gd name="T28" fmla="*/ 8 w 25"/>
                <a:gd name="T29" fmla="*/ 6 h 30"/>
                <a:gd name="T30" fmla="*/ 4 w 25"/>
                <a:gd name="T31" fmla="*/ 11 h 30"/>
                <a:gd name="T32" fmla="*/ 4 w 25"/>
                <a:gd name="T33" fmla="*/ 19 h 30"/>
                <a:gd name="T34" fmla="*/ 4 w 25"/>
                <a:gd name="T35" fmla="*/ 30 h 30"/>
                <a:gd name="T36" fmla="*/ 0 w 25"/>
                <a:gd name="T37" fmla="*/ 30 h 30"/>
                <a:gd name="T38" fmla="*/ 0 w 25"/>
                <a:gd name="T39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30">
                  <a:moveTo>
                    <a:pt x="0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4"/>
                    <a:pt x="7" y="3"/>
                    <a:pt x="9" y="2"/>
                  </a:cubicBezTo>
                  <a:cubicBezTo>
                    <a:pt x="10" y="1"/>
                    <a:pt x="12" y="0"/>
                    <a:pt x="14" y="0"/>
                  </a:cubicBezTo>
                  <a:cubicBezTo>
                    <a:pt x="17" y="0"/>
                    <a:pt x="18" y="1"/>
                    <a:pt x="20" y="2"/>
                  </a:cubicBezTo>
                  <a:cubicBezTo>
                    <a:pt x="22" y="3"/>
                    <a:pt x="23" y="5"/>
                    <a:pt x="24" y="6"/>
                  </a:cubicBezTo>
                  <a:cubicBezTo>
                    <a:pt x="25" y="8"/>
                    <a:pt x="25" y="11"/>
                    <a:pt x="25" y="15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1" y="13"/>
                    <a:pt x="21" y="11"/>
                    <a:pt x="21" y="9"/>
                  </a:cubicBezTo>
                  <a:cubicBezTo>
                    <a:pt x="20" y="8"/>
                    <a:pt x="20" y="6"/>
                    <a:pt x="18" y="5"/>
                  </a:cubicBezTo>
                  <a:cubicBezTo>
                    <a:pt x="17" y="4"/>
                    <a:pt x="16" y="4"/>
                    <a:pt x="14" y="4"/>
                  </a:cubicBezTo>
                  <a:cubicBezTo>
                    <a:pt x="11" y="4"/>
                    <a:pt x="9" y="4"/>
                    <a:pt x="8" y="6"/>
                  </a:cubicBezTo>
                  <a:cubicBezTo>
                    <a:pt x="6" y="7"/>
                    <a:pt x="5" y="9"/>
                    <a:pt x="4" y="11"/>
                  </a:cubicBezTo>
                  <a:cubicBezTo>
                    <a:pt x="4" y="13"/>
                    <a:pt x="4" y="15"/>
                    <a:pt x="4" y="19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30"/>
                    <a:pt x="0" y="30"/>
                    <a:pt x="0" y="3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4A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577">
              <a:extLst>
                <a:ext uri="{FF2B5EF4-FFF2-40B4-BE49-F238E27FC236}">
                  <a16:creationId xmlns:a16="http://schemas.microsoft.com/office/drawing/2014/main" id="{C58FE0F3-4001-4DBF-9F95-616FCC73C3B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915232" y="866291"/>
              <a:ext cx="70168" cy="95683"/>
            </a:xfrm>
            <a:custGeom>
              <a:avLst/>
              <a:gdLst>
                <a:gd name="T0" fmla="*/ 29 w 29"/>
                <a:gd name="T1" fmla="*/ 0 h 40"/>
                <a:gd name="T2" fmla="*/ 29 w 29"/>
                <a:gd name="T3" fmla="*/ 40 h 40"/>
                <a:gd name="T4" fmla="*/ 26 w 29"/>
                <a:gd name="T5" fmla="*/ 40 h 40"/>
                <a:gd name="T6" fmla="*/ 26 w 29"/>
                <a:gd name="T7" fmla="*/ 35 h 40"/>
                <a:gd name="T8" fmla="*/ 21 w 29"/>
                <a:gd name="T9" fmla="*/ 39 h 40"/>
                <a:gd name="T10" fmla="*/ 14 w 29"/>
                <a:gd name="T11" fmla="*/ 40 h 40"/>
                <a:gd name="T12" fmla="*/ 4 w 29"/>
                <a:gd name="T13" fmla="*/ 36 h 40"/>
                <a:gd name="T14" fmla="*/ 0 w 29"/>
                <a:gd name="T15" fmla="*/ 25 h 40"/>
                <a:gd name="T16" fmla="*/ 4 w 29"/>
                <a:gd name="T17" fmla="*/ 15 h 40"/>
                <a:gd name="T18" fmla="*/ 14 w 29"/>
                <a:gd name="T19" fmla="*/ 10 h 40"/>
                <a:gd name="T20" fmla="*/ 21 w 29"/>
                <a:gd name="T21" fmla="*/ 12 h 40"/>
                <a:gd name="T22" fmla="*/ 26 w 29"/>
                <a:gd name="T23" fmla="*/ 16 h 40"/>
                <a:gd name="T24" fmla="*/ 26 w 29"/>
                <a:gd name="T25" fmla="*/ 0 h 40"/>
                <a:gd name="T26" fmla="*/ 29 w 29"/>
                <a:gd name="T27" fmla="*/ 0 h 40"/>
                <a:gd name="T28" fmla="*/ 15 w 29"/>
                <a:gd name="T29" fmla="*/ 14 h 40"/>
                <a:gd name="T30" fmla="*/ 9 w 29"/>
                <a:gd name="T31" fmla="*/ 15 h 40"/>
                <a:gd name="T32" fmla="*/ 5 w 29"/>
                <a:gd name="T33" fmla="*/ 20 h 40"/>
                <a:gd name="T34" fmla="*/ 3 w 29"/>
                <a:gd name="T35" fmla="*/ 25 h 40"/>
                <a:gd name="T36" fmla="*/ 5 w 29"/>
                <a:gd name="T37" fmla="*/ 31 h 40"/>
                <a:gd name="T38" fmla="*/ 9 w 29"/>
                <a:gd name="T39" fmla="*/ 35 h 40"/>
                <a:gd name="T40" fmla="*/ 15 w 29"/>
                <a:gd name="T41" fmla="*/ 37 h 40"/>
                <a:gd name="T42" fmla="*/ 20 w 29"/>
                <a:gd name="T43" fmla="*/ 35 h 40"/>
                <a:gd name="T44" fmla="*/ 25 w 29"/>
                <a:gd name="T45" fmla="*/ 31 h 40"/>
                <a:gd name="T46" fmla="*/ 26 w 29"/>
                <a:gd name="T47" fmla="*/ 25 h 40"/>
                <a:gd name="T48" fmla="*/ 23 w 29"/>
                <a:gd name="T49" fmla="*/ 17 h 40"/>
                <a:gd name="T50" fmla="*/ 15 w 29"/>
                <a:gd name="T51" fmla="*/ 1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9" h="40">
                  <a:moveTo>
                    <a:pt x="29" y="0"/>
                  </a:moveTo>
                  <a:cubicBezTo>
                    <a:pt x="29" y="40"/>
                    <a:pt x="29" y="40"/>
                    <a:pt x="29" y="40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7"/>
                    <a:pt x="23" y="38"/>
                    <a:pt x="21" y="39"/>
                  </a:cubicBezTo>
                  <a:cubicBezTo>
                    <a:pt x="19" y="40"/>
                    <a:pt x="17" y="40"/>
                    <a:pt x="14" y="40"/>
                  </a:cubicBezTo>
                  <a:cubicBezTo>
                    <a:pt x="10" y="40"/>
                    <a:pt x="7" y="39"/>
                    <a:pt x="4" y="36"/>
                  </a:cubicBezTo>
                  <a:cubicBezTo>
                    <a:pt x="1" y="33"/>
                    <a:pt x="0" y="29"/>
                    <a:pt x="0" y="25"/>
                  </a:cubicBezTo>
                  <a:cubicBezTo>
                    <a:pt x="0" y="21"/>
                    <a:pt x="1" y="18"/>
                    <a:pt x="4" y="15"/>
                  </a:cubicBezTo>
                  <a:cubicBezTo>
                    <a:pt x="7" y="12"/>
                    <a:pt x="10" y="10"/>
                    <a:pt x="14" y="10"/>
                  </a:cubicBezTo>
                  <a:cubicBezTo>
                    <a:pt x="17" y="10"/>
                    <a:pt x="19" y="11"/>
                    <a:pt x="21" y="12"/>
                  </a:cubicBezTo>
                  <a:cubicBezTo>
                    <a:pt x="23" y="13"/>
                    <a:pt x="24" y="14"/>
                    <a:pt x="26" y="16"/>
                  </a:cubicBezTo>
                  <a:cubicBezTo>
                    <a:pt x="26" y="0"/>
                    <a:pt x="26" y="0"/>
                    <a:pt x="26" y="0"/>
                  </a:cubicBezTo>
                  <a:lnTo>
                    <a:pt x="29" y="0"/>
                  </a:lnTo>
                  <a:close/>
                  <a:moveTo>
                    <a:pt x="15" y="14"/>
                  </a:moveTo>
                  <a:cubicBezTo>
                    <a:pt x="13" y="14"/>
                    <a:pt x="11" y="14"/>
                    <a:pt x="9" y="15"/>
                  </a:cubicBezTo>
                  <a:cubicBezTo>
                    <a:pt x="7" y="16"/>
                    <a:pt x="6" y="18"/>
                    <a:pt x="5" y="20"/>
                  </a:cubicBezTo>
                  <a:cubicBezTo>
                    <a:pt x="4" y="21"/>
                    <a:pt x="3" y="23"/>
                    <a:pt x="3" y="25"/>
                  </a:cubicBezTo>
                  <a:cubicBezTo>
                    <a:pt x="3" y="27"/>
                    <a:pt x="4" y="29"/>
                    <a:pt x="5" y="31"/>
                  </a:cubicBezTo>
                  <a:cubicBezTo>
                    <a:pt x="6" y="33"/>
                    <a:pt x="7" y="34"/>
                    <a:pt x="9" y="35"/>
                  </a:cubicBezTo>
                  <a:cubicBezTo>
                    <a:pt x="11" y="36"/>
                    <a:pt x="13" y="37"/>
                    <a:pt x="15" y="37"/>
                  </a:cubicBezTo>
                  <a:cubicBezTo>
                    <a:pt x="17" y="37"/>
                    <a:pt x="19" y="36"/>
                    <a:pt x="20" y="35"/>
                  </a:cubicBezTo>
                  <a:cubicBezTo>
                    <a:pt x="22" y="34"/>
                    <a:pt x="24" y="33"/>
                    <a:pt x="25" y="31"/>
                  </a:cubicBezTo>
                  <a:cubicBezTo>
                    <a:pt x="26" y="30"/>
                    <a:pt x="26" y="28"/>
                    <a:pt x="26" y="25"/>
                  </a:cubicBezTo>
                  <a:cubicBezTo>
                    <a:pt x="26" y="22"/>
                    <a:pt x="25" y="19"/>
                    <a:pt x="23" y="17"/>
                  </a:cubicBezTo>
                  <a:cubicBezTo>
                    <a:pt x="21" y="15"/>
                    <a:pt x="18" y="14"/>
                    <a:pt x="15" y="14"/>
                  </a:cubicBezTo>
                  <a:close/>
                </a:path>
              </a:pathLst>
            </a:custGeom>
            <a:solidFill>
              <a:srgbClr val="004A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578">
              <a:extLst>
                <a:ext uri="{FF2B5EF4-FFF2-40B4-BE49-F238E27FC236}">
                  <a16:creationId xmlns:a16="http://schemas.microsoft.com/office/drawing/2014/main" id="{B4DAFB6D-94D8-4DAE-9983-B329AE8D75B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014104" y="890212"/>
              <a:ext cx="68573" cy="71763"/>
            </a:xfrm>
            <a:custGeom>
              <a:avLst/>
              <a:gdLst>
                <a:gd name="T0" fmla="*/ 29 w 29"/>
                <a:gd name="T1" fmla="*/ 1 h 30"/>
                <a:gd name="T2" fmla="*/ 29 w 29"/>
                <a:gd name="T3" fmla="*/ 30 h 30"/>
                <a:gd name="T4" fmla="*/ 26 w 29"/>
                <a:gd name="T5" fmla="*/ 30 h 30"/>
                <a:gd name="T6" fmla="*/ 26 w 29"/>
                <a:gd name="T7" fmla="*/ 25 h 30"/>
                <a:gd name="T8" fmla="*/ 20 w 29"/>
                <a:gd name="T9" fmla="*/ 29 h 30"/>
                <a:gd name="T10" fmla="*/ 14 w 29"/>
                <a:gd name="T11" fmla="*/ 30 h 30"/>
                <a:gd name="T12" fmla="*/ 4 w 29"/>
                <a:gd name="T13" fmla="*/ 26 h 30"/>
                <a:gd name="T14" fmla="*/ 0 w 29"/>
                <a:gd name="T15" fmla="*/ 15 h 30"/>
                <a:gd name="T16" fmla="*/ 4 w 29"/>
                <a:gd name="T17" fmla="*/ 5 h 30"/>
                <a:gd name="T18" fmla="*/ 14 w 29"/>
                <a:gd name="T19" fmla="*/ 0 h 30"/>
                <a:gd name="T20" fmla="*/ 21 w 29"/>
                <a:gd name="T21" fmla="*/ 2 h 30"/>
                <a:gd name="T22" fmla="*/ 26 w 29"/>
                <a:gd name="T23" fmla="*/ 6 h 30"/>
                <a:gd name="T24" fmla="*/ 26 w 29"/>
                <a:gd name="T25" fmla="*/ 1 h 30"/>
                <a:gd name="T26" fmla="*/ 29 w 29"/>
                <a:gd name="T27" fmla="*/ 1 h 30"/>
                <a:gd name="T28" fmla="*/ 15 w 29"/>
                <a:gd name="T29" fmla="*/ 4 h 30"/>
                <a:gd name="T30" fmla="*/ 9 w 29"/>
                <a:gd name="T31" fmla="*/ 5 h 30"/>
                <a:gd name="T32" fmla="*/ 5 w 29"/>
                <a:gd name="T33" fmla="*/ 10 h 30"/>
                <a:gd name="T34" fmla="*/ 3 w 29"/>
                <a:gd name="T35" fmla="*/ 15 h 30"/>
                <a:gd name="T36" fmla="*/ 5 w 29"/>
                <a:gd name="T37" fmla="*/ 21 h 30"/>
                <a:gd name="T38" fmla="*/ 9 w 29"/>
                <a:gd name="T39" fmla="*/ 25 h 30"/>
                <a:gd name="T40" fmla="*/ 15 w 29"/>
                <a:gd name="T41" fmla="*/ 27 h 30"/>
                <a:gd name="T42" fmla="*/ 20 w 29"/>
                <a:gd name="T43" fmla="*/ 25 h 30"/>
                <a:gd name="T44" fmla="*/ 24 w 29"/>
                <a:gd name="T45" fmla="*/ 21 h 30"/>
                <a:gd name="T46" fmla="*/ 26 w 29"/>
                <a:gd name="T47" fmla="*/ 15 h 30"/>
                <a:gd name="T48" fmla="*/ 23 w 29"/>
                <a:gd name="T49" fmla="*/ 7 h 30"/>
                <a:gd name="T50" fmla="*/ 15 w 29"/>
                <a:gd name="T51" fmla="*/ 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9" h="30">
                  <a:moveTo>
                    <a:pt x="29" y="1"/>
                  </a:moveTo>
                  <a:cubicBezTo>
                    <a:pt x="29" y="30"/>
                    <a:pt x="29" y="30"/>
                    <a:pt x="29" y="30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4" y="27"/>
                    <a:pt x="22" y="28"/>
                    <a:pt x="20" y="29"/>
                  </a:cubicBezTo>
                  <a:cubicBezTo>
                    <a:pt x="19" y="30"/>
                    <a:pt x="16" y="30"/>
                    <a:pt x="14" y="30"/>
                  </a:cubicBezTo>
                  <a:cubicBezTo>
                    <a:pt x="10" y="30"/>
                    <a:pt x="7" y="29"/>
                    <a:pt x="4" y="26"/>
                  </a:cubicBezTo>
                  <a:cubicBezTo>
                    <a:pt x="1" y="23"/>
                    <a:pt x="0" y="19"/>
                    <a:pt x="0" y="15"/>
                  </a:cubicBezTo>
                  <a:cubicBezTo>
                    <a:pt x="0" y="11"/>
                    <a:pt x="1" y="8"/>
                    <a:pt x="4" y="5"/>
                  </a:cubicBezTo>
                  <a:cubicBezTo>
                    <a:pt x="7" y="2"/>
                    <a:pt x="10" y="0"/>
                    <a:pt x="14" y="0"/>
                  </a:cubicBezTo>
                  <a:cubicBezTo>
                    <a:pt x="17" y="0"/>
                    <a:pt x="19" y="1"/>
                    <a:pt x="21" y="2"/>
                  </a:cubicBezTo>
                  <a:cubicBezTo>
                    <a:pt x="23" y="3"/>
                    <a:pt x="24" y="4"/>
                    <a:pt x="26" y="6"/>
                  </a:cubicBezTo>
                  <a:cubicBezTo>
                    <a:pt x="26" y="1"/>
                    <a:pt x="26" y="1"/>
                    <a:pt x="26" y="1"/>
                  </a:cubicBezTo>
                  <a:lnTo>
                    <a:pt x="29" y="1"/>
                  </a:lnTo>
                  <a:close/>
                  <a:moveTo>
                    <a:pt x="15" y="4"/>
                  </a:moveTo>
                  <a:cubicBezTo>
                    <a:pt x="13" y="4"/>
                    <a:pt x="11" y="4"/>
                    <a:pt x="9" y="5"/>
                  </a:cubicBezTo>
                  <a:cubicBezTo>
                    <a:pt x="7" y="6"/>
                    <a:pt x="6" y="8"/>
                    <a:pt x="5" y="10"/>
                  </a:cubicBezTo>
                  <a:cubicBezTo>
                    <a:pt x="4" y="11"/>
                    <a:pt x="3" y="13"/>
                    <a:pt x="3" y="15"/>
                  </a:cubicBezTo>
                  <a:cubicBezTo>
                    <a:pt x="3" y="17"/>
                    <a:pt x="4" y="19"/>
                    <a:pt x="5" y="21"/>
                  </a:cubicBezTo>
                  <a:cubicBezTo>
                    <a:pt x="6" y="23"/>
                    <a:pt x="7" y="24"/>
                    <a:pt x="9" y="25"/>
                  </a:cubicBezTo>
                  <a:cubicBezTo>
                    <a:pt x="11" y="26"/>
                    <a:pt x="13" y="27"/>
                    <a:pt x="15" y="27"/>
                  </a:cubicBezTo>
                  <a:cubicBezTo>
                    <a:pt x="17" y="27"/>
                    <a:pt x="18" y="26"/>
                    <a:pt x="20" y="25"/>
                  </a:cubicBezTo>
                  <a:cubicBezTo>
                    <a:pt x="22" y="24"/>
                    <a:pt x="23" y="23"/>
                    <a:pt x="24" y="21"/>
                  </a:cubicBezTo>
                  <a:cubicBezTo>
                    <a:pt x="25" y="20"/>
                    <a:pt x="26" y="18"/>
                    <a:pt x="26" y="15"/>
                  </a:cubicBezTo>
                  <a:cubicBezTo>
                    <a:pt x="26" y="12"/>
                    <a:pt x="25" y="9"/>
                    <a:pt x="23" y="7"/>
                  </a:cubicBezTo>
                  <a:cubicBezTo>
                    <a:pt x="20" y="5"/>
                    <a:pt x="18" y="4"/>
                    <a:pt x="15" y="4"/>
                  </a:cubicBezTo>
                  <a:close/>
                </a:path>
              </a:pathLst>
            </a:custGeom>
            <a:solidFill>
              <a:srgbClr val="004A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579">
              <a:extLst>
                <a:ext uri="{FF2B5EF4-FFF2-40B4-BE49-F238E27FC236}">
                  <a16:creationId xmlns:a16="http://schemas.microsoft.com/office/drawing/2014/main" id="{295764C6-F4C3-4341-9CF1-83F4F7E7B9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108193" y="890212"/>
              <a:ext cx="36679" cy="71763"/>
            </a:xfrm>
            <a:custGeom>
              <a:avLst/>
              <a:gdLst>
                <a:gd name="T0" fmla="*/ 0 w 15"/>
                <a:gd name="T1" fmla="*/ 1 h 30"/>
                <a:gd name="T2" fmla="*/ 4 w 15"/>
                <a:gd name="T3" fmla="*/ 1 h 30"/>
                <a:gd name="T4" fmla="*/ 4 w 15"/>
                <a:gd name="T5" fmla="*/ 5 h 30"/>
                <a:gd name="T6" fmla="*/ 8 w 15"/>
                <a:gd name="T7" fmla="*/ 2 h 30"/>
                <a:gd name="T8" fmla="*/ 11 w 15"/>
                <a:gd name="T9" fmla="*/ 0 h 30"/>
                <a:gd name="T10" fmla="*/ 15 w 15"/>
                <a:gd name="T11" fmla="*/ 1 h 30"/>
                <a:gd name="T12" fmla="*/ 13 w 15"/>
                <a:gd name="T13" fmla="*/ 4 h 30"/>
                <a:gd name="T14" fmla="*/ 11 w 15"/>
                <a:gd name="T15" fmla="*/ 4 h 30"/>
                <a:gd name="T16" fmla="*/ 7 w 15"/>
                <a:gd name="T17" fmla="*/ 5 h 30"/>
                <a:gd name="T18" fmla="*/ 5 w 15"/>
                <a:gd name="T19" fmla="*/ 10 h 30"/>
                <a:gd name="T20" fmla="*/ 4 w 15"/>
                <a:gd name="T21" fmla="*/ 20 h 30"/>
                <a:gd name="T22" fmla="*/ 4 w 15"/>
                <a:gd name="T23" fmla="*/ 30 h 30"/>
                <a:gd name="T24" fmla="*/ 0 w 15"/>
                <a:gd name="T25" fmla="*/ 30 h 30"/>
                <a:gd name="T26" fmla="*/ 0 w 15"/>
                <a:gd name="T27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" h="30">
                  <a:moveTo>
                    <a:pt x="0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4"/>
                    <a:pt x="6" y="2"/>
                    <a:pt x="8" y="2"/>
                  </a:cubicBezTo>
                  <a:cubicBezTo>
                    <a:pt x="9" y="1"/>
                    <a:pt x="10" y="0"/>
                    <a:pt x="11" y="0"/>
                  </a:cubicBezTo>
                  <a:cubicBezTo>
                    <a:pt x="12" y="0"/>
                    <a:pt x="14" y="1"/>
                    <a:pt x="15" y="1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2" y="4"/>
                    <a:pt x="11" y="4"/>
                    <a:pt x="11" y="4"/>
                  </a:cubicBezTo>
                  <a:cubicBezTo>
                    <a:pt x="10" y="4"/>
                    <a:pt x="8" y="4"/>
                    <a:pt x="7" y="5"/>
                  </a:cubicBezTo>
                  <a:cubicBezTo>
                    <a:pt x="6" y="6"/>
                    <a:pt x="5" y="8"/>
                    <a:pt x="5" y="10"/>
                  </a:cubicBezTo>
                  <a:cubicBezTo>
                    <a:pt x="4" y="12"/>
                    <a:pt x="4" y="15"/>
                    <a:pt x="4" y="2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30"/>
                    <a:pt x="0" y="30"/>
                    <a:pt x="0" y="3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4A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580">
              <a:extLst>
                <a:ext uri="{FF2B5EF4-FFF2-40B4-BE49-F238E27FC236}">
                  <a16:creationId xmlns:a16="http://schemas.microsoft.com/office/drawing/2014/main" id="{750013AC-B5DC-48AF-A686-4A28C1B12D8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159224" y="866291"/>
              <a:ext cx="68573" cy="95683"/>
            </a:xfrm>
            <a:custGeom>
              <a:avLst/>
              <a:gdLst>
                <a:gd name="T0" fmla="*/ 29 w 29"/>
                <a:gd name="T1" fmla="*/ 0 h 40"/>
                <a:gd name="T2" fmla="*/ 29 w 29"/>
                <a:gd name="T3" fmla="*/ 40 h 40"/>
                <a:gd name="T4" fmla="*/ 26 w 29"/>
                <a:gd name="T5" fmla="*/ 40 h 40"/>
                <a:gd name="T6" fmla="*/ 26 w 29"/>
                <a:gd name="T7" fmla="*/ 35 h 40"/>
                <a:gd name="T8" fmla="*/ 21 w 29"/>
                <a:gd name="T9" fmla="*/ 39 h 40"/>
                <a:gd name="T10" fmla="*/ 14 w 29"/>
                <a:gd name="T11" fmla="*/ 40 h 40"/>
                <a:gd name="T12" fmla="*/ 4 w 29"/>
                <a:gd name="T13" fmla="*/ 36 h 40"/>
                <a:gd name="T14" fmla="*/ 0 w 29"/>
                <a:gd name="T15" fmla="*/ 25 h 40"/>
                <a:gd name="T16" fmla="*/ 4 w 29"/>
                <a:gd name="T17" fmla="*/ 15 h 40"/>
                <a:gd name="T18" fmla="*/ 15 w 29"/>
                <a:gd name="T19" fmla="*/ 10 h 40"/>
                <a:gd name="T20" fmla="*/ 21 w 29"/>
                <a:gd name="T21" fmla="*/ 12 h 40"/>
                <a:gd name="T22" fmla="*/ 26 w 29"/>
                <a:gd name="T23" fmla="*/ 16 h 40"/>
                <a:gd name="T24" fmla="*/ 26 w 29"/>
                <a:gd name="T25" fmla="*/ 0 h 40"/>
                <a:gd name="T26" fmla="*/ 29 w 29"/>
                <a:gd name="T27" fmla="*/ 0 h 40"/>
                <a:gd name="T28" fmla="*/ 15 w 29"/>
                <a:gd name="T29" fmla="*/ 14 h 40"/>
                <a:gd name="T30" fmla="*/ 9 w 29"/>
                <a:gd name="T31" fmla="*/ 15 h 40"/>
                <a:gd name="T32" fmla="*/ 5 w 29"/>
                <a:gd name="T33" fmla="*/ 20 h 40"/>
                <a:gd name="T34" fmla="*/ 4 w 29"/>
                <a:gd name="T35" fmla="*/ 25 h 40"/>
                <a:gd name="T36" fmla="*/ 5 w 29"/>
                <a:gd name="T37" fmla="*/ 31 h 40"/>
                <a:gd name="T38" fmla="*/ 9 w 29"/>
                <a:gd name="T39" fmla="*/ 35 h 40"/>
                <a:gd name="T40" fmla="*/ 15 w 29"/>
                <a:gd name="T41" fmla="*/ 37 h 40"/>
                <a:gd name="T42" fmla="*/ 21 w 29"/>
                <a:gd name="T43" fmla="*/ 35 h 40"/>
                <a:gd name="T44" fmla="*/ 25 w 29"/>
                <a:gd name="T45" fmla="*/ 31 h 40"/>
                <a:gd name="T46" fmla="*/ 26 w 29"/>
                <a:gd name="T47" fmla="*/ 25 h 40"/>
                <a:gd name="T48" fmla="*/ 23 w 29"/>
                <a:gd name="T49" fmla="*/ 17 h 40"/>
                <a:gd name="T50" fmla="*/ 15 w 29"/>
                <a:gd name="T51" fmla="*/ 1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9" h="40">
                  <a:moveTo>
                    <a:pt x="29" y="0"/>
                  </a:moveTo>
                  <a:cubicBezTo>
                    <a:pt x="29" y="40"/>
                    <a:pt x="29" y="40"/>
                    <a:pt x="29" y="40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7"/>
                    <a:pt x="23" y="38"/>
                    <a:pt x="21" y="39"/>
                  </a:cubicBezTo>
                  <a:cubicBezTo>
                    <a:pt x="19" y="40"/>
                    <a:pt x="17" y="40"/>
                    <a:pt x="14" y="40"/>
                  </a:cubicBezTo>
                  <a:cubicBezTo>
                    <a:pt x="10" y="40"/>
                    <a:pt x="7" y="39"/>
                    <a:pt x="4" y="36"/>
                  </a:cubicBezTo>
                  <a:cubicBezTo>
                    <a:pt x="1" y="33"/>
                    <a:pt x="0" y="29"/>
                    <a:pt x="0" y="25"/>
                  </a:cubicBezTo>
                  <a:cubicBezTo>
                    <a:pt x="0" y="21"/>
                    <a:pt x="1" y="18"/>
                    <a:pt x="4" y="15"/>
                  </a:cubicBezTo>
                  <a:cubicBezTo>
                    <a:pt x="7" y="12"/>
                    <a:pt x="11" y="10"/>
                    <a:pt x="15" y="10"/>
                  </a:cubicBezTo>
                  <a:cubicBezTo>
                    <a:pt x="17" y="10"/>
                    <a:pt x="19" y="11"/>
                    <a:pt x="21" y="12"/>
                  </a:cubicBezTo>
                  <a:cubicBezTo>
                    <a:pt x="23" y="13"/>
                    <a:pt x="24" y="14"/>
                    <a:pt x="26" y="16"/>
                  </a:cubicBezTo>
                  <a:cubicBezTo>
                    <a:pt x="26" y="0"/>
                    <a:pt x="26" y="0"/>
                    <a:pt x="26" y="0"/>
                  </a:cubicBezTo>
                  <a:lnTo>
                    <a:pt x="29" y="0"/>
                  </a:lnTo>
                  <a:close/>
                  <a:moveTo>
                    <a:pt x="15" y="14"/>
                  </a:moveTo>
                  <a:cubicBezTo>
                    <a:pt x="13" y="14"/>
                    <a:pt x="11" y="14"/>
                    <a:pt x="9" y="15"/>
                  </a:cubicBezTo>
                  <a:cubicBezTo>
                    <a:pt x="8" y="16"/>
                    <a:pt x="6" y="18"/>
                    <a:pt x="5" y="20"/>
                  </a:cubicBezTo>
                  <a:cubicBezTo>
                    <a:pt x="4" y="21"/>
                    <a:pt x="4" y="23"/>
                    <a:pt x="4" y="25"/>
                  </a:cubicBezTo>
                  <a:cubicBezTo>
                    <a:pt x="4" y="27"/>
                    <a:pt x="4" y="29"/>
                    <a:pt x="5" y="31"/>
                  </a:cubicBezTo>
                  <a:cubicBezTo>
                    <a:pt x="6" y="33"/>
                    <a:pt x="8" y="34"/>
                    <a:pt x="9" y="35"/>
                  </a:cubicBezTo>
                  <a:cubicBezTo>
                    <a:pt x="11" y="36"/>
                    <a:pt x="13" y="37"/>
                    <a:pt x="15" y="37"/>
                  </a:cubicBezTo>
                  <a:cubicBezTo>
                    <a:pt x="17" y="37"/>
                    <a:pt x="19" y="36"/>
                    <a:pt x="21" y="35"/>
                  </a:cubicBezTo>
                  <a:cubicBezTo>
                    <a:pt x="22" y="34"/>
                    <a:pt x="24" y="33"/>
                    <a:pt x="25" y="31"/>
                  </a:cubicBezTo>
                  <a:cubicBezTo>
                    <a:pt x="26" y="30"/>
                    <a:pt x="26" y="28"/>
                    <a:pt x="26" y="25"/>
                  </a:cubicBezTo>
                  <a:cubicBezTo>
                    <a:pt x="26" y="22"/>
                    <a:pt x="25" y="19"/>
                    <a:pt x="23" y="17"/>
                  </a:cubicBezTo>
                  <a:cubicBezTo>
                    <a:pt x="21" y="15"/>
                    <a:pt x="18" y="14"/>
                    <a:pt x="15" y="14"/>
                  </a:cubicBezTo>
                  <a:close/>
                </a:path>
              </a:pathLst>
            </a:custGeom>
            <a:solidFill>
              <a:srgbClr val="004A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581">
              <a:extLst>
                <a:ext uri="{FF2B5EF4-FFF2-40B4-BE49-F238E27FC236}">
                  <a16:creationId xmlns:a16="http://schemas.microsoft.com/office/drawing/2014/main" id="{6FE6799D-4F40-41DC-A67F-2784AB6E809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251717" y="890212"/>
              <a:ext cx="39868" cy="71763"/>
            </a:xfrm>
            <a:custGeom>
              <a:avLst/>
              <a:gdLst>
                <a:gd name="T0" fmla="*/ 17 w 17"/>
                <a:gd name="T1" fmla="*/ 4 h 30"/>
                <a:gd name="T2" fmla="*/ 15 w 17"/>
                <a:gd name="T3" fmla="*/ 7 h 30"/>
                <a:gd name="T4" fmla="*/ 9 w 17"/>
                <a:gd name="T5" fmla="*/ 4 h 30"/>
                <a:gd name="T6" fmla="*/ 6 w 17"/>
                <a:gd name="T7" fmla="*/ 5 h 30"/>
                <a:gd name="T8" fmla="*/ 5 w 17"/>
                <a:gd name="T9" fmla="*/ 8 h 30"/>
                <a:gd name="T10" fmla="*/ 6 w 17"/>
                <a:gd name="T11" fmla="*/ 10 h 30"/>
                <a:gd name="T12" fmla="*/ 10 w 17"/>
                <a:gd name="T13" fmla="*/ 13 h 30"/>
                <a:gd name="T14" fmla="*/ 16 w 17"/>
                <a:gd name="T15" fmla="*/ 17 h 30"/>
                <a:gd name="T16" fmla="*/ 17 w 17"/>
                <a:gd name="T17" fmla="*/ 22 h 30"/>
                <a:gd name="T18" fmla="*/ 15 w 17"/>
                <a:gd name="T19" fmla="*/ 28 h 30"/>
                <a:gd name="T20" fmla="*/ 9 w 17"/>
                <a:gd name="T21" fmla="*/ 30 h 30"/>
                <a:gd name="T22" fmla="*/ 4 w 17"/>
                <a:gd name="T23" fmla="*/ 29 h 30"/>
                <a:gd name="T24" fmla="*/ 0 w 17"/>
                <a:gd name="T25" fmla="*/ 26 h 30"/>
                <a:gd name="T26" fmla="*/ 3 w 17"/>
                <a:gd name="T27" fmla="*/ 24 h 30"/>
                <a:gd name="T28" fmla="*/ 9 w 17"/>
                <a:gd name="T29" fmla="*/ 27 h 30"/>
                <a:gd name="T30" fmla="*/ 12 w 17"/>
                <a:gd name="T31" fmla="*/ 25 h 30"/>
                <a:gd name="T32" fmla="*/ 14 w 17"/>
                <a:gd name="T33" fmla="*/ 22 h 30"/>
                <a:gd name="T34" fmla="*/ 13 w 17"/>
                <a:gd name="T35" fmla="*/ 19 h 30"/>
                <a:gd name="T36" fmla="*/ 8 w 17"/>
                <a:gd name="T37" fmla="*/ 16 h 30"/>
                <a:gd name="T38" fmla="*/ 3 w 17"/>
                <a:gd name="T39" fmla="*/ 12 h 30"/>
                <a:gd name="T40" fmla="*/ 2 w 17"/>
                <a:gd name="T41" fmla="*/ 8 h 30"/>
                <a:gd name="T42" fmla="*/ 4 w 17"/>
                <a:gd name="T43" fmla="*/ 3 h 30"/>
                <a:gd name="T44" fmla="*/ 9 w 17"/>
                <a:gd name="T45" fmla="*/ 0 h 30"/>
                <a:gd name="T46" fmla="*/ 17 w 17"/>
                <a:gd name="T47" fmla="*/ 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30">
                  <a:moveTo>
                    <a:pt x="17" y="4"/>
                  </a:moveTo>
                  <a:cubicBezTo>
                    <a:pt x="15" y="7"/>
                    <a:pt x="15" y="7"/>
                    <a:pt x="15" y="7"/>
                  </a:cubicBezTo>
                  <a:cubicBezTo>
                    <a:pt x="13" y="5"/>
                    <a:pt x="11" y="4"/>
                    <a:pt x="9" y="4"/>
                  </a:cubicBezTo>
                  <a:cubicBezTo>
                    <a:pt x="8" y="4"/>
                    <a:pt x="7" y="4"/>
                    <a:pt x="6" y="5"/>
                  </a:cubicBezTo>
                  <a:cubicBezTo>
                    <a:pt x="5" y="6"/>
                    <a:pt x="5" y="7"/>
                    <a:pt x="5" y="8"/>
                  </a:cubicBezTo>
                  <a:cubicBezTo>
                    <a:pt x="5" y="9"/>
                    <a:pt x="5" y="10"/>
                    <a:pt x="6" y="10"/>
                  </a:cubicBezTo>
                  <a:cubicBezTo>
                    <a:pt x="7" y="11"/>
                    <a:pt x="8" y="12"/>
                    <a:pt x="10" y="13"/>
                  </a:cubicBezTo>
                  <a:cubicBezTo>
                    <a:pt x="13" y="15"/>
                    <a:pt x="15" y="16"/>
                    <a:pt x="16" y="17"/>
                  </a:cubicBezTo>
                  <a:cubicBezTo>
                    <a:pt x="17" y="19"/>
                    <a:pt x="17" y="20"/>
                    <a:pt x="17" y="22"/>
                  </a:cubicBezTo>
                  <a:cubicBezTo>
                    <a:pt x="17" y="24"/>
                    <a:pt x="17" y="26"/>
                    <a:pt x="15" y="28"/>
                  </a:cubicBezTo>
                  <a:cubicBezTo>
                    <a:pt x="13" y="29"/>
                    <a:pt x="11" y="30"/>
                    <a:pt x="9" y="30"/>
                  </a:cubicBezTo>
                  <a:cubicBezTo>
                    <a:pt x="7" y="30"/>
                    <a:pt x="6" y="30"/>
                    <a:pt x="4" y="29"/>
                  </a:cubicBezTo>
                  <a:cubicBezTo>
                    <a:pt x="3" y="28"/>
                    <a:pt x="1" y="27"/>
                    <a:pt x="0" y="26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5" y="26"/>
                    <a:pt x="6" y="27"/>
                    <a:pt x="9" y="27"/>
                  </a:cubicBezTo>
                  <a:cubicBezTo>
                    <a:pt x="10" y="27"/>
                    <a:pt x="11" y="26"/>
                    <a:pt x="12" y="25"/>
                  </a:cubicBezTo>
                  <a:cubicBezTo>
                    <a:pt x="13" y="24"/>
                    <a:pt x="14" y="23"/>
                    <a:pt x="14" y="22"/>
                  </a:cubicBezTo>
                  <a:cubicBezTo>
                    <a:pt x="14" y="21"/>
                    <a:pt x="14" y="20"/>
                    <a:pt x="13" y="19"/>
                  </a:cubicBezTo>
                  <a:cubicBezTo>
                    <a:pt x="12" y="18"/>
                    <a:pt x="11" y="17"/>
                    <a:pt x="8" y="16"/>
                  </a:cubicBezTo>
                  <a:cubicBezTo>
                    <a:pt x="6" y="15"/>
                    <a:pt x="4" y="14"/>
                    <a:pt x="3" y="12"/>
                  </a:cubicBezTo>
                  <a:cubicBezTo>
                    <a:pt x="2" y="11"/>
                    <a:pt x="2" y="10"/>
                    <a:pt x="2" y="8"/>
                  </a:cubicBezTo>
                  <a:cubicBezTo>
                    <a:pt x="2" y="6"/>
                    <a:pt x="2" y="4"/>
                    <a:pt x="4" y="3"/>
                  </a:cubicBezTo>
                  <a:cubicBezTo>
                    <a:pt x="5" y="1"/>
                    <a:pt x="7" y="0"/>
                    <a:pt x="9" y="0"/>
                  </a:cubicBezTo>
                  <a:cubicBezTo>
                    <a:pt x="12" y="0"/>
                    <a:pt x="15" y="2"/>
                    <a:pt x="17" y="4"/>
                  </a:cubicBezTo>
                  <a:close/>
                </a:path>
              </a:pathLst>
            </a:custGeom>
            <a:solidFill>
              <a:srgbClr val="004A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582">
              <a:extLst>
                <a:ext uri="{FF2B5EF4-FFF2-40B4-BE49-F238E27FC236}">
                  <a16:creationId xmlns:a16="http://schemas.microsoft.com/office/drawing/2014/main" id="{FF6CB771-D4A0-46E1-9088-7AD54191E6B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366537" y="867886"/>
              <a:ext cx="55816" cy="94089"/>
            </a:xfrm>
            <a:custGeom>
              <a:avLst/>
              <a:gdLst>
                <a:gd name="T0" fmla="*/ 0 w 24"/>
                <a:gd name="T1" fmla="*/ 0 h 39"/>
                <a:gd name="T2" fmla="*/ 7 w 24"/>
                <a:gd name="T3" fmla="*/ 0 h 39"/>
                <a:gd name="T4" fmla="*/ 16 w 24"/>
                <a:gd name="T5" fmla="*/ 1 h 39"/>
                <a:gd name="T6" fmla="*/ 22 w 24"/>
                <a:gd name="T7" fmla="*/ 4 h 39"/>
                <a:gd name="T8" fmla="*/ 24 w 24"/>
                <a:gd name="T9" fmla="*/ 10 h 39"/>
                <a:gd name="T10" fmla="*/ 22 w 24"/>
                <a:gd name="T11" fmla="*/ 17 h 39"/>
                <a:gd name="T12" fmla="*/ 16 w 24"/>
                <a:gd name="T13" fmla="*/ 20 h 39"/>
                <a:gd name="T14" fmla="*/ 6 w 24"/>
                <a:gd name="T15" fmla="*/ 21 h 39"/>
                <a:gd name="T16" fmla="*/ 4 w 24"/>
                <a:gd name="T17" fmla="*/ 21 h 39"/>
                <a:gd name="T18" fmla="*/ 4 w 24"/>
                <a:gd name="T19" fmla="*/ 39 h 39"/>
                <a:gd name="T20" fmla="*/ 0 w 24"/>
                <a:gd name="T21" fmla="*/ 39 h 39"/>
                <a:gd name="T22" fmla="*/ 0 w 24"/>
                <a:gd name="T23" fmla="*/ 0 h 39"/>
                <a:gd name="T24" fmla="*/ 4 w 24"/>
                <a:gd name="T25" fmla="*/ 4 h 39"/>
                <a:gd name="T26" fmla="*/ 4 w 24"/>
                <a:gd name="T27" fmla="*/ 17 h 39"/>
                <a:gd name="T28" fmla="*/ 10 w 24"/>
                <a:gd name="T29" fmla="*/ 17 h 39"/>
                <a:gd name="T30" fmla="*/ 16 w 24"/>
                <a:gd name="T31" fmla="*/ 16 h 39"/>
                <a:gd name="T32" fmla="*/ 19 w 24"/>
                <a:gd name="T33" fmla="*/ 14 h 39"/>
                <a:gd name="T34" fmla="*/ 20 w 24"/>
                <a:gd name="T35" fmla="*/ 10 h 39"/>
                <a:gd name="T36" fmla="*/ 19 w 24"/>
                <a:gd name="T37" fmla="*/ 7 h 39"/>
                <a:gd name="T38" fmla="*/ 16 w 24"/>
                <a:gd name="T39" fmla="*/ 5 h 39"/>
                <a:gd name="T40" fmla="*/ 10 w 24"/>
                <a:gd name="T41" fmla="*/ 4 h 39"/>
                <a:gd name="T42" fmla="*/ 4 w 24"/>
                <a:gd name="T43" fmla="*/ 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39">
                  <a:moveTo>
                    <a:pt x="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12" y="0"/>
                    <a:pt x="15" y="0"/>
                    <a:pt x="16" y="1"/>
                  </a:cubicBezTo>
                  <a:cubicBezTo>
                    <a:pt x="18" y="1"/>
                    <a:pt x="20" y="2"/>
                    <a:pt x="22" y="4"/>
                  </a:cubicBezTo>
                  <a:cubicBezTo>
                    <a:pt x="23" y="6"/>
                    <a:pt x="24" y="8"/>
                    <a:pt x="24" y="10"/>
                  </a:cubicBezTo>
                  <a:cubicBezTo>
                    <a:pt x="24" y="13"/>
                    <a:pt x="23" y="15"/>
                    <a:pt x="22" y="17"/>
                  </a:cubicBezTo>
                  <a:cubicBezTo>
                    <a:pt x="20" y="18"/>
                    <a:pt x="18" y="19"/>
                    <a:pt x="16" y="20"/>
                  </a:cubicBezTo>
                  <a:cubicBezTo>
                    <a:pt x="14" y="20"/>
                    <a:pt x="11" y="21"/>
                    <a:pt x="6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0" y="39"/>
                    <a:pt x="0" y="39"/>
                    <a:pt x="0" y="39"/>
                  </a:cubicBezTo>
                  <a:lnTo>
                    <a:pt x="0" y="0"/>
                  </a:lnTo>
                  <a:close/>
                  <a:moveTo>
                    <a:pt x="4" y="4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3" y="17"/>
                    <a:pt x="15" y="17"/>
                    <a:pt x="16" y="16"/>
                  </a:cubicBezTo>
                  <a:cubicBezTo>
                    <a:pt x="17" y="16"/>
                    <a:pt x="18" y="15"/>
                    <a:pt x="19" y="14"/>
                  </a:cubicBezTo>
                  <a:cubicBezTo>
                    <a:pt x="19" y="13"/>
                    <a:pt x="20" y="12"/>
                    <a:pt x="20" y="10"/>
                  </a:cubicBezTo>
                  <a:cubicBezTo>
                    <a:pt x="20" y="9"/>
                    <a:pt x="19" y="8"/>
                    <a:pt x="19" y="7"/>
                  </a:cubicBezTo>
                  <a:cubicBezTo>
                    <a:pt x="18" y="6"/>
                    <a:pt x="17" y="5"/>
                    <a:pt x="16" y="5"/>
                  </a:cubicBezTo>
                  <a:cubicBezTo>
                    <a:pt x="15" y="4"/>
                    <a:pt x="13" y="4"/>
                    <a:pt x="10" y="4"/>
                  </a:cubicBezTo>
                  <a:lnTo>
                    <a:pt x="4" y="4"/>
                  </a:lnTo>
                  <a:close/>
                </a:path>
              </a:pathLst>
            </a:custGeom>
            <a:solidFill>
              <a:srgbClr val="004A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583">
              <a:extLst>
                <a:ext uri="{FF2B5EF4-FFF2-40B4-BE49-F238E27FC236}">
                  <a16:creationId xmlns:a16="http://schemas.microsoft.com/office/drawing/2014/main" id="{903CF516-0ED6-4F28-8AAF-B9118757F96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441488" y="890212"/>
              <a:ext cx="70168" cy="71763"/>
            </a:xfrm>
            <a:custGeom>
              <a:avLst/>
              <a:gdLst>
                <a:gd name="T0" fmla="*/ 25 w 29"/>
                <a:gd name="T1" fmla="*/ 20 h 30"/>
                <a:gd name="T2" fmla="*/ 28 w 29"/>
                <a:gd name="T3" fmla="*/ 22 h 30"/>
                <a:gd name="T4" fmla="*/ 24 w 29"/>
                <a:gd name="T5" fmla="*/ 27 h 30"/>
                <a:gd name="T6" fmla="*/ 20 w 29"/>
                <a:gd name="T7" fmla="*/ 29 h 30"/>
                <a:gd name="T8" fmla="*/ 14 w 29"/>
                <a:gd name="T9" fmla="*/ 30 h 30"/>
                <a:gd name="T10" fmla="*/ 3 w 29"/>
                <a:gd name="T11" fmla="*/ 26 h 30"/>
                <a:gd name="T12" fmla="*/ 0 w 29"/>
                <a:gd name="T13" fmla="*/ 15 h 30"/>
                <a:gd name="T14" fmla="*/ 3 w 29"/>
                <a:gd name="T15" fmla="*/ 6 h 30"/>
                <a:gd name="T16" fmla="*/ 14 w 29"/>
                <a:gd name="T17" fmla="*/ 0 h 30"/>
                <a:gd name="T18" fmla="*/ 26 w 29"/>
                <a:gd name="T19" fmla="*/ 6 h 30"/>
                <a:gd name="T20" fmla="*/ 29 w 29"/>
                <a:gd name="T21" fmla="*/ 16 h 30"/>
                <a:gd name="T22" fmla="*/ 3 w 29"/>
                <a:gd name="T23" fmla="*/ 16 h 30"/>
                <a:gd name="T24" fmla="*/ 7 w 29"/>
                <a:gd name="T25" fmla="*/ 24 h 30"/>
                <a:gd name="T26" fmla="*/ 14 w 29"/>
                <a:gd name="T27" fmla="*/ 27 h 30"/>
                <a:gd name="T28" fmla="*/ 18 w 29"/>
                <a:gd name="T29" fmla="*/ 26 h 30"/>
                <a:gd name="T30" fmla="*/ 22 w 29"/>
                <a:gd name="T31" fmla="*/ 24 h 30"/>
                <a:gd name="T32" fmla="*/ 25 w 29"/>
                <a:gd name="T33" fmla="*/ 20 h 30"/>
                <a:gd name="T34" fmla="*/ 25 w 29"/>
                <a:gd name="T35" fmla="*/ 12 h 30"/>
                <a:gd name="T36" fmla="*/ 23 w 29"/>
                <a:gd name="T37" fmla="*/ 8 h 30"/>
                <a:gd name="T38" fmla="*/ 19 w 29"/>
                <a:gd name="T39" fmla="*/ 5 h 30"/>
                <a:gd name="T40" fmla="*/ 14 w 29"/>
                <a:gd name="T41" fmla="*/ 4 h 30"/>
                <a:gd name="T42" fmla="*/ 7 w 29"/>
                <a:gd name="T43" fmla="*/ 7 h 30"/>
                <a:gd name="T44" fmla="*/ 4 w 29"/>
                <a:gd name="T45" fmla="*/ 12 h 30"/>
                <a:gd name="T46" fmla="*/ 25 w 29"/>
                <a:gd name="T47" fmla="*/ 1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" h="30">
                  <a:moveTo>
                    <a:pt x="25" y="20"/>
                  </a:moveTo>
                  <a:cubicBezTo>
                    <a:pt x="28" y="22"/>
                    <a:pt x="28" y="22"/>
                    <a:pt x="28" y="22"/>
                  </a:cubicBezTo>
                  <a:cubicBezTo>
                    <a:pt x="27" y="24"/>
                    <a:pt x="26" y="25"/>
                    <a:pt x="24" y="27"/>
                  </a:cubicBezTo>
                  <a:cubicBezTo>
                    <a:pt x="23" y="28"/>
                    <a:pt x="22" y="29"/>
                    <a:pt x="20" y="29"/>
                  </a:cubicBezTo>
                  <a:cubicBezTo>
                    <a:pt x="18" y="30"/>
                    <a:pt x="16" y="30"/>
                    <a:pt x="14" y="30"/>
                  </a:cubicBezTo>
                  <a:cubicBezTo>
                    <a:pt x="10" y="30"/>
                    <a:pt x="6" y="29"/>
                    <a:pt x="3" y="26"/>
                  </a:cubicBezTo>
                  <a:cubicBezTo>
                    <a:pt x="1" y="23"/>
                    <a:pt x="0" y="19"/>
                    <a:pt x="0" y="15"/>
                  </a:cubicBezTo>
                  <a:cubicBezTo>
                    <a:pt x="0" y="12"/>
                    <a:pt x="1" y="9"/>
                    <a:pt x="3" y="6"/>
                  </a:cubicBezTo>
                  <a:cubicBezTo>
                    <a:pt x="6" y="2"/>
                    <a:pt x="9" y="0"/>
                    <a:pt x="14" y="0"/>
                  </a:cubicBezTo>
                  <a:cubicBezTo>
                    <a:pt x="19" y="0"/>
                    <a:pt x="23" y="2"/>
                    <a:pt x="26" y="6"/>
                  </a:cubicBezTo>
                  <a:cubicBezTo>
                    <a:pt x="28" y="8"/>
                    <a:pt x="29" y="12"/>
                    <a:pt x="29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9"/>
                    <a:pt x="4" y="22"/>
                    <a:pt x="7" y="24"/>
                  </a:cubicBezTo>
                  <a:cubicBezTo>
                    <a:pt x="9" y="26"/>
                    <a:pt x="11" y="27"/>
                    <a:pt x="14" y="27"/>
                  </a:cubicBezTo>
                  <a:cubicBezTo>
                    <a:pt x="16" y="27"/>
                    <a:pt x="17" y="27"/>
                    <a:pt x="18" y="26"/>
                  </a:cubicBezTo>
                  <a:cubicBezTo>
                    <a:pt x="20" y="26"/>
                    <a:pt x="21" y="25"/>
                    <a:pt x="22" y="24"/>
                  </a:cubicBezTo>
                  <a:cubicBezTo>
                    <a:pt x="23" y="23"/>
                    <a:pt x="24" y="22"/>
                    <a:pt x="25" y="20"/>
                  </a:cubicBezTo>
                  <a:close/>
                  <a:moveTo>
                    <a:pt x="25" y="12"/>
                  </a:moveTo>
                  <a:cubicBezTo>
                    <a:pt x="24" y="10"/>
                    <a:pt x="24" y="9"/>
                    <a:pt x="23" y="8"/>
                  </a:cubicBezTo>
                  <a:cubicBezTo>
                    <a:pt x="22" y="7"/>
                    <a:pt x="21" y="6"/>
                    <a:pt x="19" y="5"/>
                  </a:cubicBezTo>
                  <a:cubicBezTo>
                    <a:pt x="18" y="4"/>
                    <a:pt x="16" y="4"/>
                    <a:pt x="14" y="4"/>
                  </a:cubicBezTo>
                  <a:cubicBezTo>
                    <a:pt x="11" y="4"/>
                    <a:pt x="9" y="5"/>
                    <a:pt x="7" y="7"/>
                  </a:cubicBezTo>
                  <a:cubicBezTo>
                    <a:pt x="6" y="8"/>
                    <a:pt x="4" y="10"/>
                    <a:pt x="4" y="12"/>
                  </a:cubicBezTo>
                  <a:lnTo>
                    <a:pt x="25" y="12"/>
                  </a:lnTo>
                  <a:close/>
                </a:path>
              </a:pathLst>
            </a:custGeom>
            <a:solidFill>
              <a:srgbClr val="004A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584">
              <a:extLst>
                <a:ext uri="{FF2B5EF4-FFF2-40B4-BE49-F238E27FC236}">
                  <a16:creationId xmlns:a16="http://schemas.microsoft.com/office/drawing/2014/main" id="{62BF4C1D-91A4-4FC4-BEA9-9F525F1E7E1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535577" y="890212"/>
              <a:ext cx="68573" cy="71763"/>
            </a:xfrm>
            <a:custGeom>
              <a:avLst/>
              <a:gdLst>
                <a:gd name="T0" fmla="*/ 14 w 29"/>
                <a:gd name="T1" fmla="*/ 0 h 30"/>
                <a:gd name="T2" fmla="*/ 25 w 29"/>
                <a:gd name="T3" fmla="*/ 5 h 30"/>
                <a:gd name="T4" fmla="*/ 29 w 29"/>
                <a:gd name="T5" fmla="*/ 15 h 30"/>
                <a:gd name="T6" fmla="*/ 25 w 29"/>
                <a:gd name="T7" fmla="*/ 26 h 30"/>
                <a:gd name="T8" fmla="*/ 14 w 29"/>
                <a:gd name="T9" fmla="*/ 30 h 30"/>
                <a:gd name="T10" fmla="*/ 4 w 29"/>
                <a:gd name="T11" fmla="*/ 26 h 30"/>
                <a:gd name="T12" fmla="*/ 0 w 29"/>
                <a:gd name="T13" fmla="*/ 15 h 30"/>
                <a:gd name="T14" fmla="*/ 4 w 29"/>
                <a:gd name="T15" fmla="*/ 5 h 30"/>
                <a:gd name="T16" fmla="*/ 14 w 29"/>
                <a:gd name="T17" fmla="*/ 0 h 30"/>
                <a:gd name="T18" fmla="*/ 14 w 29"/>
                <a:gd name="T19" fmla="*/ 4 h 30"/>
                <a:gd name="T20" fmla="*/ 7 w 29"/>
                <a:gd name="T21" fmla="*/ 7 h 30"/>
                <a:gd name="T22" fmla="*/ 3 w 29"/>
                <a:gd name="T23" fmla="*/ 15 h 30"/>
                <a:gd name="T24" fmla="*/ 5 w 29"/>
                <a:gd name="T25" fmla="*/ 21 h 30"/>
                <a:gd name="T26" fmla="*/ 9 w 29"/>
                <a:gd name="T27" fmla="*/ 25 h 30"/>
                <a:gd name="T28" fmla="*/ 14 w 29"/>
                <a:gd name="T29" fmla="*/ 27 h 30"/>
                <a:gd name="T30" fmla="*/ 20 w 29"/>
                <a:gd name="T31" fmla="*/ 25 h 30"/>
                <a:gd name="T32" fmla="*/ 24 w 29"/>
                <a:gd name="T33" fmla="*/ 21 h 30"/>
                <a:gd name="T34" fmla="*/ 26 w 29"/>
                <a:gd name="T35" fmla="*/ 15 h 30"/>
                <a:gd name="T36" fmla="*/ 22 w 29"/>
                <a:gd name="T37" fmla="*/ 7 h 30"/>
                <a:gd name="T38" fmla="*/ 14 w 29"/>
                <a:gd name="T39" fmla="*/ 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30">
                  <a:moveTo>
                    <a:pt x="14" y="0"/>
                  </a:moveTo>
                  <a:cubicBezTo>
                    <a:pt x="19" y="0"/>
                    <a:pt x="22" y="2"/>
                    <a:pt x="25" y="5"/>
                  </a:cubicBezTo>
                  <a:cubicBezTo>
                    <a:pt x="28" y="8"/>
                    <a:pt x="29" y="11"/>
                    <a:pt x="29" y="15"/>
                  </a:cubicBezTo>
                  <a:cubicBezTo>
                    <a:pt x="29" y="19"/>
                    <a:pt x="28" y="23"/>
                    <a:pt x="25" y="26"/>
                  </a:cubicBezTo>
                  <a:cubicBezTo>
                    <a:pt x="22" y="29"/>
                    <a:pt x="19" y="30"/>
                    <a:pt x="14" y="30"/>
                  </a:cubicBezTo>
                  <a:cubicBezTo>
                    <a:pt x="10" y="30"/>
                    <a:pt x="7" y="29"/>
                    <a:pt x="4" y="26"/>
                  </a:cubicBezTo>
                  <a:cubicBezTo>
                    <a:pt x="1" y="23"/>
                    <a:pt x="0" y="19"/>
                    <a:pt x="0" y="15"/>
                  </a:cubicBezTo>
                  <a:cubicBezTo>
                    <a:pt x="0" y="11"/>
                    <a:pt x="1" y="8"/>
                    <a:pt x="4" y="5"/>
                  </a:cubicBezTo>
                  <a:cubicBezTo>
                    <a:pt x="6" y="2"/>
                    <a:pt x="10" y="0"/>
                    <a:pt x="14" y="0"/>
                  </a:cubicBezTo>
                  <a:close/>
                  <a:moveTo>
                    <a:pt x="14" y="4"/>
                  </a:moveTo>
                  <a:cubicBezTo>
                    <a:pt x="11" y="4"/>
                    <a:pt x="9" y="5"/>
                    <a:pt x="7" y="7"/>
                  </a:cubicBezTo>
                  <a:cubicBezTo>
                    <a:pt x="4" y="10"/>
                    <a:pt x="3" y="12"/>
                    <a:pt x="3" y="15"/>
                  </a:cubicBezTo>
                  <a:cubicBezTo>
                    <a:pt x="3" y="18"/>
                    <a:pt x="4" y="19"/>
                    <a:pt x="5" y="21"/>
                  </a:cubicBezTo>
                  <a:cubicBezTo>
                    <a:pt x="6" y="23"/>
                    <a:pt x="7" y="24"/>
                    <a:pt x="9" y="25"/>
                  </a:cubicBezTo>
                  <a:cubicBezTo>
                    <a:pt x="11" y="26"/>
                    <a:pt x="12" y="27"/>
                    <a:pt x="14" y="27"/>
                  </a:cubicBezTo>
                  <a:cubicBezTo>
                    <a:pt x="16" y="27"/>
                    <a:pt x="18" y="26"/>
                    <a:pt x="20" y="25"/>
                  </a:cubicBezTo>
                  <a:cubicBezTo>
                    <a:pt x="22" y="24"/>
                    <a:pt x="23" y="23"/>
                    <a:pt x="24" y="21"/>
                  </a:cubicBezTo>
                  <a:cubicBezTo>
                    <a:pt x="25" y="19"/>
                    <a:pt x="26" y="18"/>
                    <a:pt x="26" y="15"/>
                  </a:cubicBezTo>
                  <a:cubicBezTo>
                    <a:pt x="26" y="12"/>
                    <a:pt x="24" y="10"/>
                    <a:pt x="22" y="7"/>
                  </a:cubicBezTo>
                  <a:cubicBezTo>
                    <a:pt x="20" y="5"/>
                    <a:pt x="17" y="4"/>
                    <a:pt x="14" y="4"/>
                  </a:cubicBezTo>
                  <a:close/>
                </a:path>
              </a:pathLst>
            </a:custGeom>
            <a:solidFill>
              <a:srgbClr val="004A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585">
              <a:extLst>
                <a:ext uri="{FF2B5EF4-FFF2-40B4-BE49-F238E27FC236}">
                  <a16:creationId xmlns:a16="http://schemas.microsoft.com/office/drawing/2014/main" id="{816BD2A4-1C0B-4343-8CC8-E6D6B9E2FFC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629665" y="890212"/>
              <a:ext cx="71763" cy="95683"/>
            </a:xfrm>
            <a:custGeom>
              <a:avLst/>
              <a:gdLst>
                <a:gd name="T0" fmla="*/ 0 w 30"/>
                <a:gd name="T1" fmla="*/ 1 h 40"/>
                <a:gd name="T2" fmla="*/ 4 w 30"/>
                <a:gd name="T3" fmla="*/ 1 h 40"/>
                <a:gd name="T4" fmla="*/ 4 w 30"/>
                <a:gd name="T5" fmla="*/ 6 h 40"/>
                <a:gd name="T6" fmla="*/ 9 w 30"/>
                <a:gd name="T7" fmla="*/ 2 h 40"/>
                <a:gd name="T8" fmla="*/ 15 w 30"/>
                <a:gd name="T9" fmla="*/ 0 h 40"/>
                <a:gd name="T10" fmla="*/ 26 w 30"/>
                <a:gd name="T11" fmla="*/ 5 h 40"/>
                <a:gd name="T12" fmla="*/ 30 w 30"/>
                <a:gd name="T13" fmla="*/ 15 h 40"/>
                <a:gd name="T14" fmla="*/ 26 w 30"/>
                <a:gd name="T15" fmla="*/ 26 h 40"/>
                <a:gd name="T16" fmla="*/ 15 w 30"/>
                <a:gd name="T17" fmla="*/ 30 h 40"/>
                <a:gd name="T18" fmla="*/ 9 w 30"/>
                <a:gd name="T19" fmla="*/ 29 h 40"/>
                <a:gd name="T20" fmla="*/ 4 w 30"/>
                <a:gd name="T21" fmla="*/ 25 h 40"/>
                <a:gd name="T22" fmla="*/ 4 w 30"/>
                <a:gd name="T23" fmla="*/ 40 h 40"/>
                <a:gd name="T24" fmla="*/ 0 w 30"/>
                <a:gd name="T25" fmla="*/ 40 h 40"/>
                <a:gd name="T26" fmla="*/ 0 w 30"/>
                <a:gd name="T27" fmla="*/ 1 h 40"/>
                <a:gd name="T28" fmla="*/ 15 w 30"/>
                <a:gd name="T29" fmla="*/ 4 h 40"/>
                <a:gd name="T30" fmla="*/ 7 w 30"/>
                <a:gd name="T31" fmla="*/ 7 h 40"/>
                <a:gd name="T32" fmla="*/ 4 w 30"/>
                <a:gd name="T33" fmla="*/ 15 h 40"/>
                <a:gd name="T34" fmla="*/ 5 w 30"/>
                <a:gd name="T35" fmla="*/ 21 h 40"/>
                <a:gd name="T36" fmla="*/ 9 w 30"/>
                <a:gd name="T37" fmla="*/ 25 h 40"/>
                <a:gd name="T38" fmla="*/ 15 w 30"/>
                <a:gd name="T39" fmla="*/ 27 h 40"/>
                <a:gd name="T40" fmla="*/ 21 w 30"/>
                <a:gd name="T41" fmla="*/ 25 h 40"/>
                <a:gd name="T42" fmla="*/ 25 w 30"/>
                <a:gd name="T43" fmla="*/ 21 h 40"/>
                <a:gd name="T44" fmla="*/ 26 w 30"/>
                <a:gd name="T45" fmla="*/ 15 h 40"/>
                <a:gd name="T46" fmla="*/ 25 w 30"/>
                <a:gd name="T47" fmla="*/ 10 h 40"/>
                <a:gd name="T48" fmla="*/ 21 w 30"/>
                <a:gd name="T49" fmla="*/ 5 h 40"/>
                <a:gd name="T50" fmla="*/ 15 w 30"/>
                <a:gd name="T51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0" h="40">
                  <a:moveTo>
                    <a:pt x="0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4"/>
                    <a:pt x="7" y="3"/>
                    <a:pt x="9" y="2"/>
                  </a:cubicBezTo>
                  <a:cubicBezTo>
                    <a:pt x="11" y="1"/>
                    <a:pt x="13" y="0"/>
                    <a:pt x="15" y="0"/>
                  </a:cubicBezTo>
                  <a:cubicBezTo>
                    <a:pt x="19" y="0"/>
                    <a:pt x="23" y="2"/>
                    <a:pt x="26" y="5"/>
                  </a:cubicBezTo>
                  <a:cubicBezTo>
                    <a:pt x="29" y="8"/>
                    <a:pt x="30" y="11"/>
                    <a:pt x="30" y="15"/>
                  </a:cubicBezTo>
                  <a:cubicBezTo>
                    <a:pt x="30" y="19"/>
                    <a:pt x="29" y="23"/>
                    <a:pt x="26" y="26"/>
                  </a:cubicBezTo>
                  <a:cubicBezTo>
                    <a:pt x="23" y="29"/>
                    <a:pt x="19" y="30"/>
                    <a:pt x="15" y="30"/>
                  </a:cubicBezTo>
                  <a:cubicBezTo>
                    <a:pt x="13" y="30"/>
                    <a:pt x="11" y="30"/>
                    <a:pt x="9" y="29"/>
                  </a:cubicBezTo>
                  <a:cubicBezTo>
                    <a:pt x="7" y="28"/>
                    <a:pt x="6" y="27"/>
                    <a:pt x="4" y="25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0" y="40"/>
                    <a:pt x="0" y="40"/>
                    <a:pt x="0" y="40"/>
                  </a:cubicBezTo>
                  <a:lnTo>
                    <a:pt x="0" y="1"/>
                  </a:lnTo>
                  <a:close/>
                  <a:moveTo>
                    <a:pt x="15" y="4"/>
                  </a:moveTo>
                  <a:cubicBezTo>
                    <a:pt x="12" y="4"/>
                    <a:pt x="9" y="5"/>
                    <a:pt x="7" y="7"/>
                  </a:cubicBezTo>
                  <a:cubicBezTo>
                    <a:pt x="5" y="9"/>
                    <a:pt x="4" y="12"/>
                    <a:pt x="4" y="15"/>
                  </a:cubicBezTo>
                  <a:cubicBezTo>
                    <a:pt x="4" y="18"/>
                    <a:pt x="4" y="20"/>
                    <a:pt x="5" y="21"/>
                  </a:cubicBezTo>
                  <a:cubicBezTo>
                    <a:pt x="6" y="23"/>
                    <a:pt x="8" y="24"/>
                    <a:pt x="9" y="25"/>
                  </a:cubicBezTo>
                  <a:cubicBezTo>
                    <a:pt x="11" y="26"/>
                    <a:pt x="13" y="27"/>
                    <a:pt x="15" y="27"/>
                  </a:cubicBezTo>
                  <a:cubicBezTo>
                    <a:pt x="17" y="27"/>
                    <a:pt x="19" y="26"/>
                    <a:pt x="21" y="25"/>
                  </a:cubicBezTo>
                  <a:cubicBezTo>
                    <a:pt x="22" y="24"/>
                    <a:pt x="24" y="23"/>
                    <a:pt x="25" y="21"/>
                  </a:cubicBezTo>
                  <a:cubicBezTo>
                    <a:pt x="26" y="19"/>
                    <a:pt x="26" y="17"/>
                    <a:pt x="26" y="15"/>
                  </a:cubicBezTo>
                  <a:cubicBezTo>
                    <a:pt x="26" y="13"/>
                    <a:pt x="26" y="11"/>
                    <a:pt x="25" y="10"/>
                  </a:cubicBezTo>
                  <a:cubicBezTo>
                    <a:pt x="24" y="8"/>
                    <a:pt x="22" y="6"/>
                    <a:pt x="21" y="5"/>
                  </a:cubicBezTo>
                  <a:cubicBezTo>
                    <a:pt x="19" y="4"/>
                    <a:pt x="17" y="4"/>
                    <a:pt x="15" y="4"/>
                  </a:cubicBezTo>
                  <a:close/>
                </a:path>
              </a:pathLst>
            </a:custGeom>
            <a:solidFill>
              <a:srgbClr val="004A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Rectangle 586">
              <a:extLst>
                <a:ext uri="{FF2B5EF4-FFF2-40B4-BE49-F238E27FC236}">
                  <a16:creationId xmlns:a16="http://schemas.microsoft.com/office/drawing/2014/main" id="{9B63D5C7-13FB-4090-ABFE-A71B7E581A5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728537" y="866291"/>
              <a:ext cx="6379" cy="95683"/>
            </a:xfrm>
            <a:prstGeom prst="rect">
              <a:avLst/>
            </a:prstGeom>
            <a:solidFill>
              <a:srgbClr val="004A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587">
              <a:extLst>
                <a:ext uri="{FF2B5EF4-FFF2-40B4-BE49-F238E27FC236}">
                  <a16:creationId xmlns:a16="http://schemas.microsoft.com/office/drawing/2014/main" id="{96D58EF5-0F2C-4F7C-A2DB-722FED03972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760431" y="890212"/>
              <a:ext cx="70168" cy="71763"/>
            </a:xfrm>
            <a:custGeom>
              <a:avLst/>
              <a:gdLst>
                <a:gd name="T0" fmla="*/ 25 w 29"/>
                <a:gd name="T1" fmla="*/ 20 h 30"/>
                <a:gd name="T2" fmla="*/ 28 w 29"/>
                <a:gd name="T3" fmla="*/ 22 h 30"/>
                <a:gd name="T4" fmla="*/ 25 w 29"/>
                <a:gd name="T5" fmla="*/ 27 h 30"/>
                <a:gd name="T6" fmla="*/ 20 w 29"/>
                <a:gd name="T7" fmla="*/ 29 h 30"/>
                <a:gd name="T8" fmla="*/ 14 w 29"/>
                <a:gd name="T9" fmla="*/ 30 h 30"/>
                <a:gd name="T10" fmla="*/ 4 w 29"/>
                <a:gd name="T11" fmla="*/ 26 h 30"/>
                <a:gd name="T12" fmla="*/ 0 w 29"/>
                <a:gd name="T13" fmla="*/ 15 h 30"/>
                <a:gd name="T14" fmla="*/ 3 w 29"/>
                <a:gd name="T15" fmla="*/ 6 h 30"/>
                <a:gd name="T16" fmla="*/ 14 w 29"/>
                <a:gd name="T17" fmla="*/ 0 h 30"/>
                <a:gd name="T18" fmla="*/ 26 w 29"/>
                <a:gd name="T19" fmla="*/ 6 h 30"/>
                <a:gd name="T20" fmla="*/ 29 w 29"/>
                <a:gd name="T21" fmla="*/ 16 h 30"/>
                <a:gd name="T22" fmla="*/ 3 w 29"/>
                <a:gd name="T23" fmla="*/ 16 h 30"/>
                <a:gd name="T24" fmla="*/ 7 w 29"/>
                <a:gd name="T25" fmla="*/ 24 h 30"/>
                <a:gd name="T26" fmla="*/ 14 w 29"/>
                <a:gd name="T27" fmla="*/ 27 h 30"/>
                <a:gd name="T28" fmla="*/ 18 w 29"/>
                <a:gd name="T29" fmla="*/ 26 h 30"/>
                <a:gd name="T30" fmla="*/ 22 w 29"/>
                <a:gd name="T31" fmla="*/ 24 h 30"/>
                <a:gd name="T32" fmla="*/ 25 w 29"/>
                <a:gd name="T33" fmla="*/ 20 h 30"/>
                <a:gd name="T34" fmla="*/ 25 w 29"/>
                <a:gd name="T35" fmla="*/ 12 h 30"/>
                <a:gd name="T36" fmla="*/ 23 w 29"/>
                <a:gd name="T37" fmla="*/ 8 h 30"/>
                <a:gd name="T38" fmla="*/ 19 w 29"/>
                <a:gd name="T39" fmla="*/ 5 h 30"/>
                <a:gd name="T40" fmla="*/ 14 w 29"/>
                <a:gd name="T41" fmla="*/ 4 h 30"/>
                <a:gd name="T42" fmla="*/ 7 w 29"/>
                <a:gd name="T43" fmla="*/ 7 h 30"/>
                <a:gd name="T44" fmla="*/ 4 w 29"/>
                <a:gd name="T45" fmla="*/ 12 h 30"/>
                <a:gd name="T46" fmla="*/ 25 w 29"/>
                <a:gd name="T47" fmla="*/ 1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" h="30">
                  <a:moveTo>
                    <a:pt x="25" y="20"/>
                  </a:moveTo>
                  <a:cubicBezTo>
                    <a:pt x="28" y="22"/>
                    <a:pt x="28" y="22"/>
                    <a:pt x="28" y="22"/>
                  </a:cubicBezTo>
                  <a:cubicBezTo>
                    <a:pt x="27" y="24"/>
                    <a:pt x="26" y="25"/>
                    <a:pt x="25" y="27"/>
                  </a:cubicBezTo>
                  <a:cubicBezTo>
                    <a:pt x="23" y="28"/>
                    <a:pt x="22" y="29"/>
                    <a:pt x="20" y="29"/>
                  </a:cubicBezTo>
                  <a:cubicBezTo>
                    <a:pt x="18" y="30"/>
                    <a:pt x="17" y="30"/>
                    <a:pt x="14" y="30"/>
                  </a:cubicBezTo>
                  <a:cubicBezTo>
                    <a:pt x="10" y="30"/>
                    <a:pt x="6" y="29"/>
                    <a:pt x="4" y="26"/>
                  </a:cubicBezTo>
                  <a:cubicBezTo>
                    <a:pt x="1" y="23"/>
                    <a:pt x="0" y="19"/>
                    <a:pt x="0" y="15"/>
                  </a:cubicBezTo>
                  <a:cubicBezTo>
                    <a:pt x="0" y="12"/>
                    <a:pt x="1" y="9"/>
                    <a:pt x="3" y="6"/>
                  </a:cubicBezTo>
                  <a:cubicBezTo>
                    <a:pt x="6" y="2"/>
                    <a:pt x="10" y="0"/>
                    <a:pt x="14" y="0"/>
                  </a:cubicBezTo>
                  <a:cubicBezTo>
                    <a:pt x="19" y="0"/>
                    <a:pt x="23" y="2"/>
                    <a:pt x="26" y="6"/>
                  </a:cubicBezTo>
                  <a:cubicBezTo>
                    <a:pt x="28" y="8"/>
                    <a:pt x="29" y="12"/>
                    <a:pt x="29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4" y="19"/>
                    <a:pt x="5" y="22"/>
                    <a:pt x="7" y="24"/>
                  </a:cubicBezTo>
                  <a:cubicBezTo>
                    <a:pt x="9" y="26"/>
                    <a:pt x="11" y="27"/>
                    <a:pt x="14" y="27"/>
                  </a:cubicBezTo>
                  <a:cubicBezTo>
                    <a:pt x="16" y="27"/>
                    <a:pt x="17" y="27"/>
                    <a:pt x="18" y="26"/>
                  </a:cubicBezTo>
                  <a:cubicBezTo>
                    <a:pt x="20" y="26"/>
                    <a:pt x="21" y="25"/>
                    <a:pt x="22" y="24"/>
                  </a:cubicBezTo>
                  <a:cubicBezTo>
                    <a:pt x="23" y="23"/>
                    <a:pt x="24" y="22"/>
                    <a:pt x="25" y="20"/>
                  </a:cubicBezTo>
                  <a:close/>
                  <a:moveTo>
                    <a:pt x="25" y="12"/>
                  </a:moveTo>
                  <a:cubicBezTo>
                    <a:pt x="24" y="10"/>
                    <a:pt x="24" y="9"/>
                    <a:pt x="23" y="8"/>
                  </a:cubicBezTo>
                  <a:cubicBezTo>
                    <a:pt x="22" y="7"/>
                    <a:pt x="21" y="6"/>
                    <a:pt x="19" y="5"/>
                  </a:cubicBezTo>
                  <a:cubicBezTo>
                    <a:pt x="18" y="4"/>
                    <a:pt x="16" y="4"/>
                    <a:pt x="14" y="4"/>
                  </a:cubicBezTo>
                  <a:cubicBezTo>
                    <a:pt x="12" y="4"/>
                    <a:pt x="9" y="5"/>
                    <a:pt x="7" y="7"/>
                  </a:cubicBezTo>
                  <a:cubicBezTo>
                    <a:pt x="6" y="8"/>
                    <a:pt x="5" y="10"/>
                    <a:pt x="4" y="12"/>
                  </a:cubicBezTo>
                  <a:lnTo>
                    <a:pt x="25" y="12"/>
                  </a:lnTo>
                  <a:close/>
                </a:path>
              </a:pathLst>
            </a:custGeom>
            <a:solidFill>
              <a:srgbClr val="004A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588766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theme" Target="../theme/theme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Header Placeholder 1">
            <a:extLst>
              <a:ext uri="{FF2B5EF4-FFF2-40B4-BE49-F238E27FC236}">
                <a16:creationId xmlns:a16="http://schemas.microsoft.com/office/drawing/2014/main" id="{0CA89A9A-A5F7-417D-8281-0F0AD414CD1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416408" y="0"/>
            <a:ext cx="2696906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>
                <a:cs typeface="Tahoma" panose="020B0604030504040204" pitchFamily="34" charset="0"/>
              </a:rPr>
              <a:t>Headline</a:t>
            </a:r>
            <a:endParaRPr lang="en-US" dirty="0">
              <a:cs typeface="Tahoma" panose="020B0604030504040204" pitchFamily="34" charset="0"/>
            </a:endParaRPr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3A42CB4B-57D2-407D-B106-3003DD1CC0A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646816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BDF556B1-47E5-4841-AF78-A552147C4512}" type="datetimeFigureOut">
              <a:rPr lang="en-US" smtClean="0">
                <a:cs typeface="Tahoma" panose="020B0604030504040204" pitchFamily="34" charset="0"/>
              </a:rPr>
              <a:pPr/>
              <a:t>10/5/18</a:t>
            </a:fld>
            <a:endParaRPr lang="en-US">
              <a:cs typeface="Tahoma" panose="020B0604030504040204" pitchFamily="34" charset="0"/>
            </a:endParaRP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3C6A86D3-EC4B-4CF0-BE59-F74CA7A04F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646816" cy="45878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31C06EA9-5B09-4754-A303-3A3F0FC820EB}" type="slidenum">
              <a:rPr lang="en-US" smtClean="0">
                <a:cs typeface="Tahoma" panose="020B0604030504040204" pitchFamily="34" charset="0"/>
              </a:rPr>
              <a:pPr/>
              <a:t>‹#›</a:t>
            </a:fld>
            <a:endParaRPr lang="en-US">
              <a:cs typeface="Tahoma" panose="020B0604030504040204" pitchFamily="34" charset="0"/>
            </a:endParaRPr>
          </a:p>
        </p:txBody>
      </p:sp>
      <p:grpSp>
        <p:nvGrpSpPr>
          <p:cNvPr id="54" name="קבוצה 53">
            <a:extLst>
              <a:ext uri="{FF2B5EF4-FFF2-40B4-BE49-F238E27FC236}">
                <a16:creationId xmlns:a16="http://schemas.microsoft.com/office/drawing/2014/main" id="{0002F051-D97F-4490-8155-EFDC83EB22D4}"/>
              </a:ext>
            </a:extLst>
          </p:cNvPr>
          <p:cNvGrpSpPr/>
          <p:nvPr/>
        </p:nvGrpSpPr>
        <p:grpSpPr>
          <a:xfrm>
            <a:off x="487353" y="8442026"/>
            <a:ext cx="1168026" cy="486374"/>
            <a:chOff x="10299671" y="346413"/>
            <a:chExt cx="1535713" cy="639482"/>
          </a:xfrm>
        </p:grpSpPr>
        <p:pic>
          <p:nvPicPr>
            <p:cNvPr id="55" name="Picture 557">
              <a:extLst>
                <a:ext uri="{FF2B5EF4-FFF2-40B4-BE49-F238E27FC236}">
                  <a16:creationId xmlns:a16="http://schemas.microsoft.com/office/drawing/2014/main" id="{298B8FEE-FBC0-4001-9448-C1B0BE0ACC2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08853" y="346413"/>
              <a:ext cx="328512" cy="478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Picture 558">
              <a:extLst>
                <a:ext uri="{FF2B5EF4-FFF2-40B4-BE49-F238E27FC236}">
                  <a16:creationId xmlns:a16="http://schemas.microsoft.com/office/drawing/2014/main" id="{8BE8B8BA-AEE3-4AD1-B554-69BB44C7F966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46660" y="354387"/>
              <a:ext cx="314160" cy="470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" name="Picture 559">
              <a:extLst>
                <a:ext uri="{FF2B5EF4-FFF2-40B4-BE49-F238E27FC236}">
                  <a16:creationId xmlns:a16="http://schemas.microsoft.com/office/drawing/2014/main" id="{FB06006E-E417-4CA3-9F4A-0274FFA33D64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82871" y="346413"/>
              <a:ext cx="328512" cy="478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Picture 560">
              <a:extLst>
                <a:ext uri="{FF2B5EF4-FFF2-40B4-BE49-F238E27FC236}">
                  <a16:creationId xmlns:a16="http://schemas.microsoft.com/office/drawing/2014/main" id="{2160B201-484A-43AC-A607-C8CCEBB7BCE4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99671" y="590405"/>
              <a:ext cx="755895" cy="234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" name="Picture 561">
              <a:extLst>
                <a:ext uri="{FF2B5EF4-FFF2-40B4-BE49-F238E27FC236}">
                  <a16:creationId xmlns:a16="http://schemas.microsoft.com/office/drawing/2014/main" id="{ED40B19C-9058-4568-AAEB-B4F56B202C7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37832" y="346413"/>
              <a:ext cx="320538" cy="478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" name="Picture 562">
              <a:extLst>
                <a:ext uri="{FF2B5EF4-FFF2-40B4-BE49-F238E27FC236}">
                  <a16:creationId xmlns:a16="http://schemas.microsoft.com/office/drawing/2014/main" id="{DDE74F5F-3501-4F33-8084-309F13A487A4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06404" y="346413"/>
              <a:ext cx="307781" cy="478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" name="Picture 563">
              <a:extLst>
                <a:ext uri="{FF2B5EF4-FFF2-40B4-BE49-F238E27FC236}">
                  <a16:creationId xmlns:a16="http://schemas.microsoft.com/office/drawing/2014/main" id="{CAAFAADF-5A06-4CC4-B1AD-4264ED4B1685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55841" y="346413"/>
              <a:ext cx="322133" cy="478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" name="Freeform 564">
              <a:extLst>
                <a:ext uri="{FF2B5EF4-FFF2-40B4-BE49-F238E27FC236}">
                  <a16:creationId xmlns:a16="http://schemas.microsoft.com/office/drawing/2014/main" id="{911EC386-5B81-40D8-9BD9-F055D565E4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972642" y="360766"/>
              <a:ext cx="621939" cy="457684"/>
            </a:xfrm>
            <a:custGeom>
              <a:avLst/>
              <a:gdLst>
                <a:gd name="T0" fmla="*/ 245 w 261"/>
                <a:gd name="T1" fmla="*/ 100 h 192"/>
                <a:gd name="T2" fmla="*/ 139 w 261"/>
                <a:gd name="T3" fmla="*/ 192 h 192"/>
                <a:gd name="T4" fmla="*/ 261 w 261"/>
                <a:gd name="T5" fmla="*/ 88 h 192"/>
                <a:gd name="T6" fmla="*/ 17 w 261"/>
                <a:gd name="T7" fmla="*/ 88 h 192"/>
                <a:gd name="T8" fmla="*/ 124 w 261"/>
                <a:gd name="T9" fmla="*/ 0 h 192"/>
                <a:gd name="T10" fmla="*/ 0 w 261"/>
                <a:gd name="T11" fmla="*/ 100 h 192"/>
                <a:gd name="T12" fmla="*/ 245 w 261"/>
                <a:gd name="T13" fmla="*/ 10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1" h="192">
                  <a:moveTo>
                    <a:pt x="245" y="100"/>
                  </a:moveTo>
                  <a:cubicBezTo>
                    <a:pt x="245" y="167"/>
                    <a:pt x="142" y="192"/>
                    <a:pt x="139" y="192"/>
                  </a:cubicBezTo>
                  <a:cubicBezTo>
                    <a:pt x="150" y="192"/>
                    <a:pt x="261" y="172"/>
                    <a:pt x="261" y="88"/>
                  </a:cubicBezTo>
                  <a:cubicBezTo>
                    <a:pt x="17" y="88"/>
                    <a:pt x="17" y="88"/>
                    <a:pt x="17" y="88"/>
                  </a:cubicBezTo>
                  <a:cubicBezTo>
                    <a:pt x="17" y="22"/>
                    <a:pt x="121" y="0"/>
                    <a:pt x="124" y="0"/>
                  </a:cubicBezTo>
                  <a:cubicBezTo>
                    <a:pt x="113" y="0"/>
                    <a:pt x="0" y="18"/>
                    <a:pt x="0" y="100"/>
                  </a:cubicBezTo>
                  <a:lnTo>
                    <a:pt x="245" y="100"/>
                  </a:lnTo>
                  <a:close/>
                </a:path>
              </a:pathLst>
            </a:custGeom>
            <a:solidFill>
              <a:srgbClr val="004A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63" name="Picture 565">
              <a:extLst>
                <a:ext uri="{FF2B5EF4-FFF2-40B4-BE49-F238E27FC236}">
                  <a16:creationId xmlns:a16="http://schemas.microsoft.com/office/drawing/2014/main" id="{8D1489E3-CB74-4F33-AA28-04DE4992A5B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06872" y="351198"/>
              <a:ext cx="328512" cy="2360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" name="Freeform 566">
              <a:extLst>
                <a:ext uri="{FF2B5EF4-FFF2-40B4-BE49-F238E27FC236}">
                  <a16:creationId xmlns:a16="http://schemas.microsoft.com/office/drawing/2014/main" id="{D784CD7D-F0D6-4C69-B3AD-5BD6FB6A04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306050" y="429338"/>
              <a:ext cx="157877" cy="151499"/>
            </a:xfrm>
            <a:custGeom>
              <a:avLst/>
              <a:gdLst>
                <a:gd name="T0" fmla="*/ 0 w 99"/>
                <a:gd name="T1" fmla="*/ 95 h 95"/>
                <a:gd name="T2" fmla="*/ 24 w 99"/>
                <a:gd name="T3" fmla="*/ 0 h 95"/>
                <a:gd name="T4" fmla="*/ 99 w 99"/>
                <a:gd name="T5" fmla="*/ 0 h 95"/>
                <a:gd name="T6" fmla="*/ 93 w 99"/>
                <a:gd name="T7" fmla="*/ 23 h 95"/>
                <a:gd name="T8" fmla="*/ 48 w 99"/>
                <a:gd name="T9" fmla="*/ 23 h 95"/>
                <a:gd name="T10" fmla="*/ 45 w 99"/>
                <a:gd name="T11" fmla="*/ 36 h 95"/>
                <a:gd name="T12" fmla="*/ 82 w 99"/>
                <a:gd name="T13" fmla="*/ 36 h 95"/>
                <a:gd name="T14" fmla="*/ 76 w 99"/>
                <a:gd name="T15" fmla="*/ 57 h 95"/>
                <a:gd name="T16" fmla="*/ 39 w 99"/>
                <a:gd name="T17" fmla="*/ 57 h 95"/>
                <a:gd name="T18" fmla="*/ 36 w 99"/>
                <a:gd name="T19" fmla="*/ 72 h 95"/>
                <a:gd name="T20" fmla="*/ 82 w 99"/>
                <a:gd name="T21" fmla="*/ 72 h 95"/>
                <a:gd name="T22" fmla="*/ 76 w 99"/>
                <a:gd name="T23" fmla="*/ 95 h 95"/>
                <a:gd name="T24" fmla="*/ 0 w 99"/>
                <a:gd name="T25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95">
                  <a:moveTo>
                    <a:pt x="0" y="95"/>
                  </a:moveTo>
                  <a:lnTo>
                    <a:pt x="24" y="0"/>
                  </a:lnTo>
                  <a:lnTo>
                    <a:pt x="99" y="0"/>
                  </a:lnTo>
                  <a:lnTo>
                    <a:pt x="93" y="23"/>
                  </a:lnTo>
                  <a:lnTo>
                    <a:pt x="48" y="23"/>
                  </a:lnTo>
                  <a:lnTo>
                    <a:pt x="45" y="36"/>
                  </a:lnTo>
                  <a:lnTo>
                    <a:pt x="82" y="36"/>
                  </a:lnTo>
                  <a:lnTo>
                    <a:pt x="76" y="57"/>
                  </a:lnTo>
                  <a:lnTo>
                    <a:pt x="39" y="57"/>
                  </a:lnTo>
                  <a:lnTo>
                    <a:pt x="36" y="72"/>
                  </a:lnTo>
                  <a:lnTo>
                    <a:pt x="82" y="72"/>
                  </a:lnTo>
                  <a:lnTo>
                    <a:pt x="76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rgbClr val="004A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567">
              <a:extLst>
                <a:ext uri="{FF2B5EF4-FFF2-40B4-BE49-F238E27FC236}">
                  <a16:creationId xmlns:a16="http://schemas.microsoft.com/office/drawing/2014/main" id="{3CABE504-8F60-4614-98F0-A38E1998299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460738" y="429338"/>
              <a:ext cx="143524" cy="151499"/>
            </a:xfrm>
            <a:custGeom>
              <a:avLst/>
              <a:gdLst>
                <a:gd name="T0" fmla="*/ 6 w 90"/>
                <a:gd name="T1" fmla="*/ 0 h 95"/>
                <a:gd name="T2" fmla="*/ 90 w 90"/>
                <a:gd name="T3" fmla="*/ 0 h 95"/>
                <a:gd name="T4" fmla="*/ 84 w 90"/>
                <a:gd name="T5" fmla="*/ 26 h 95"/>
                <a:gd name="T6" fmla="*/ 57 w 90"/>
                <a:gd name="T7" fmla="*/ 26 h 95"/>
                <a:gd name="T8" fmla="*/ 39 w 90"/>
                <a:gd name="T9" fmla="*/ 95 h 95"/>
                <a:gd name="T10" fmla="*/ 9 w 90"/>
                <a:gd name="T11" fmla="*/ 95 h 95"/>
                <a:gd name="T12" fmla="*/ 27 w 90"/>
                <a:gd name="T13" fmla="*/ 26 h 95"/>
                <a:gd name="T14" fmla="*/ 0 w 90"/>
                <a:gd name="T15" fmla="*/ 26 h 95"/>
                <a:gd name="T16" fmla="*/ 6 w 90"/>
                <a:gd name="T17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0" h="95">
                  <a:moveTo>
                    <a:pt x="6" y="0"/>
                  </a:moveTo>
                  <a:lnTo>
                    <a:pt x="90" y="0"/>
                  </a:lnTo>
                  <a:lnTo>
                    <a:pt x="84" y="26"/>
                  </a:lnTo>
                  <a:lnTo>
                    <a:pt x="57" y="26"/>
                  </a:lnTo>
                  <a:lnTo>
                    <a:pt x="39" y="95"/>
                  </a:lnTo>
                  <a:lnTo>
                    <a:pt x="9" y="95"/>
                  </a:lnTo>
                  <a:lnTo>
                    <a:pt x="27" y="26"/>
                  </a:lnTo>
                  <a:lnTo>
                    <a:pt x="0" y="2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4A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568">
              <a:extLst>
                <a:ext uri="{FF2B5EF4-FFF2-40B4-BE49-F238E27FC236}">
                  <a16:creationId xmlns:a16="http://schemas.microsoft.com/office/drawing/2014/main" id="{E67C61BA-93EE-4772-9E27-FD907BC8C3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575558" y="427744"/>
              <a:ext cx="151499" cy="154688"/>
            </a:xfrm>
            <a:custGeom>
              <a:avLst/>
              <a:gdLst>
                <a:gd name="T0" fmla="*/ 43 w 64"/>
                <a:gd name="T1" fmla="*/ 19 h 65"/>
                <a:gd name="T2" fmla="*/ 42 w 64"/>
                <a:gd name="T3" fmla="*/ 15 h 65"/>
                <a:gd name="T4" fmla="*/ 37 w 64"/>
                <a:gd name="T5" fmla="*/ 14 h 65"/>
                <a:gd name="T6" fmla="*/ 30 w 64"/>
                <a:gd name="T7" fmla="*/ 18 h 65"/>
                <a:gd name="T8" fmla="*/ 58 w 64"/>
                <a:gd name="T9" fmla="*/ 44 h 65"/>
                <a:gd name="T10" fmla="*/ 24 w 64"/>
                <a:gd name="T11" fmla="*/ 65 h 65"/>
                <a:gd name="T12" fmla="*/ 2 w 64"/>
                <a:gd name="T13" fmla="*/ 44 h 65"/>
                <a:gd name="T14" fmla="*/ 21 w 64"/>
                <a:gd name="T15" fmla="*/ 44 h 65"/>
                <a:gd name="T16" fmla="*/ 23 w 64"/>
                <a:gd name="T17" fmla="*/ 49 h 65"/>
                <a:gd name="T18" fmla="*/ 29 w 64"/>
                <a:gd name="T19" fmla="*/ 51 h 65"/>
                <a:gd name="T20" fmla="*/ 38 w 64"/>
                <a:gd name="T21" fmla="*/ 46 h 65"/>
                <a:gd name="T22" fmla="*/ 10 w 64"/>
                <a:gd name="T23" fmla="*/ 20 h 65"/>
                <a:gd name="T24" fmla="*/ 41 w 64"/>
                <a:gd name="T25" fmla="*/ 0 h 65"/>
                <a:gd name="T26" fmla="*/ 62 w 64"/>
                <a:gd name="T27" fmla="*/ 19 h 65"/>
                <a:gd name="T28" fmla="*/ 43 w 64"/>
                <a:gd name="T29" fmla="*/ 1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4" h="65">
                  <a:moveTo>
                    <a:pt x="43" y="19"/>
                  </a:moveTo>
                  <a:cubicBezTo>
                    <a:pt x="44" y="17"/>
                    <a:pt x="43" y="16"/>
                    <a:pt x="42" y="15"/>
                  </a:cubicBezTo>
                  <a:cubicBezTo>
                    <a:pt x="40" y="14"/>
                    <a:pt x="39" y="14"/>
                    <a:pt x="37" y="14"/>
                  </a:cubicBezTo>
                  <a:cubicBezTo>
                    <a:pt x="32" y="14"/>
                    <a:pt x="30" y="15"/>
                    <a:pt x="30" y="18"/>
                  </a:cubicBezTo>
                  <a:cubicBezTo>
                    <a:pt x="27" y="27"/>
                    <a:pt x="64" y="21"/>
                    <a:pt x="58" y="44"/>
                  </a:cubicBezTo>
                  <a:cubicBezTo>
                    <a:pt x="54" y="58"/>
                    <a:pt x="41" y="65"/>
                    <a:pt x="24" y="65"/>
                  </a:cubicBezTo>
                  <a:cubicBezTo>
                    <a:pt x="8" y="65"/>
                    <a:pt x="0" y="56"/>
                    <a:pt x="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7"/>
                    <a:pt x="22" y="48"/>
                    <a:pt x="23" y="49"/>
                  </a:cubicBezTo>
                  <a:cubicBezTo>
                    <a:pt x="25" y="50"/>
                    <a:pt x="27" y="51"/>
                    <a:pt x="29" y="51"/>
                  </a:cubicBezTo>
                  <a:cubicBezTo>
                    <a:pt x="34" y="51"/>
                    <a:pt x="37" y="49"/>
                    <a:pt x="38" y="46"/>
                  </a:cubicBezTo>
                  <a:cubicBezTo>
                    <a:pt x="40" y="37"/>
                    <a:pt x="4" y="43"/>
                    <a:pt x="10" y="20"/>
                  </a:cubicBezTo>
                  <a:cubicBezTo>
                    <a:pt x="13" y="6"/>
                    <a:pt x="26" y="0"/>
                    <a:pt x="41" y="0"/>
                  </a:cubicBezTo>
                  <a:cubicBezTo>
                    <a:pt x="58" y="0"/>
                    <a:pt x="64" y="8"/>
                    <a:pt x="62" y="19"/>
                  </a:cubicBezTo>
                  <a:lnTo>
                    <a:pt x="43" y="19"/>
                  </a:lnTo>
                  <a:close/>
                </a:path>
              </a:pathLst>
            </a:custGeom>
            <a:solidFill>
              <a:srgbClr val="004A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569">
              <a:extLst>
                <a:ext uri="{FF2B5EF4-FFF2-40B4-BE49-F238E27FC236}">
                  <a16:creationId xmlns:a16="http://schemas.microsoft.com/office/drawing/2014/main" id="{ED5B4DE0-6944-49C0-8A8A-6E5B96641A6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712703" y="429338"/>
              <a:ext cx="86115" cy="151499"/>
            </a:xfrm>
            <a:custGeom>
              <a:avLst/>
              <a:gdLst>
                <a:gd name="T0" fmla="*/ 0 w 54"/>
                <a:gd name="T1" fmla="*/ 95 h 95"/>
                <a:gd name="T2" fmla="*/ 24 w 54"/>
                <a:gd name="T3" fmla="*/ 0 h 95"/>
                <a:gd name="T4" fmla="*/ 54 w 54"/>
                <a:gd name="T5" fmla="*/ 0 h 95"/>
                <a:gd name="T6" fmla="*/ 30 w 54"/>
                <a:gd name="T7" fmla="*/ 95 h 95"/>
                <a:gd name="T8" fmla="*/ 0 w 54"/>
                <a:gd name="T9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95">
                  <a:moveTo>
                    <a:pt x="0" y="95"/>
                  </a:moveTo>
                  <a:lnTo>
                    <a:pt x="24" y="0"/>
                  </a:lnTo>
                  <a:lnTo>
                    <a:pt x="54" y="0"/>
                  </a:lnTo>
                  <a:lnTo>
                    <a:pt x="3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rgbClr val="004A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570">
              <a:extLst>
                <a:ext uri="{FF2B5EF4-FFF2-40B4-BE49-F238E27FC236}">
                  <a16:creationId xmlns:a16="http://schemas.microsoft.com/office/drawing/2014/main" id="{FF663DC5-2B55-4D1E-AA79-A388292F38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309240" y="867886"/>
              <a:ext cx="49437" cy="94089"/>
            </a:xfrm>
            <a:custGeom>
              <a:avLst/>
              <a:gdLst>
                <a:gd name="T0" fmla="*/ 0 w 31"/>
                <a:gd name="T1" fmla="*/ 6 h 59"/>
                <a:gd name="T2" fmla="*/ 0 w 31"/>
                <a:gd name="T3" fmla="*/ 0 h 59"/>
                <a:gd name="T4" fmla="*/ 31 w 31"/>
                <a:gd name="T5" fmla="*/ 0 h 59"/>
                <a:gd name="T6" fmla="*/ 31 w 31"/>
                <a:gd name="T7" fmla="*/ 6 h 59"/>
                <a:gd name="T8" fmla="*/ 17 w 31"/>
                <a:gd name="T9" fmla="*/ 6 h 59"/>
                <a:gd name="T10" fmla="*/ 17 w 31"/>
                <a:gd name="T11" fmla="*/ 59 h 59"/>
                <a:gd name="T12" fmla="*/ 11 w 31"/>
                <a:gd name="T13" fmla="*/ 59 h 59"/>
                <a:gd name="T14" fmla="*/ 11 w 31"/>
                <a:gd name="T15" fmla="*/ 6 h 59"/>
                <a:gd name="T16" fmla="*/ 0 w 31"/>
                <a:gd name="T17" fmla="*/ 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59">
                  <a:moveTo>
                    <a:pt x="0" y="6"/>
                  </a:moveTo>
                  <a:lnTo>
                    <a:pt x="0" y="0"/>
                  </a:lnTo>
                  <a:lnTo>
                    <a:pt x="31" y="0"/>
                  </a:lnTo>
                  <a:lnTo>
                    <a:pt x="31" y="6"/>
                  </a:lnTo>
                  <a:lnTo>
                    <a:pt x="17" y="6"/>
                  </a:lnTo>
                  <a:lnTo>
                    <a:pt x="17" y="59"/>
                  </a:lnTo>
                  <a:lnTo>
                    <a:pt x="11" y="59"/>
                  </a:lnTo>
                  <a:lnTo>
                    <a:pt x="11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4A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571">
              <a:extLst>
                <a:ext uri="{FF2B5EF4-FFF2-40B4-BE49-F238E27FC236}">
                  <a16:creationId xmlns:a16="http://schemas.microsoft.com/office/drawing/2014/main" id="{11C782A3-E7FE-476E-8C2D-38171D3B2C5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379407" y="866291"/>
              <a:ext cx="60599" cy="95683"/>
            </a:xfrm>
            <a:custGeom>
              <a:avLst/>
              <a:gdLst>
                <a:gd name="T0" fmla="*/ 0 w 25"/>
                <a:gd name="T1" fmla="*/ 0 h 40"/>
                <a:gd name="T2" fmla="*/ 4 w 25"/>
                <a:gd name="T3" fmla="*/ 0 h 40"/>
                <a:gd name="T4" fmla="*/ 4 w 25"/>
                <a:gd name="T5" fmla="*/ 16 h 40"/>
                <a:gd name="T6" fmla="*/ 8 w 25"/>
                <a:gd name="T7" fmla="*/ 12 h 40"/>
                <a:gd name="T8" fmla="*/ 14 w 25"/>
                <a:gd name="T9" fmla="*/ 10 h 40"/>
                <a:gd name="T10" fmla="*/ 20 w 25"/>
                <a:gd name="T11" fmla="*/ 12 h 40"/>
                <a:gd name="T12" fmla="*/ 24 w 25"/>
                <a:gd name="T13" fmla="*/ 16 h 40"/>
                <a:gd name="T14" fmla="*/ 25 w 25"/>
                <a:gd name="T15" fmla="*/ 25 h 40"/>
                <a:gd name="T16" fmla="*/ 25 w 25"/>
                <a:gd name="T17" fmla="*/ 40 h 40"/>
                <a:gd name="T18" fmla="*/ 21 w 25"/>
                <a:gd name="T19" fmla="*/ 40 h 40"/>
                <a:gd name="T20" fmla="*/ 21 w 25"/>
                <a:gd name="T21" fmla="*/ 26 h 40"/>
                <a:gd name="T22" fmla="*/ 21 w 25"/>
                <a:gd name="T23" fmla="*/ 19 h 40"/>
                <a:gd name="T24" fmla="*/ 18 w 25"/>
                <a:gd name="T25" fmla="*/ 15 h 40"/>
                <a:gd name="T26" fmla="*/ 14 w 25"/>
                <a:gd name="T27" fmla="*/ 14 h 40"/>
                <a:gd name="T28" fmla="*/ 8 w 25"/>
                <a:gd name="T29" fmla="*/ 16 h 40"/>
                <a:gd name="T30" fmla="*/ 4 w 25"/>
                <a:gd name="T31" fmla="*/ 21 h 40"/>
                <a:gd name="T32" fmla="*/ 4 w 25"/>
                <a:gd name="T33" fmla="*/ 29 h 40"/>
                <a:gd name="T34" fmla="*/ 4 w 25"/>
                <a:gd name="T35" fmla="*/ 40 h 40"/>
                <a:gd name="T36" fmla="*/ 0 w 25"/>
                <a:gd name="T37" fmla="*/ 40 h 40"/>
                <a:gd name="T38" fmla="*/ 0 w 25"/>
                <a:gd name="T3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40">
                  <a:moveTo>
                    <a:pt x="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5" y="14"/>
                    <a:pt x="7" y="13"/>
                    <a:pt x="8" y="12"/>
                  </a:cubicBezTo>
                  <a:cubicBezTo>
                    <a:pt x="10" y="11"/>
                    <a:pt x="12" y="10"/>
                    <a:pt x="14" y="10"/>
                  </a:cubicBezTo>
                  <a:cubicBezTo>
                    <a:pt x="16" y="10"/>
                    <a:pt x="18" y="11"/>
                    <a:pt x="20" y="12"/>
                  </a:cubicBezTo>
                  <a:cubicBezTo>
                    <a:pt x="22" y="13"/>
                    <a:pt x="23" y="15"/>
                    <a:pt x="24" y="16"/>
                  </a:cubicBezTo>
                  <a:cubicBezTo>
                    <a:pt x="24" y="18"/>
                    <a:pt x="25" y="21"/>
                    <a:pt x="25" y="25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21" y="40"/>
                    <a:pt x="21" y="40"/>
                    <a:pt x="21" y="40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1" y="23"/>
                    <a:pt x="21" y="21"/>
                    <a:pt x="21" y="19"/>
                  </a:cubicBezTo>
                  <a:cubicBezTo>
                    <a:pt x="20" y="18"/>
                    <a:pt x="19" y="16"/>
                    <a:pt x="18" y="15"/>
                  </a:cubicBezTo>
                  <a:cubicBezTo>
                    <a:pt x="17" y="14"/>
                    <a:pt x="15" y="14"/>
                    <a:pt x="14" y="14"/>
                  </a:cubicBezTo>
                  <a:cubicBezTo>
                    <a:pt x="11" y="14"/>
                    <a:pt x="9" y="14"/>
                    <a:pt x="8" y="16"/>
                  </a:cubicBezTo>
                  <a:cubicBezTo>
                    <a:pt x="6" y="17"/>
                    <a:pt x="5" y="19"/>
                    <a:pt x="4" y="21"/>
                  </a:cubicBezTo>
                  <a:cubicBezTo>
                    <a:pt x="4" y="23"/>
                    <a:pt x="4" y="25"/>
                    <a:pt x="4" y="2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0" y="40"/>
                    <a:pt x="0" y="40"/>
                    <a:pt x="0" y="4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4A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572">
              <a:extLst>
                <a:ext uri="{FF2B5EF4-FFF2-40B4-BE49-F238E27FC236}">
                  <a16:creationId xmlns:a16="http://schemas.microsoft.com/office/drawing/2014/main" id="{35EED4D9-667C-4474-8188-B3F4105CCD4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463928" y="890212"/>
              <a:ext cx="70168" cy="71763"/>
            </a:xfrm>
            <a:custGeom>
              <a:avLst/>
              <a:gdLst>
                <a:gd name="T0" fmla="*/ 26 w 30"/>
                <a:gd name="T1" fmla="*/ 20 h 30"/>
                <a:gd name="T2" fmla="*/ 29 w 30"/>
                <a:gd name="T3" fmla="*/ 22 h 30"/>
                <a:gd name="T4" fmla="*/ 25 w 30"/>
                <a:gd name="T5" fmla="*/ 27 h 30"/>
                <a:gd name="T6" fmla="*/ 21 w 30"/>
                <a:gd name="T7" fmla="*/ 29 h 30"/>
                <a:gd name="T8" fmla="*/ 15 w 30"/>
                <a:gd name="T9" fmla="*/ 30 h 30"/>
                <a:gd name="T10" fmla="*/ 4 w 30"/>
                <a:gd name="T11" fmla="*/ 26 h 30"/>
                <a:gd name="T12" fmla="*/ 0 w 30"/>
                <a:gd name="T13" fmla="*/ 15 h 30"/>
                <a:gd name="T14" fmla="*/ 4 w 30"/>
                <a:gd name="T15" fmla="*/ 6 h 30"/>
                <a:gd name="T16" fmla="*/ 15 w 30"/>
                <a:gd name="T17" fmla="*/ 0 h 30"/>
                <a:gd name="T18" fmla="*/ 27 w 30"/>
                <a:gd name="T19" fmla="*/ 6 h 30"/>
                <a:gd name="T20" fmla="*/ 30 w 30"/>
                <a:gd name="T21" fmla="*/ 16 h 30"/>
                <a:gd name="T22" fmla="*/ 4 w 30"/>
                <a:gd name="T23" fmla="*/ 16 h 30"/>
                <a:gd name="T24" fmla="*/ 7 w 30"/>
                <a:gd name="T25" fmla="*/ 24 h 30"/>
                <a:gd name="T26" fmla="*/ 15 w 30"/>
                <a:gd name="T27" fmla="*/ 27 h 30"/>
                <a:gd name="T28" fmla="*/ 19 w 30"/>
                <a:gd name="T29" fmla="*/ 26 h 30"/>
                <a:gd name="T30" fmla="*/ 23 w 30"/>
                <a:gd name="T31" fmla="*/ 24 h 30"/>
                <a:gd name="T32" fmla="*/ 26 w 30"/>
                <a:gd name="T33" fmla="*/ 20 h 30"/>
                <a:gd name="T34" fmla="*/ 26 w 30"/>
                <a:gd name="T35" fmla="*/ 12 h 30"/>
                <a:gd name="T36" fmla="*/ 24 w 30"/>
                <a:gd name="T37" fmla="*/ 8 h 30"/>
                <a:gd name="T38" fmla="*/ 20 w 30"/>
                <a:gd name="T39" fmla="*/ 5 h 30"/>
                <a:gd name="T40" fmla="*/ 15 w 30"/>
                <a:gd name="T41" fmla="*/ 4 h 30"/>
                <a:gd name="T42" fmla="*/ 8 w 30"/>
                <a:gd name="T43" fmla="*/ 7 h 30"/>
                <a:gd name="T44" fmla="*/ 5 w 30"/>
                <a:gd name="T45" fmla="*/ 12 h 30"/>
                <a:gd name="T46" fmla="*/ 26 w 30"/>
                <a:gd name="T47" fmla="*/ 1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30">
                  <a:moveTo>
                    <a:pt x="26" y="20"/>
                  </a:moveTo>
                  <a:cubicBezTo>
                    <a:pt x="29" y="22"/>
                    <a:pt x="29" y="22"/>
                    <a:pt x="29" y="22"/>
                  </a:cubicBezTo>
                  <a:cubicBezTo>
                    <a:pt x="28" y="24"/>
                    <a:pt x="27" y="25"/>
                    <a:pt x="25" y="27"/>
                  </a:cubicBezTo>
                  <a:cubicBezTo>
                    <a:pt x="24" y="28"/>
                    <a:pt x="23" y="29"/>
                    <a:pt x="21" y="29"/>
                  </a:cubicBezTo>
                  <a:cubicBezTo>
                    <a:pt x="19" y="30"/>
                    <a:pt x="17" y="30"/>
                    <a:pt x="15" y="30"/>
                  </a:cubicBezTo>
                  <a:cubicBezTo>
                    <a:pt x="11" y="30"/>
                    <a:pt x="7" y="29"/>
                    <a:pt x="4" y="26"/>
                  </a:cubicBezTo>
                  <a:cubicBezTo>
                    <a:pt x="2" y="23"/>
                    <a:pt x="0" y="19"/>
                    <a:pt x="0" y="15"/>
                  </a:cubicBezTo>
                  <a:cubicBezTo>
                    <a:pt x="0" y="12"/>
                    <a:pt x="2" y="9"/>
                    <a:pt x="4" y="6"/>
                  </a:cubicBezTo>
                  <a:cubicBezTo>
                    <a:pt x="7" y="2"/>
                    <a:pt x="10" y="0"/>
                    <a:pt x="15" y="0"/>
                  </a:cubicBezTo>
                  <a:cubicBezTo>
                    <a:pt x="20" y="0"/>
                    <a:pt x="24" y="2"/>
                    <a:pt x="27" y="6"/>
                  </a:cubicBezTo>
                  <a:cubicBezTo>
                    <a:pt x="29" y="8"/>
                    <a:pt x="30" y="12"/>
                    <a:pt x="30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9"/>
                    <a:pt x="5" y="22"/>
                    <a:pt x="7" y="24"/>
                  </a:cubicBezTo>
                  <a:cubicBezTo>
                    <a:pt x="9" y="26"/>
                    <a:pt x="12" y="27"/>
                    <a:pt x="15" y="27"/>
                  </a:cubicBezTo>
                  <a:cubicBezTo>
                    <a:pt x="16" y="27"/>
                    <a:pt x="18" y="27"/>
                    <a:pt x="19" y="26"/>
                  </a:cubicBezTo>
                  <a:cubicBezTo>
                    <a:pt x="21" y="26"/>
                    <a:pt x="22" y="25"/>
                    <a:pt x="23" y="24"/>
                  </a:cubicBezTo>
                  <a:cubicBezTo>
                    <a:pt x="24" y="23"/>
                    <a:pt x="25" y="22"/>
                    <a:pt x="26" y="20"/>
                  </a:cubicBezTo>
                  <a:close/>
                  <a:moveTo>
                    <a:pt x="26" y="12"/>
                  </a:moveTo>
                  <a:cubicBezTo>
                    <a:pt x="25" y="10"/>
                    <a:pt x="25" y="9"/>
                    <a:pt x="24" y="8"/>
                  </a:cubicBezTo>
                  <a:cubicBezTo>
                    <a:pt x="23" y="7"/>
                    <a:pt x="21" y="6"/>
                    <a:pt x="20" y="5"/>
                  </a:cubicBezTo>
                  <a:cubicBezTo>
                    <a:pt x="18" y="4"/>
                    <a:pt x="17" y="4"/>
                    <a:pt x="15" y="4"/>
                  </a:cubicBezTo>
                  <a:cubicBezTo>
                    <a:pt x="12" y="4"/>
                    <a:pt x="10" y="5"/>
                    <a:pt x="8" y="7"/>
                  </a:cubicBezTo>
                  <a:cubicBezTo>
                    <a:pt x="6" y="8"/>
                    <a:pt x="5" y="10"/>
                    <a:pt x="5" y="12"/>
                  </a:cubicBezTo>
                  <a:lnTo>
                    <a:pt x="26" y="12"/>
                  </a:lnTo>
                  <a:close/>
                </a:path>
              </a:pathLst>
            </a:custGeom>
            <a:solidFill>
              <a:srgbClr val="004A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573">
              <a:extLst>
                <a:ext uri="{FF2B5EF4-FFF2-40B4-BE49-F238E27FC236}">
                  <a16:creationId xmlns:a16="http://schemas.microsoft.com/office/drawing/2014/main" id="{8362B5CB-6262-411F-8D62-3ADAB3D279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599478" y="866291"/>
              <a:ext cx="52626" cy="95683"/>
            </a:xfrm>
            <a:custGeom>
              <a:avLst/>
              <a:gdLst>
                <a:gd name="T0" fmla="*/ 0 w 22"/>
                <a:gd name="T1" fmla="*/ 32 h 40"/>
                <a:gd name="T2" fmla="*/ 3 w 22"/>
                <a:gd name="T3" fmla="*/ 30 h 40"/>
                <a:gd name="T4" fmla="*/ 11 w 22"/>
                <a:gd name="T5" fmla="*/ 37 h 40"/>
                <a:gd name="T6" fmla="*/ 14 w 22"/>
                <a:gd name="T7" fmla="*/ 36 h 40"/>
                <a:gd name="T8" fmla="*/ 17 w 22"/>
                <a:gd name="T9" fmla="*/ 33 h 40"/>
                <a:gd name="T10" fmla="*/ 18 w 22"/>
                <a:gd name="T11" fmla="*/ 30 h 40"/>
                <a:gd name="T12" fmla="*/ 17 w 22"/>
                <a:gd name="T13" fmla="*/ 26 h 40"/>
                <a:gd name="T14" fmla="*/ 10 w 22"/>
                <a:gd name="T15" fmla="*/ 20 h 40"/>
                <a:gd name="T16" fmla="*/ 4 w 22"/>
                <a:gd name="T17" fmla="*/ 15 h 40"/>
                <a:gd name="T18" fmla="*/ 2 w 22"/>
                <a:gd name="T19" fmla="*/ 9 h 40"/>
                <a:gd name="T20" fmla="*/ 3 w 22"/>
                <a:gd name="T21" fmla="*/ 5 h 40"/>
                <a:gd name="T22" fmla="*/ 7 w 22"/>
                <a:gd name="T23" fmla="*/ 1 h 40"/>
                <a:gd name="T24" fmla="*/ 11 w 22"/>
                <a:gd name="T25" fmla="*/ 0 h 40"/>
                <a:gd name="T26" fmla="*/ 16 w 22"/>
                <a:gd name="T27" fmla="*/ 1 h 40"/>
                <a:gd name="T28" fmla="*/ 21 w 22"/>
                <a:gd name="T29" fmla="*/ 6 h 40"/>
                <a:gd name="T30" fmla="*/ 18 w 22"/>
                <a:gd name="T31" fmla="*/ 9 h 40"/>
                <a:gd name="T32" fmla="*/ 15 w 22"/>
                <a:gd name="T33" fmla="*/ 5 h 40"/>
                <a:gd name="T34" fmla="*/ 11 w 22"/>
                <a:gd name="T35" fmla="*/ 4 h 40"/>
                <a:gd name="T36" fmla="*/ 7 w 22"/>
                <a:gd name="T37" fmla="*/ 6 h 40"/>
                <a:gd name="T38" fmla="*/ 6 w 22"/>
                <a:gd name="T39" fmla="*/ 9 h 40"/>
                <a:gd name="T40" fmla="*/ 7 w 22"/>
                <a:gd name="T41" fmla="*/ 11 h 40"/>
                <a:gd name="T42" fmla="*/ 8 w 22"/>
                <a:gd name="T43" fmla="*/ 14 h 40"/>
                <a:gd name="T44" fmla="*/ 13 w 22"/>
                <a:gd name="T45" fmla="*/ 18 h 40"/>
                <a:gd name="T46" fmla="*/ 20 w 22"/>
                <a:gd name="T47" fmla="*/ 24 h 40"/>
                <a:gd name="T48" fmla="*/ 22 w 22"/>
                <a:gd name="T49" fmla="*/ 30 h 40"/>
                <a:gd name="T50" fmla="*/ 19 w 22"/>
                <a:gd name="T51" fmla="*/ 37 h 40"/>
                <a:gd name="T52" fmla="*/ 11 w 22"/>
                <a:gd name="T53" fmla="*/ 40 h 40"/>
                <a:gd name="T54" fmla="*/ 5 w 22"/>
                <a:gd name="T55" fmla="*/ 39 h 40"/>
                <a:gd name="T56" fmla="*/ 0 w 22"/>
                <a:gd name="T57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" h="40">
                  <a:moveTo>
                    <a:pt x="0" y="32"/>
                  </a:moveTo>
                  <a:cubicBezTo>
                    <a:pt x="3" y="30"/>
                    <a:pt x="3" y="30"/>
                    <a:pt x="3" y="30"/>
                  </a:cubicBezTo>
                  <a:cubicBezTo>
                    <a:pt x="5" y="35"/>
                    <a:pt x="8" y="37"/>
                    <a:pt x="11" y="37"/>
                  </a:cubicBezTo>
                  <a:cubicBezTo>
                    <a:pt x="12" y="37"/>
                    <a:pt x="13" y="36"/>
                    <a:pt x="14" y="36"/>
                  </a:cubicBezTo>
                  <a:cubicBezTo>
                    <a:pt x="16" y="35"/>
                    <a:pt x="16" y="34"/>
                    <a:pt x="17" y="33"/>
                  </a:cubicBezTo>
                  <a:cubicBezTo>
                    <a:pt x="18" y="32"/>
                    <a:pt x="18" y="31"/>
                    <a:pt x="18" y="30"/>
                  </a:cubicBezTo>
                  <a:cubicBezTo>
                    <a:pt x="18" y="29"/>
                    <a:pt x="17" y="28"/>
                    <a:pt x="17" y="26"/>
                  </a:cubicBezTo>
                  <a:cubicBezTo>
                    <a:pt x="15" y="25"/>
                    <a:pt x="13" y="23"/>
                    <a:pt x="10" y="20"/>
                  </a:cubicBezTo>
                  <a:cubicBezTo>
                    <a:pt x="7" y="18"/>
                    <a:pt x="5" y="16"/>
                    <a:pt x="4" y="15"/>
                  </a:cubicBezTo>
                  <a:cubicBezTo>
                    <a:pt x="3" y="13"/>
                    <a:pt x="2" y="11"/>
                    <a:pt x="2" y="9"/>
                  </a:cubicBezTo>
                  <a:cubicBezTo>
                    <a:pt x="2" y="7"/>
                    <a:pt x="2" y="6"/>
                    <a:pt x="3" y="5"/>
                  </a:cubicBezTo>
                  <a:cubicBezTo>
                    <a:pt x="4" y="3"/>
                    <a:pt x="5" y="2"/>
                    <a:pt x="7" y="1"/>
                  </a:cubicBezTo>
                  <a:cubicBezTo>
                    <a:pt x="8" y="1"/>
                    <a:pt x="10" y="0"/>
                    <a:pt x="11" y="0"/>
                  </a:cubicBezTo>
                  <a:cubicBezTo>
                    <a:pt x="13" y="0"/>
                    <a:pt x="15" y="1"/>
                    <a:pt x="16" y="1"/>
                  </a:cubicBezTo>
                  <a:cubicBezTo>
                    <a:pt x="18" y="2"/>
                    <a:pt x="20" y="4"/>
                    <a:pt x="21" y="6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7" y="7"/>
                    <a:pt x="16" y="6"/>
                    <a:pt x="15" y="5"/>
                  </a:cubicBezTo>
                  <a:cubicBezTo>
                    <a:pt x="14" y="4"/>
                    <a:pt x="12" y="4"/>
                    <a:pt x="11" y="4"/>
                  </a:cubicBezTo>
                  <a:cubicBezTo>
                    <a:pt x="10" y="4"/>
                    <a:pt x="8" y="5"/>
                    <a:pt x="7" y="6"/>
                  </a:cubicBezTo>
                  <a:cubicBezTo>
                    <a:pt x="6" y="6"/>
                    <a:pt x="6" y="8"/>
                    <a:pt x="6" y="9"/>
                  </a:cubicBezTo>
                  <a:cubicBezTo>
                    <a:pt x="6" y="10"/>
                    <a:pt x="6" y="11"/>
                    <a:pt x="7" y="11"/>
                  </a:cubicBezTo>
                  <a:cubicBezTo>
                    <a:pt x="7" y="12"/>
                    <a:pt x="8" y="13"/>
                    <a:pt x="8" y="14"/>
                  </a:cubicBezTo>
                  <a:cubicBezTo>
                    <a:pt x="9" y="14"/>
                    <a:pt x="11" y="16"/>
                    <a:pt x="13" y="18"/>
                  </a:cubicBezTo>
                  <a:cubicBezTo>
                    <a:pt x="17" y="20"/>
                    <a:pt x="19" y="22"/>
                    <a:pt x="20" y="24"/>
                  </a:cubicBezTo>
                  <a:cubicBezTo>
                    <a:pt x="21" y="26"/>
                    <a:pt x="22" y="28"/>
                    <a:pt x="22" y="30"/>
                  </a:cubicBezTo>
                  <a:cubicBezTo>
                    <a:pt x="22" y="33"/>
                    <a:pt x="21" y="35"/>
                    <a:pt x="19" y="37"/>
                  </a:cubicBezTo>
                  <a:cubicBezTo>
                    <a:pt x="17" y="39"/>
                    <a:pt x="14" y="40"/>
                    <a:pt x="11" y="40"/>
                  </a:cubicBezTo>
                  <a:cubicBezTo>
                    <a:pt x="9" y="40"/>
                    <a:pt x="7" y="40"/>
                    <a:pt x="5" y="39"/>
                  </a:cubicBezTo>
                  <a:cubicBezTo>
                    <a:pt x="3" y="37"/>
                    <a:pt x="1" y="35"/>
                    <a:pt x="0" y="32"/>
                  </a:cubicBezTo>
                  <a:close/>
                </a:path>
              </a:pathLst>
            </a:custGeom>
            <a:solidFill>
              <a:srgbClr val="004A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574">
              <a:extLst>
                <a:ext uri="{FF2B5EF4-FFF2-40B4-BE49-F238E27FC236}">
                  <a16:creationId xmlns:a16="http://schemas.microsoft.com/office/drawing/2014/main" id="{2E76B8BC-7D28-4F5A-8B80-F5A2484818C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674430" y="867886"/>
              <a:ext cx="36679" cy="94089"/>
            </a:xfrm>
            <a:custGeom>
              <a:avLst/>
              <a:gdLst>
                <a:gd name="T0" fmla="*/ 8 w 23"/>
                <a:gd name="T1" fmla="*/ 0 h 59"/>
                <a:gd name="T2" fmla="*/ 14 w 23"/>
                <a:gd name="T3" fmla="*/ 0 h 59"/>
                <a:gd name="T4" fmla="*/ 14 w 23"/>
                <a:gd name="T5" fmla="*/ 15 h 59"/>
                <a:gd name="T6" fmla="*/ 23 w 23"/>
                <a:gd name="T7" fmla="*/ 15 h 59"/>
                <a:gd name="T8" fmla="*/ 23 w 23"/>
                <a:gd name="T9" fmla="*/ 20 h 59"/>
                <a:gd name="T10" fmla="*/ 14 w 23"/>
                <a:gd name="T11" fmla="*/ 20 h 59"/>
                <a:gd name="T12" fmla="*/ 14 w 23"/>
                <a:gd name="T13" fmla="*/ 59 h 59"/>
                <a:gd name="T14" fmla="*/ 8 w 23"/>
                <a:gd name="T15" fmla="*/ 59 h 59"/>
                <a:gd name="T16" fmla="*/ 8 w 23"/>
                <a:gd name="T17" fmla="*/ 20 h 59"/>
                <a:gd name="T18" fmla="*/ 0 w 23"/>
                <a:gd name="T19" fmla="*/ 20 h 59"/>
                <a:gd name="T20" fmla="*/ 0 w 23"/>
                <a:gd name="T21" fmla="*/ 15 h 59"/>
                <a:gd name="T22" fmla="*/ 8 w 23"/>
                <a:gd name="T23" fmla="*/ 15 h 59"/>
                <a:gd name="T24" fmla="*/ 8 w 23"/>
                <a:gd name="T2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" h="59">
                  <a:moveTo>
                    <a:pt x="8" y="0"/>
                  </a:moveTo>
                  <a:lnTo>
                    <a:pt x="14" y="0"/>
                  </a:lnTo>
                  <a:lnTo>
                    <a:pt x="14" y="15"/>
                  </a:lnTo>
                  <a:lnTo>
                    <a:pt x="23" y="15"/>
                  </a:lnTo>
                  <a:lnTo>
                    <a:pt x="23" y="20"/>
                  </a:lnTo>
                  <a:lnTo>
                    <a:pt x="14" y="20"/>
                  </a:lnTo>
                  <a:lnTo>
                    <a:pt x="14" y="59"/>
                  </a:lnTo>
                  <a:lnTo>
                    <a:pt x="8" y="59"/>
                  </a:lnTo>
                  <a:lnTo>
                    <a:pt x="8" y="20"/>
                  </a:lnTo>
                  <a:lnTo>
                    <a:pt x="0" y="20"/>
                  </a:lnTo>
                  <a:lnTo>
                    <a:pt x="0" y="15"/>
                  </a:lnTo>
                  <a:lnTo>
                    <a:pt x="8" y="1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4A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75">
              <a:extLst>
                <a:ext uri="{FF2B5EF4-FFF2-40B4-BE49-F238E27FC236}">
                  <a16:creationId xmlns:a16="http://schemas.microsoft.com/office/drawing/2014/main" id="{9AC98230-5B0B-499D-A926-4DA501AA1A0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730245" y="890212"/>
              <a:ext cx="71763" cy="71763"/>
            </a:xfrm>
            <a:custGeom>
              <a:avLst/>
              <a:gdLst>
                <a:gd name="T0" fmla="*/ 30 w 30"/>
                <a:gd name="T1" fmla="*/ 1 h 30"/>
                <a:gd name="T2" fmla="*/ 30 w 30"/>
                <a:gd name="T3" fmla="*/ 30 h 30"/>
                <a:gd name="T4" fmla="*/ 26 w 30"/>
                <a:gd name="T5" fmla="*/ 30 h 30"/>
                <a:gd name="T6" fmla="*/ 26 w 30"/>
                <a:gd name="T7" fmla="*/ 25 h 30"/>
                <a:gd name="T8" fmla="*/ 21 w 30"/>
                <a:gd name="T9" fmla="*/ 29 h 30"/>
                <a:gd name="T10" fmla="*/ 15 w 30"/>
                <a:gd name="T11" fmla="*/ 30 h 30"/>
                <a:gd name="T12" fmla="*/ 4 w 30"/>
                <a:gd name="T13" fmla="*/ 26 h 30"/>
                <a:gd name="T14" fmla="*/ 0 w 30"/>
                <a:gd name="T15" fmla="*/ 15 h 30"/>
                <a:gd name="T16" fmla="*/ 4 w 30"/>
                <a:gd name="T17" fmla="*/ 5 h 30"/>
                <a:gd name="T18" fmla="*/ 15 w 30"/>
                <a:gd name="T19" fmla="*/ 0 h 30"/>
                <a:gd name="T20" fmla="*/ 21 w 30"/>
                <a:gd name="T21" fmla="*/ 2 h 30"/>
                <a:gd name="T22" fmla="*/ 26 w 30"/>
                <a:gd name="T23" fmla="*/ 6 h 30"/>
                <a:gd name="T24" fmla="*/ 26 w 30"/>
                <a:gd name="T25" fmla="*/ 1 h 30"/>
                <a:gd name="T26" fmla="*/ 30 w 30"/>
                <a:gd name="T27" fmla="*/ 1 h 30"/>
                <a:gd name="T28" fmla="*/ 15 w 30"/>
                <a:gd name="T29" fmla="*/ 4 h 30"/>
                <a:gd name="T30" fmla="*/ 9 w 30"/>
                <a:gd name="T31" fmla="*/ 5 h 30"/>
                <a:gd name="T32" fmla="*/ 5 w 30"/>
                <a:gd name="T33" fmla="*/ 10 h 30"/>
                <a:gd name="T34" fmla="*/ 4 w 30"/>
                <a:gd name="T35" fmla="*/ 15 h 30"/>
                <a:gd name="T36" fmla="*/ 5 w 30"/>
                <a:gd name="T37" fmla="*/ 21 h 30"/>
                <a:gd name="T38" fmla="*/ 9 w 30"/>
                <a:gd name="T39" fmla="*/ 25 h 30"/>
                <a:gd name="T40" fmla="*/ 15 w 30"/>
                <a:gd name="T41" fmla="*/ 27 h 30"/>
                <a:gd name="T42" fmla="*/ 21 w 30"/>
                <a:gd name="T43" fmla="*/ 25 h 30"/>
                <a:gd name="T44" fmla="*/ 25 w 30"/>
                <a:gd name="T45" fmla="*/ 21 h 30"/>
                <a:gd name="T46" fmla="*/ 26 w 30"/>
                <a:gd name="T47" fmla="*/ 15 h 30"/>
                <a:gd name="T48" fmla="*/ 23 w 30"/>
                <a:gd name="T49" fmla="*/ 7 h 30"/>
                <a:gd name="T50" fmla="*/ 15 w 30"/>
                <a:gd name="T51" fmla="*/ 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0" h="30">
                  <a:moveTo>
                    <a:pt x="30" y="1"/>
                  </a:moveTo>
                  <a:cubicBezTo>
                    <a:pt x="30" y="30"/>
                    <a:pt x="30" y="30"/>
                    <a:pt x="30" y="30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4" y="27"/>
                    <a:pt x="23" y="28"/>
                    <a:pt x="21" y="29"/>
                  </a:cubicBezTo>
                  <a:cubicBezTo>
                    <a:pt x="19" y="30"/>
                    <a:pt x="17" y="30"/>
                    <a:pt x="15" y="30"/>
                  </a:cubicBezTo>
                  <a:cubicBezTo>
                    <a:pt x="11" y="30"/>
                    <a:pt x="7" y="29"/>
                    <a:pt x="4" y="26"/>
                  </a:cubicBezTo>
                  <a:cubicBezTo>
                    <a:pt x="1" y="23"/>
                    <a:pt x="0" y="19"/>
                    <a:pt x="0" y="15"/>
                  </a:cubicBezTo>
                  <a:cubicBezTo>
                    <a:pt x="0" y="11"/>
                    <a:pt x="1" y="8"/>
                    <a:pt x="4" y="5"/>
                  </a:cubicBezTo>
                  <a:cubicBezTo>
                    <a:pt x="7" y="2"/>
                    <a:pt x="11" y="0"/>
                    <a:pt x="15" y="0"/>
                  </a:cubicBezTo>
                  <a:cubicBezTo>
                    <a:pt x="17" y="0"/>
                    <a:pt x="19" y="1"/>
                    <a:pt x="21" y="2"/>
                  </a:cubicBezTo>
                  <a:cubicBezTo>
                    <a:pt x="23" y="3"/>
                    <a:pt x="25" y="4"/>
                    <a:pt x="26" y="6"/>
                  </a:cubicBezTo>
                  <a:cubicBezTo>
                    <a:pt x="26" y="1"/>
                    <a:pt x="26" y="1"/>
                    <a:pt x="26" y="1"/>
                  </a:cubicBezTo>
                  <a:lnTo>
                    <a:pt x="30" y="1"/>
                  </a:lnTo>
                  <a:close/>
                  <a:moveTo>
                    <a:pt x="15" y="4"/>
                  </a:moveTo>
                  <a:cubicBezTo>
                    <a:pt x="13" y="4"/>
                    <a:pt x="11" y="4"/>
                    <a:pt x="9" y="5"/>
                  </a:cubicBezTo>
                  <a:cubicBezTo>
                    <a:pt x="8" y="6"/>
                    <a:pt x="6" y="8"/>
                    <a:pt x="5" y="10"/>
                  </a:cubicBezTo>
                  <a:cubicBezTo>
                    <a:pt x="4" y="11"/>
                    <a:pt x="4" y="13"/>
                    <a:pt x="4" y="15"/>
                  </a:cubicBezTo>
                  <a:cubicBezTo>
                    <a:pt x="4" y="17"/>
                    <a:pt x="4" y="19"/>
                    <a:pt x="5" y="21"/>
                  </a:cubicBezTo>
                  <a:cubicBezTo>
                    <a:pt x="6" y="23"/>
                    <a:pt x="8" y="24"/>
                    <a:pt x="9" y="25"/>
                  </a:cubicBezTo>
                  <a:cubicBezTo>
                    <a:pt x="11" y="26"/>
                    <a:pt x="13" y="27"/>
                    <a:pt x="15" y="27"/>
                  </a:cubicBezTo>
                  <a:cubicBezTo>
                    <a:pt x="17" y="27"/>
                    <a:pt x="19" y="26"/>
                    <a:pt x="21" y="25"/>
                  </a:cubicBezTo>
                  <a:cubicBezTo>
                    <a:pt x="22" y="24"/>
                    <a:pt x="24" y="23"/>
                    <a:pt x="25" y="21"/>
                  </a:cubicBezTo>
                  <a:cubicBezTo>
                    <a:pt x="26" y="20"/>
                    <a:pt x="26" y="18"/>
                    <a:pt x="26" y="15"/>
                  </a:cubicBezTo>
                  <a:cubicBezTo>
                    <a:pt x="26" y="12"/>
                    <a:pt x="25" y="9"/>
                    <a:pt x="23" y="7"/>
                  </a:cubicBezTo>
                  <a:cubicBezTo>
                    <a:pt x="21" y="5"/>
                    <a:pt x="18" y="4"/>
                    <a:pt x="15" y="4"/>
                  </a:cubicBezTo>
                  <a:close/>
                </a:path>
              </a:pathLst>
            </a:custGeom>
            <a:solidFill>
              <a:srgbClr val="004A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76">
              <a:extLst>
                <a:ext uri="{FF2B5EF4-FFF2-40B4-BE49-F238E27FC236}">
                  <a16:creationId xmlns:a16="http://schemas.microsoft.com/office/drawing/2014/main" id="{6B62D9A9-D65C-409E-9D98-5C7C07EDBA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30712" y="890212"/>
              <a:ext cx="59005" cy="71763"/>
            </a:xfrm>
            <a:custGeom>
              <a:avLst/>
              <a:gdLst>
                <a:gd name="T0" fmla="*/ 0 w 25"/>
                <a:gd name="T1" fmla="*/ 1 h 30"/>
                <a:gd name="T2" fmla="*/ 4 w 25"/>
                <a:gd name="T3" fmla="*/ 1 h 30"/>
                <a:gd name="T4" fmla="*/ 4 w 25"/>
                <a:gd name="T5" fmla="*/ 6 h 30"/>
                <a:gd name="T6" fmla="*/ 9 w 25"/>
                <a:gd name="T7" fmla="*/ 2 h 30"/>
                <a:gd name="T8" fmla="*/ 14 w 25"/>
                <a:gd name="T9" fmla="*/ 0 h 30"/>
                <a:gd name="T10" fmla="*/ 20 w 25"/>
                <a:gd name="T11" fmla="*/ 2 h 30"/>
                <a:gd name="T12" fmla="*/ 24 w 25"/>
                <a:gd name="T13" fmla="*/ 6 h 30"/>
                <a:gd name="T14" fmla="*/ 25 w 25"/>
                <a:gd name="T15" fmla="*/ 15 h 30"/>
                <a:gd name="T16" fmla="*/ 25 w 25"/>
                <a:gd name="T17" fmla="*/ 30 h 30"/>
                <a:gd name="T18" fmla="*/ 21 w 25"/>
                <a:gd name="T19" fmla="*/ 30 h 30"/>
                <a:gd name="T20" fmla="*/ 21 w 25"/>
                <a:gd name="T21" fmla="*/ 16 h 30"/>
                <a:gd name="T22" fmla="*/ 21 w 25"/>
                <a:gd name="T23" fmla="*/ 9 h 30"/>
                <a:gd name="T24" fmla="*/ 18 w 25"/>
                <a:gd name="T25" fmla="*/ 5 h 30"/>
                <a:gd name="T26" fmla="*/ 14 w 25"/>
                <a:gd name="T27" fmla="*/ 4 h 30"/>
                <a:gd name="T28" fmla="*/ 8 w 25"/>
                <a:gd name="T29" fmla="*/ 6 h 30"/>
                <a:gd name="T30" fmla="*/ 4 w 25"/>
                <a:gd name="T31" fmla="*/ 11 h 30"/>
                <a:gd name="T32" fmla="*/ 4 w 25"/>
                <a:gd name="T33" fmla="*/ 19 h 30"/>
                <a:gd name="T34" fmla="*/ 4 w 25"/>
                <a:gd name="T35" fmla="*/ 30 h 30"/>
                <a:gd name="T36" fmla="*/ 0 w 25"/>
                <a:gd name="T37" fmla="*/ 30 h 30"/>
                <a:gd name="T38" fmla="*/ 0 w 25"/>
                <a:gd name="T39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30">
                  <a:moveTo>
                    <a:pt x="0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4"/>
                    <a:pt x="7" y="3"/>
                    <a:pt x="9" y="2"/>
                  </a:cubicBezTo>
                  <a:cubicBezTo>
                    <a:pt x="10" y="1"/>
                    <a:pt x="12" y="0"/>
                    <a:pt x="14" y="0"/>
                  </a:cubicBezTo>
                  <a:cubicBezTo>
                    <a:pt x="17" y="0"/>
                    <a:pt x="18" y="1"/>
                    <a:pt x="20" y="2"/>
                  </a:cubicBezTo>
                  <a:cubicBezTo>
                    <a:pt x="22" y="3"/>
                    <a:pt x="23" y="5"/>
                    <a:pt x="24" y="6"/>
                  </a:cubicBezTo>
                  <a:cubicBezTo>
                    <a:pt x="25" y="8"/>
                    <a:pt x="25" y="11"/>
                    <a:pt x="25" y="15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1" y="13"/>
                    <a:pt x="21" y="11"/>
                    <a:pt x="21" y="9"/>
                  </a:cubicBezTo>
                  <a:cubicBezTo>
                    <a:pt x="20" y="8"/>
                    <a:pt x="20" y="6"/>
                    <a:pt x="18" y="5"/>
                  </a:cubicBezTo>
                  <a:cubicBezTo>
                    <a:pt x="17" y="4"/>
                    <a:pt x="16" y="4"/>
                    <a:pt x="14" y="4"/>
                  </a:cubicBezTo>
                  <a:cubicBezTo>
                    <a:pt x="11" y="4"/>
                    <a:pt x="9" y="4"/>
                    <a:pt x="8" y="6"/>
                  </a:cubicBezTo>
                  <a:cubicBezTo>
                    <a:pt x="6" y="7"/>
                    <a:pt x="5" y="9"/>
                    <a:pt x="4" y="11"/>
                  </a:cubicBezTo>
                  <a:cubicBezTo>
                    <a:pt x="4" y="13"/>
                    <a:pt x="4" y="15"/>
                    <a:pt x="4" y="19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30"/>
                    <a:pt x="0" y="30"/>
                    <a:pt x="0" y="3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4A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77">
              <a:extLst>
                <a:ext uri="{FF2B5EF4-FFF2-40B4-BE49-F238E27FC236}">
                  <a16:creationId xmlns:a16="http://schemas.microsoft.com/office/drawing/2014/main" id="{5D8ECD4C-8C7C-40BD-87EF-34D8DD3B522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915232" y="866291"/>
              <a:ext cx="70168" cy="95683"/>
            </a:xfrm>
            <a:custGeom>
              <a:avLst/>
              <a:gdLst>
                <a:gd name="T0" fmla="*/ 29 w 29"/>
                <a:gd name="T1" fmla="*/ 0 h 40"/>
                <a:gd name="T2" fmla="*/ 29 w 29"/>
                <a:gd name="T3" fmla="*/ 40 h 40"/>
                <a:gd name="T4" fmla="*/ 26 w 29"/>
                <a:gd name="T5" fmla="*/ 40 h 40"/>
                <a:gd name="T6" fmla="*/ 26 w 29"/>
                <a:gd name="T7" fmla="*/ 35 h 40"/>
                <a:gd name="T8" fmla="*/ 21 w 29"/>
                <a:gd name="T9" fmla="*/ 39 h 40"/>
                <a:gd name="T10" fmla="*/ 14 w 29"/>
                <a:gd name="T11" fmla="*/ 40 h 40"/>
                <a:gd name="T12" fmla="*/ 4 w 29"/>
                <a:gd name="T13" fmla="*/ 36 h 40"/>
                <a:gd name="T14" fmla="*/ 0 w 29"/>
                <a:gd name="T15" fmla="*/ 25 h 40"/>
                <a:gd name="T16" fmla="*/ 4 w 29"/>
                <a:gd name="T17" fmla="*/ 15 h 40"/>
                <a:gd name="T18" fmla="*/ 14 w 29"/>
                <a:gd name="T19" fmla="*/ 10 h 40"/>
                <a:gd name="T20" fmla="*/ 21 w 29"/>
                <a:gd name="T21" fmla="*/ 12 h 40"/>
                <a:gd name="T22" fmla="*/ 26 w 29"/>
                <a:gd name="T23" fmla="*/ 16 h 40"/>
                <a:gd name="T24" fmla="*/ 26 w 29"/>
                <a:gd name="T25" fmla="*/ 0 h 40"/>
                <a:gd name="T26" fmla="*/ 29 w 29"/>
                <a:gd name="T27" fmla="*/ 0 h 40"/>
                <a:gd name="T28" fmla="*/ 15 w 29"/>
                <a:gd name="T29" fmla="*/ 14 h 40"/>
                <a:gd name="T30" fmla="*/ 9 w 29"/>
                <a:gd name="T31" fmla="*/ 15 h 40"/>
                <a:gd name="T32" fmla="*/ 5 w 29"/>
                <a:gd name="T33" fmla="*/ 20 h 40"/>
                <a:gd name="T34" fmla="*/ 3 w 29"/>
                <a:gd name="T35" fmla="*/ 25 h 40"/>
                <a:gd name="T36" fmla="*/ 5 w 29"/>
                <a:gd name="T37" fmla="*/ 31 h 40"/>
                <a:gd name="T38" fmla="*/ 9 w 29"/>
                <a:gd name="T39" fmla="*/ 35 h 40"/>
                <a:gd name="T40" fmla="*/ 15 w 29"/>
                <a:gd name="T41" fmla="*/ 37 h 40"/>
                <a:gd name="T42" fmla="*/ 20 w 29"/>
                <a:gd name="T43" fmla="*/ 35 h 40"/>
                <a:gd name="T44" fmla="*/ 25 w 29"/>
                <a:gd name="T45" fmla="*/ 31 h 40"/>
                <a:gd name="T46" fmla="*/ 26 w 29"/>
                <a:gd name="T47" fmla="*/ 25 h 40"/>
                <a:gd name="T48" fmla="*/ 23 w 29"/>
                <a:gd name="T49" fmla="*/ 17 h 40"/>
                <a:gd name="T50" fmla="*/ 15 w 29"/>
                <a:gd name="T51" fmla="*/ 1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9" h="40">
                  <a:moveTo>
                    <a:pt x="29" y="0"/>
                  </a:moveTo>
                  <a:cubicBezTo>
                    <a:pt x="29" y="40"/>
                    <a:pt x="29" y="40"/>
                    <a:pt x="29" y="40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7"/>
                    <a:pt x="23" y="38"/>
                    <a:pt x="21" y="39"/>
                  </a:cubicBezTo>
                  <a:cubicBezTo>
                    <a:pt x="19" y="40"/>
                    <a:pt x="17" y="40"/>
                    <a:pt x="14" y="40"/>
                  </a:cubicBezTo>
                  <a:cubicBezTo>
                    <a:pt x="10" y="40"/>
                    <a:pt x="7" y="39"/>
                    <a:pt x="4" y="36"/>
                  </a:cubicBezTo>
                  <a:cubicBezTo>
                    <a:pt x="1" y="33"/>
                    <a:pt x="0" y="29"/>
                    <a:pt x="0" y="25"/>
                  </a:cubicBezTo>
                  <a:cubicBezTo>
                    <a:pt x="0" y="21"/>
                    <a:pt x="1" y="18"/>
                    <a:pt x="4" y="15"/>
                  </a:cubicBezTo>
                  <a:cubicBezTo>
                    <a:pt x="7" y="12"/>
                    <a:pt x="10" y="10"/>
                    <a:pt x="14" y="10"/>
                  </a:cubicBezTo>
                  <a:cubicBezTo>
                    <a:pt x="17" y="10"/>
                    <a:pt x="19" y="11"/>
                    <a:pt x="21" y="12"/>
                  </a:cubicBezTo>
                  <a:cubicBezTo>
                    <a:pt x="23" y="13"/>
                    <a:pt x="24" y="14"/>
                    <a:pt x="26" y="16"/>
                  </a:cubicBezTo>
                  <a:cubicBezTo>
                    <a:pt x="26" y="0"/>
                    <a:pt x="26" y="0"/>
                    <a:pt x="26" y="0"/>
                  </a:cubicBezTo>
                  <a:lnTo>
                    <a:pt x="29" y="0"/>
                  </a:lnTo>
                  <a:close/>
                  <a:moveTo>
                    <a:pt x="15" y="14"/>
                  </a:moveTo>
                  <a:cubicBezTo>
                    <a:pt x="13" y="14"/>
                    <a:pt x="11" y="14"/>
                    <a:pt x="9" y="15"/>
                  </a:cubicBezTo>
                  <a:cubicBezTo>
                    <a:pt x="7" y="16"/>
                    <a:pt x="6" y="18"/>
                    <a:pt x="5" y="20"/>
                  </a:cubicBezTo>
                  <a:cubicBezTo>
                    <a:pt x="4" y="21"/>
                    <a:pt x="3" y="23"/>
                    <a:pt x="3" y="25"/>
                  </a:cubicBezTo>
                  <a:cubicBezTo>
                    <a:pt x="3" y="27"/>
                    <a:pt x="4" y="29"/>
                    <a:pt x="5" y="31"/>
                  </a:cubicBezTo>
                  <a:cubicBezTo>
                    <a:pt x="6" y="33"/>
                    <a:pt x="7" y="34"/>
                    <a:pt x="9" y="35"/>
                  </a:cubicBezTo>
                  <a:cubicBezTo>
                    <a:pt x="11" y="36"/>
                    <a:pt x="13" y="37"/>
                    <a:pt x="15" y="37"/>
                  </a:cubicBezTo>
                  <a:cubicBezTo>
                    <a:pt x="17" y="37"/>
                    <a:pt x="19" y="36"/>
                    <a:pt x="20" y="35"/>
                  </a:cubicBezTo>
                  <a:cubicBezTo>
                    <a:pt x="22" y="34"/>
                    <a:pt x="24" y="33"/>
                    <a:pt x="25" y="31"/>
                  </a:cubicBezTo>
                  <a:cubicBezTo>
                    <a:pt x="26" y="30"/>
                    <a:pt x="26" y="28"/>
                    <a:pt x="26" y="25"/>
                  </a:cubicBezTo>
                  <a:cubicBezTo>
                    <a:pt x="26" y="22"/>
                    <a:pt x="25" y="19"/>
                    <a:pt x="23" y="17"/>
                  </a:cubicBezTo>
                  <a:cubicBezTo>
                    <a:pt x="21" y="15"/>
                    <a:pt x="18" y="14"/>
                    <a:pt x="15" y="14"/>
                  </a:cubicBezTo>
                  <a:close/>
                </a:path>
              </a:pathLst>
            </a:custGeom>
            <a:solidFill>
              <a:srgbClr val="004A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78">
              <a:extLst>
                <a:ext uri="{FF2B5EF4-FFF2-40B4-BE49-F238E27FC236}">
                  <a16:creationId xmlns:a16="http://schemas.microsoft.com/office/drawing/2014/main" id="{FAF4847C-4836-4770-BCB8-AF17E01C8F0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014104" y="890212"/>
              <a:ext cx="68573" cy="71763"/>
            </a:xfrm>
            <a:custGeom>
              <a:avLst/>
              <a:gdLst>
                <a:gd name="T0" fmla="*/ 29 w 29"/>
                <a:gd name="T1" fmla="*/ 1 h 30"/>
                <a:gd name="T2" fmla="*/ 29 w 29"/>
                <a:gd name="T3" fmla="*/ 30 h 30"/>
                <a:gd name="T4" fmla="*/ 26 w 29"/>
                <a:gd name="T5" fmla="*/ 30 h 30"/>
                <a:gd name="T6" fmla="*/ 26 w 29"/>
                <a:gd name="T7" fmla="*/ 25 h 30"/>
                <a:gd name="T8" fmla="*/ 20 w 29"/>
                <a:gd name="T9" fmla="*/ 29 h 30"/>
                <a:gd name="T10" fmla="*/ 14 w 29"/>
                <a:gd name="T11" fmla="*/ 30 h 30"/>
                <a:gd name="T12" fmla="*/ 4 w 29"/>
                <a:gd name="T13" fmla="*/ 26 h 30"/>
                <a:gd name="T14" fmla="*/ 0 w 29"/>
                <a:gd name="T15" fmla="*/ 15 h 30"/>
                <a:gd name="T16" fmla="*/ 4 w 29"/>
                <a:gd name="T17" fmla="*/ 5 h 30"/>
                <a:gd name="T18" fmla="*/ 14 w 29"/>
                <a:gd name="T19" fmla="*/ 0 h 30"/>
                <a:gd name="T20" fmla="*/ 21 w 29"/>
                <a:gd name="T21" fmla="*/ 2 h 30"/>
                <a:gd name="T22" fmla="*/ 26 w 29"/>
                <a:gd name="T23" fmla="*/ 6 h 30"/>
                <a:gd name="T24" fmla="*/ 26 w 29"/>
                <a:gd name="T25" fmla="*/ 1 h 30"/>
                <a:gd name="T26" fmla="*/ 29 w 29"/>
                <a:gd name="T27" fmla="*/ 1 h 30"/>
                <a:gd name="T28" fmla="*/ 15 w 29"/>
                <a:gd name="T29" fmla="*/ 4 h 30"/>
                <a:gd name="T30" fmla="*/ 9 w 29"/>
                <a:gd name="T31" fmla="*/ 5 h 30"/>
                <a:gd name="T32" fmla="*/ 5 w 29"/>
                <a:gd name="T33" fmla="*/ 10 h 30"/>
                <a:gd name="T34" fmla="*/ 3 w 29"/>
                <a:gd name="T35" fmla="*/ 15 h 30"/>
                <a:gd name="T36" fmla="*/ 5 w 29"/>
                <a:gd name="T37" fmla="*/ 21 h 30"/>
                <a:gd name="T38" fmla="*/ 9 w 29"/>
                <a:gd name="T39" fmla="*/ 25 h 30"/>
                <a:gd name="T40" fmla="*/ 15 w 29"/>
                <a:gd name="T41" fmla="*/ 27 h 30"/>
                <a:gd name="T42" fmla="*/ 20 w 29"/>
                <a:gd name="T43" fmla="*/ 25 h 30"/>
                <a:gd name="T44" fmla="*/ 24 w 29"/>
                <a:gd name="T45" fmla="*/ 21 h 30"/>
                <a:gd name="T46" fmla="*/ 26 w 29"/>
                <a:gd name="T47" fmla="*/ 15 h 30"/>
                <a:gd name="T48" fmla="*/ 23 w 29"/>
                <a:gd name="T49" fmla="*/ 7 h 30"/>
                <a:gd name="T50" fmla="*/ 15 w 29"/>
                <a:gd name="T51" fmla="*/ 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9" h="30">
                  <a:moveTo>
                    <a:pt x="29" y="1"/>
                  </a:moveTo>
                  <a:cubicBezTo>
                    <a:pt x="29" y="30"/>
                    <a:pt x="29" y="30"/>
                    <a:pt x="29" y="30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4" y="27"/>
                    <a:pt x="22" y="28"/>
                    <a:pt x="20" y="29"/>
                  </a:cubicBezTo>
                  <a:cubicBezTo>
                    <a:pt x="19" y="30"/>
                    <a:pt x="16" y="30"/>
                    <a:pt x="14" y="30"/>
                  </a:cubicBezTo>
                  <a:cubicBezTo>
                    <a:pt x="10" y="30"/>
                    <a:pt x="7" y="29"/>
                    <a:pt x="4" y="26"/>
                  </a:cubicBezTo>
                  <a:cubicBezTo>
                    <a:pt x="1" y="23"/>
                    <a:pt x="0" y="19"/>
                    <a:pt x="0" y="15"/>
                  </a:cubicBezTo>
                  <a:cubicBezTo>
                    <a:pt x="0" y="11"/>
                    <a:pt x="1" y="8"/>
                    <a:pt x="4" y="5"/>
                  </a:cubicBezTo>
                  <a:cubicBezTo>
                    <a:pt x="7" y="2"/>
                    <a:pt x="10" y="0"/>
                    <a:pt x="14" y="0"/>
                  </a:cubicBezTo>
                  <a:cubicBezTo>
                    <a:pt x="17" y="0"/>
                    <a:pt x="19" y="1"/>
                    <a:pt x="21" y="2"/>
                  </a:cubicBezTo>
                  <a:cubicBezTo>
                    <a:pt x="23" y="3"/>
                    <a:pt x="24" y="4"/>
                    <a:pt x="26" y="6"/>
                  </a:cubicBezTo>
                  <a:cubicBezTo>
                    <a:pt x="26" y="1"/>
                    <a:pt x="26" y="1"/>
                    <a:pt x="26" y="1"/>
                  </a:cubicBezTo>
                  <a:lnTo>
                    <a:pt x="29" y="1"/>
                  </a:lnTo>
                  <a:close/>
                  <a:moveTo>
                    <a:pt x="15" y="4"/>
                  </a:moveTo>
                  <a:cubicBezTo>
                    <a:pt x="13" y="4"/>
                    <a:pt x="11" y="4"/>
                    <a:pt x="9" y="5"/>
                  </a:cubicBezTo>
                  <a:cubicBezTo>
                    <a:pt x="7" y="6"/>
                    <a:pt x="6" y="8"/>
                    <a:pt x="5" y="10"/>
                  </a:cubicBezTo>
                  <a:cubicBezTo>
                    <a:pt x="4" y="11"/>
                    <a:pt x="3" y="13"/>
                    <a:pt x="3" y="15"/>
                  </a:cubicBezTo>
                  <a:cubicBezTo>
                    <a:pt x="3" y="17"/>
                    <a:pt x="4" y="19"/>
                    <a:pt x="5" y="21"/>
                  </a:cubicBezTo>
                  <a:cubicBezTo>
                    <a:pt x="6" y="23"/>
                    <a:pt x="7" y="24"/>
                    <a:pt x="9" y="25"/>
                  </a:cubicBezTo>
                  <a:cubicBezTo>
                    <a:pt x="11" y="26"/>
                    <a:pt x="13" y="27"/>
                    <a:pt x="15" y="27"/>
                  </a:cubicBezTo>
                  <a:cubicBezTo>
                    <a:pt x="17" y="27"/>
                    <a:pt x="18" y="26"/>
                    <a:pt x="20" y="25"/>
                  </a:cubicBezTo>
                  <a:cubicBezTo>
                    <a:pt x="22" y="24"/>
                    <a:pt x="23" y="23"/>
                    <a:pt x="24" y="21"/>
                  </a:cubicBezTo>
                  <a:cubicBezTo>
                    <a:pt x="25" y="20"/>
                    <a:pt x="26" y="18"/>
                    <a:pt x="26" y="15"/>
                  </a:cubicBezTo>
                  <a:cubicBezTo>
                    <a:pt x="26" y="12"/>
                    <a:pt x="25" y="9"/>
                    <a:pt x="23" y="7"/>
                  </a:cubicBezTo>
                  <a:cubicBezTo>
                    <a:pt x="20" y="5"/>
                    <a:pt x="18" y="4"/>
                    <a:pt x="15" y="4"/>
                  </a:cubicBezTo>
                  <a:close/>
                </a:path>
              </a:pathLst>
            </a:custGeom>
            <a:solidFill>
              <a:srgbClr val="004A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79">
              <a:extLst>
                <a:ext uri="{FF2B5EF4-FFF2-40B4-BE49-F238E27FC236}">
                  <a16:creationId xmlns:a16="http://schemas.microsoft.com/office/drawing/2014/main" id="{C792681A-A195-4054-98CF-1BE8118D3A5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108193" y="890212"/>
              <a:ext cx="36679" cy="71763"/>
            </a:xfrm>
            <a:custGeom>
              <a:avLst/>
              <a:gdLst>
                <a:gd name="T0" fmla="*/ 0 w 15"/>
                <a:gd name="T1" fmla="*/ 1 h 30"/>
                <a:gd name="T2" fmla="*/ 4 w 15"/>
                <a:gd name="T3" fmla="*/ 1 h 30"/>
                <a:gd name="T4" fmla="*/ 4 w 15"/>
                <a:gd name="T5" fmla="*/ 5 h 30"/>
                <a:gd name="T6" fmla="*/ 8 w 15"/>
                <a:gd name="T7" fmla="*/ 2 h 30"/>
                <a:gd name="T8" fmla="*/ 11 w 15"/>
                <a:gd name="T9" fmla="*/ 0 h 30"/>
                <a:gd name="T10" fmla="*/ 15 w 15"/>
                <a:gd name="T11" fmla="*/ 1 h 30"/>
                <a:gd name="T12" fmla="*/ 13 w 15"/>
                <a:gd name="T13" fmla="*/ 4 h 30"/>
                <a:gd name="T14" fmla="*/ 11 w 15"/>
                <a:gd name="T15" fmla="*/ 4 h 30"/>
                <a:gd name="T16" fmla="*/ 7 w 15"/>
                <a:gd name="T17" fmla="*/ 5 h 30"/>
                <a:gd name="T18" fmla="*/ 5 w 15"/>
                <a:gd name="T19" fmla="*/ 10 h 30"/>
                <a:gd name="T20" fmla="*/ 4 w 15"/>
                <a:gd name="T21" fmla="*/ 20 h 30"/>
                <a:gd name="T22" fmla="*/ 4 w 15"/>
                <a:gd name="T23" fmla="*/ 30 h 30"/>
                <a:gd name="T24" fmla="*/ 0 w 15"/>
                <a:gd name="T25" fmla="*/ 30 h 30"/>
                <a:gd name="T26" fmla="*/ 0 w 15"/>
                <a:gd name="T27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" h="30">
                  <a:moveTo>
                    <a:pt x="0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4"/>
                    <a:pt x="6" y="2"/>
                    <a:pt x="8" y="2"/>
                  </a:cubicBezTo>
                  <a:cubicBezTo>
                    <a:pt x="9" y="1"/>
                    <a:pt x="10" y="0"/>
                    <a:pt x="11" y="0"/>
                  </a:cubicBezTo>
                  <a:cubicBezTo>
                    <a:pt x="12" y="0"/>
                    <a:pt x="14" y="1"/>
                    <a:pt x="15" y="1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2" y="4"/>
                    <a:pt x="11" y="4"/>
                    <a:pt x="11" y="4"/>
                  </a:cubicBezTo>
                  <a:cubicBezTo>
                    <a:pt x="10" y="4"/>
                    <a:pt x="8" y="4"/>
                    <a:pt x="7" y="5"/>
                  </a:cubicBezTo>
                  <a:cubicBezTo>
                    <a:pt x="6" y="6"/>
                    <a:pt x="5" y="8"/>
                    <a:pt x="5" y="10"/>
                  </a:cubicBezTo>
                  <a:cubicBezTo>
                    <a:pt x="4" y="12"/>
                    <a:pt x="4" y="15"/>
                    <a:pt x="4" y="2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30"/>
                    <a:pt x="0" y="30"/>
                    <a:pt x="0" y="3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4A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580">
              <a:extLst>
                <a:ext uri="{FF2B5EF4-FFF2-40B4-BE49-F238E27FC236}">
                  <a16:creationId xmlns:a16="http://schemas.microsoft.com/office/drawing/2014/main" id="{F860F466-4E9E-4FAB-9191-889E48281BF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159224" y="866291"/>
              <a:ext cx="68573" cy="95683"/>
            </a:xfrm>
            <a:custGeom>
              <a:avLst/>
              <a:gdLst>
                <a:gd name="T0" fmla="*/ 29 w 29"/>
                <a:gd name="T1" fmla="*/ 0 h 40"/>
                <a:gd name="T2" fmla="*/ 29 w 29"/>
                <a:gd name="T3" fmla="*/ 40 h 40"/>
                <a:gd name="T4" fmla="*/ 26 w 29"/>
                <a:gd name="T5" fmla="*/ 40 h 40"/>
                <a:gd name="T6" fmla="*/ 26 w 29"/>
                <a:gd name="T7" fmla="*/ 35 h 40"/>
                <a:gd name="T8" fmla="*/ 21 w 29"/>
                <a:gd name="T9" fmla="*/ 39 h 40"/>
                <a:gd name="T10" fmla="*/ 14 w 29"/>
                <a:gd name="T11" fmla="*/ 40 h 40"/>
                <a:gd name="T12" fmla="*/ 4 w 29"/>
                <a:gd name="T13" fmla="*/ 36 h 40"/>
                <a:gd name="T14" fmla="*/ 0 w 29"/>
                <a:gd name="T15" fmla="*/ 25 h 40"/>
                <a:gd name="T16" fmla="*/ 4 w 29"/>
                <a:gd name="T17" fmla="*/ 15 h 40"/>
                <a:gd name="T18" fmla="*/ 15 w 29"/>
                <a:gd name="T19" fmla="*/ 10 h 40"/>
                <a:gd name="T20" fmla="*/ 21 w 29"/>
                <a:gd name="T21" fmla="*/ 12 h 40"/>
                <a:gd name="T22" fmla="*/ 26 w 29"/>
                <a:gd name="T23" fmla="*/ 16 h 40"/>
                <a:gd name="T24" fmla="*/ 26 w 29"/>
                <a:gd name="T25" fmla="*/ 0 h 40"/>
                <a:gd name="T26" fmla="*/ 29 w 29"/>
                <a:gd name="T27" fmla="*/ 0 h 40"/>
                <a:gd name="T28" fmla="*/ 15 w 29"/>
                <a:gd name="T29" fmla="*/ 14 h 40"/>
                <a:gd name="T30" fmla="*/ 9 w 29"/>
                <a:gd name="T31" fmla="*/ 15 h 40"/>
                <a:gd name="T32" fmla="*/ 5 w 29"/>
                <a:gd name="T33" fmla="*/ 20 h 40"/>
                <a:gd name="T34" fmla="*/ 4 w 29"/>
                <a:gd name="T35" fmla="*/ 25 h 40"/>
                <a:gd name="T36" fmla="*/ 5 w 29"/>
                <a:gd name="T37" fmla="*/ 31 h 40"/>
                <a:gd name="T38" fmla="*/ 9 w 29"/>
                <a:gd name="T39" fmla="*/ 35 h 40"/>
                <a:gd name="T40" fmla="*/ 15 w 29"/>
                <a:gd name="T41" fmla="*/ 37 h 40"/>
                <a:gd name="T42" fmla="*/ 21 w 29"/>
                <a:gd name="T43" fmla="*/ 35 h 40"/>
                <a:gd name="T44" fmla="*/ 25 w 29"/>
                <a:gd name="T45" fmla="*/ 31 h 40"/>
                <a:gd name="T46" fmla="*/ 26 w 29"/>
                <a:gd name="T47" fmla="*/ 25 h 40"/>
                <a:gd name="T48" fmla="*/ 23 w 29"/>
                <a:gd name="T49" fmla="*/ 17 h 40"/>
                <a:gd name="T50" fmla="*/ 15 w 29"/>
                <a:gd name="T51" fmla="*/ 1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9" h="40">
                  <a:moveTo>
                    <a:pt x="29" y="0"/>
                  </a:moveTo>
                  <a:cubicBezTo>
                    <a:pt x="29" y="40"/>
                    <a:pt x="29" y="40"/>
                    <a:pt x="29" y="40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7"/>
                    <a:pt x="23" y="38"/>
                    <a:pt x="21" y="39"/>
                  </a:cubicBezTo>
                  <a:cubicBezTo>
                    <a:pt x="19" y="40"/>
                    <a:pt x="17" y="40"/>
                    <a:pt x="14" y="40"/>
                  </a:cubicBezTo>
                  <a:cubicBezTo>
                    <a:pt x="10" y="40"/>
                    <a:pt x="7" y="39"/>
                    <a:pt x="4" y="36"/>
                  </a:cubicBezTo>
                  <a:cubicBezTo>
                    <a:pt x="1" y="33"/>
                    <a:pt x="0" y="29"/>
                    <a:pt x="0" y="25"/>
                  </a:cubicBezTo>
                  <a:cubicBezTo>
                    <a:pt x="0" y="21"/>
                    <a:pt x="1" y="18"/>
                    <a:pt x="4" y="15"/>
                  </a:cubicBezTo>
                  <a:cubicBezTo>
                    <a:pt x="7" y="12"/>
                    <a:pt x="11" y="10"/>
                    <a:pt x="15" y="10"/>
                  </a:cubicBezTo>
                  <a:cubicBezTo>
                    <a:pt x="17" y="10"/>
                    <a:pt x="19" y="11"/>
                    <a:pt x="21" y="12"/>
                  </a:cubicBezTo>
                  <a:cubicBezTo>
                    <a:pt x="23" y="13"/>
                    <a:pt x="24" y="14"/>
                    <a:pt x="26" y="16"/>
                  </a:cubicBezTo>
                  <a:cubicBezTo>
                    <a:pt x="26" y="0"/>
                    <a:pt x="26" y="0"/>
                    <a:pt x="26" y="0"/>
                  </a:cubicBezTo>
                  <a:lnTo>
                    <a:pt x="29" y="0"/>
                  </a:lnTo>
                  <a:close/>
                  <a:moveTo>
                    <a:pt x="15" y="14"/>
                  </a:moveTo>
                  <a:cubicBezTo>
                    <a:pt x="13" y="14"/>
                    <a:pt x="11" y="14"/>
                    <a:pt x="9" y="15"/>
                  </a:cubicBezTo>
                  <a:cubicBezTo>
                    <a:pt x="8" y="16"/>
                    <a:pt x="6" y="18"/>
                    <a:pt x="5" y="20"/>
                  </a:cubicBezTo>
                  <a:cubicBezTo>
                    <a:pt x="4" y="21"/>
                    <a:pt x="4" y="23"/>
                    <a:pt x="4" y="25"/>
                  </a:cubicBezTo>
                  <a:cubicBezTo>
                    <a:pt x="4" y="27"/>
                    <a:pt x="4" y="29"/>
                    <a:pt x="5" y="31"/>
                  </a:cubicBezTo>
                  <a:cubicBezTo>
                    <a:pt x="6" y="33"/>
                    <a:pt x="8" y="34"/>
                    <a:pt x="9" y="35"/>
                  </a:cubicBezTo>
                  <a:cubicBezTo>
                    <a:pt x="11" y="36"/>
                    <a:pt x="13" y="37"/>
                    <a:pt x="15" y="37"/>
                  </a:cubicBezTo>
                  <a:cubicBezTo>
                    <a:pt x="17" y="37"/>
                    <a:pt x="19" y="36"/>
                    <a:pt x="21" y="35"/>
                  </a:cubicBezTo>
                  <a:cubicBezTo>
                    <a:pt x="22" y="34"/>
                    <a:pt x="24" y="33"/>
                    <a:pt x="25" y="31"/>
                  </a:cubicBezTo>
                  <a:cubicBezTo>
                    <a:pt x="26" y="30"/>
                    <a:pt x="26" y="28"/>
                    <a:pt x="26" y="25"/>
                  </a:cubicBezTo>
                  <a:cubicBezTo>
                    <a:pt x="26" y="22"/>
                    <a:pt x="25" y="19"/>
                    <a:pt x="23" y="17"/>
                  </a:cubicBezTo>
                  <a:cubicBezTo>
                    <a:pt x="21" y="15"/>
                    <a:pt x="18" y="14"/>
                    <a:pt x="15" y="14"/>
                  </a:cubicBezTo>
                  <a:close/>
                </a:path>
              </a:pathLst>
            </a:custGeom>
            <a:solidFill>
              <a:srgbClr val="004A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581">
              <a:extLst>
                <a:ext uri="{FF2B5EF4-FFF2-40B4-BE49-F238E27FC236}">
                  <a16:creationId xmlns:a16="http://schemas.microsoft.com/office/drawing/2014/main" id="{1C2FD782-88A5-4E4E-89F9-910CA5334C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251717" y="890212"/>
              <a:ext cx="39868" cy="71763"/>
            </a:xfrm>
            <a:custGeom>
              <a:avLst/>
              <a:gdLst>
                <a:gd name="T0" fmla="*/ 17 w 17"/>
                <a:gd name="T1" fmla="*/ 4 h 30"/>
                <a:gd name="T2" fmla="*/ 15 w 17"/>
                <a:gd name="T3" fmla="*/ 7 h 30"/>
                <a:gd name="T4" fmla="*/ 9 w 17"/>
                <a:gd name="T5" fmla="*/ 4 h 30"/>
                <a:gd name="T6" fmla="*/ 6 w 17"/>
                <a:gd name="T7" fmla="*/ 5 h 30"/>
                <a:gd name="T8" fmla="*/ 5 w 17"/>
                <a:gd name="T9" fmla="*/ 8 h 30"/>
                <a:gd name="T10" fmla="*/ 6 w 17"/>
                <a:gd name="T11" fmla="*/ 10 h 30"/>
                <a:gd name="T12" fmla="*/ 10 w 17"/>
                <a:gd name="T13" fmla="*/ 13 h 30"/>
                <a:gd name="T14" fmla="*/ 16 w 17"/>
                <a:gd name="T15" fmla="*/ 17 h 30"/>
                <a:gd name="T16" fmla="*/ 17 w 17"/>
                <a:gd name="T17" fmla="*/ 22 h 30"/>
                <a:gd name="T18" fmla="*/ 15 w 17"/>
                <a:gd name="T19" fmla="*/ 28 h 30"/>
                <a:gd name="T20" fmla="*/ 9 w 17"/>
                <a:gd name="T21" fmla="*/ 30 h 30"/>
                <a:gd name="T22" fmla="*/ 4 w 17"/>
                <a:gd name="T23" fmla="*/ 29 h 30"/>
                <a:gd name="T24" fmla="*/ 0 w 17"/>
                <a:gd name="T25" fmla="*/ 26 h 30"/>
                <a:gd name="T26" fmla="*/ 3 w 17"/>
                <a:gd name="T27" fmla="*/ 24 h 30"/>
                <a:gd name="T28" fmla="*/ 9 w 17"/>
                <a:gd name="T29" fmla="*/ 27 h 30"/>
                <a:gd name="T30" fmla="*/ 12 w 17"/>
                <a:gd name="T31" fmla="*/ 25 h 30"/>
                <a:gd name="T32" fmla="*/ 14 w 17"/>
                <a:gd name="T33" fmla="*/ 22 h 30"/>
                <a:gd name="T34" fmla="*/ 13 w 17"/>
                <a:gd name="T35" fmla="*/ 19 h 30"/>
                <a:gd name="T36" fmla="*/ 8 w 17"/>
                <a:gd name="T37" fmla="*/ 16 h 30"/>
                <a:gd name="T38" fmla="*/ 3 w 17"/>
                <a:gd name="T39" fmla="*/ 12 h 30"/>
                <a:gd name="T40" fmla="*/ 2 w 17"/>
                <a:gd name="T41" fmla="*/ 8 h 30"/>
                <a:gd name="T42" fmla="*/ 4 w 17"/>
                <a:gd name="T43" fmla="*/ 3 h 30"/>
                <a:gd name="T44" fmla="*/ 9 w 17"/>
                <a:gd name="T45" fmla="*/ 0 h 30"/>
                <a:gd name="T46" fmla="*/ 17 w 17"/>
                <a:gd name="T47" fmla="*/ 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30">
                  <a:moveTo>
                    <a:pt x="17" y="4"/>
                  </a:moveTo>
                  <a:cubicBezTo>
                    <a:pt x="15" y="7"/>
                    <a:pt x="15" y="7"/>
                    <a:pt x="15" y="7"/>
                  </a:cubicBezTo>
                  <a:cubicBezTo>
                    <a:pt x="13" y="5"/>
                    <a:pt x="11" y="4"/>
                    <a:pt x="9" y="4"/>
                  </a:cubicBezTo>
                  <a:cubicBezTo>
                    <a:pt x="8" y="4"/>
                    <a:pt x="7" y="4"/>
                    <a:pt x="6" y="5"/>
                  </a:cubicBezTo>
                  <a:cubicBezTo>
                    <a:pt x="5" y="6"/>
                    <a:pt x="5" y="7"/>
                    <a:pt x="5" y="8"/>
                  </a:cubicBezTo>
                  <a:cubicBezTo>
                    <a:pt x="5" y="9"/>
                    <a:pt x="5" y="10"/>
                    <a:pt x="6" y="10"/>
                  </a:cubicBezTo>
                  <a:cubicBezTo>
                    <a:pt x="7" y="11"/>
                    <a:pt x="8" y="12"/>
                    <a:pt x="10" y="13"/>
                  </a:cubicBezTo>
                  <a:cubicBezTo>
                    <a:pt x="13" y="15"/>
                    <a:pt x="15" y="16"/>
                    <a:pt x="16" y="17"/>
                  </a:cubicBezTo>
                  <a:cubicBezTo>
                    <a:pt x="17" y="19"/>
                    <a:pt x="17" y="20"/>
                    <a:pt x="17" y="22"/>
                  </a:cubicBezTo>
                  <a:cubicBezTo>
                    <a:pt x="17" y="24"/>
                    <a:pt x="17" y="26"/>
                    <a:pt x="15" y="28"/>
                  </a:cubicBezTo>
                  <a:cubicBezTo>
                    <a:pt x="13" y="29"/>
                    <a:pt x="11" y="30"/>
                    <a:pt x="9" y="30"/>
                  </a:cubicBezTo>
                  <a:cubicBezTo>
                    <a:pt x="7" y="30"/>
                    <a:pt x="6" y="30"/>
                    <a:pt x="4" y="29"/>
                  </a:cubicBezTo>
                  <a:cubicBezTo>
                    <a:pt x="3" y="28"/>
                    <a:pt x="1" y="27"/>
                    <a:pt x="0" y="26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5" y="26"/>
                    <a:pt x="6" y="27"/>
                    <a:pt x="9" y="27"/>
                  </a:cubicBezTo>
                  <a:cubicBezTo>
                    <a:pt x="10" y="27"/>
                    <a:pt x="11" y="26"/>
                    <a:pt x="12" y="25"/>
                  </a:cubicBezTo>
                  <a:cubicBezTo>
                    <a:pt x="13" y="24"/>
                    <a:pt x="14" y="23"/>
                    <a:pt x="14" y="22"/>
                  </a:cubicBezTo>
                  <a:cubicBezTo>
                    <a:pt x="14" y="21"/>
                    <a:pt x="14" y="20"/>
                    <a:pt x="13" y="19"/>
                  </a:cubicBezTo>
                  <a:cubicBezTo>
                    <a:pt x="12" y="18"/>
                    <a:pt x="11" y="17"/>
                    <a:pt x="8" y="16"/>
                  </a:cubicBezTo>
                  <a:cubicBezTo>
                    <a:pt x="6" y="15"/>
                    <a:pt x="4" y="14"/>
                    <a:pt x="3" y="12"/>
                  </a:cubicBezTo>
                  <a:cubicBezTo>
                    <a:pt x="2" y="11"/>
                    <a:pt x="2" y="10"/>
                    <a:pt x="2" y="8"/>
                  </a:cubicBezTo>
                  <a:cubicBezTo>
                    <a:pt x="2" y="6"/>
                    <a:pt x="2" y="4"/>
                    <a:pt x="4" y="3"/>
                  </a:cubicBezTo>
                  <a:cubicBezTo>
                    <a:pt x="5" y="1"/>
                    <a:pt x="7" y="0"/>
                    <a:pt x="9" y="0"/>
                  </a:cubicBezTo>
                  <a:cubicBezTo>
                    <a:pt x="12" y="0"/>
                    <a:pt x="15" y="2"/>
                    <a:pt x="17" y="4"/>
                  </a:cubicBezTo>
                  <a:close/>
                </a:path>
              </a:pathLst>
            </a:custGeom>
            <a:solidFill>
              <a:srgbClr val="004A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582">
              <a:extLst>
                <a:ext uri="{FF2B5EF4-FFF2-40B4-BE49-F238E27FC236}">
                  <a16:creationId xmlns:a16="http://schemas.microsoft.com/office/drawing/2014/main" id="{AA0304B4-16F1-4CD8-BB14-707B7F80430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366537" y="867886"/>
              <a:ext cx="55816" cy="94089"/>
            </a:xfrm>
            <a:custGeom>
              <a:avLst/>
              <a:gdLst>
                <a:gd name="T0" fmla="*/ 0 w 24"/>
                <a:gd name="T1" fmla="*/ 0 h 39"/>
                <a:gd name="T2" fmla="*/ 7 w 24"/>
                <a:gd name="T3" fmla="*/ 0 h 39"/>
                <a:gd name="T4" fmla="*/ 16 w 24"/>
                <a:gd name="T5" fmla="*/ 1 h 39"/>
                <a:gd name="T6" fmla="*/ 22 w 24"/>
                <a:gd name="T7" fmla="*/ 4 h 39"/>
                <a:gd name="T8" fmla="*/ 24 w 24"/>
                <a:gd name="T9" fmla="*/ 10 h 39"/>
                <a:gd name="T10" fmla="*/ 22 w 24"/>
                <a:gd name="T11" fmla="*/ 17 h 39"/>
                <a:gd name="T12" fmla="*/ 16 w 24"/>
                <a:gd name="T13" fmla="*/ 20 h 39"/>
                <a:gd name="T14" fmla="*/ 6 w 24"/>
                <a:gd name="T15" fmla="*/ 21 h 39"/>
                <a:gd name="T16" fmla="*/ 4 w 24"/>
                <a:gd name="T17" fmla="*/ 21 h 39"/>
                <a:gd name="T18" fmla="*/ 4 w 24"/>
                <a:gd name="T19" fmla="*/ 39 h 39"/>
                <a:gd name="T20" fmla="*/ 0 w 24"/>
                <a:gd name="T21" fmla="*/ 39 h 39"/>
                <a:gd name="T22" fmla="*/ 0 w 24"/>
                <a:gd name="T23" fmla="*/ 0 h 39"/>
                <a:gd name="T24" fmla="*/ 4 w 24"/>
                <a:gd name="T25" fmla="*/ 4 h 39"/>
                <a:gd name="T26" fmla="*/ 4 w 24"/>
                <a:gd name="T27" fmla="*/ 17 h 39"/>
                <a:gd name="T28" fmla="*/ 10 w 24"/>
                <a:gd name="T29" fmla="*/ 17 h 39"/>
                <a:gd name="T30" fmla="*/ 16 w 24"/>
                <a:gd name="T31" fmla="*/ 16 h 39"/>
                <a:gd name="T32" fmla="*/ 19 w 24"/>
                <a:gd name="T33" fmla="*/ 14 h 39"/>
                <a:gd name="T34" fmla="*/ 20 w 24"/>
                <a:gd name="T35" fmla="*/ 10 h 39"/>
                <a:gd name="T36" fmla="*/ 19 w 24"/>
                <a:gd name="T37" fmla="*/ 7 h 39"/>
                <a:gd name="T38" fmla="*/ 16 w 24"/>
                <a:gd name="T39" fmla="*/ 5 h 39"/>
                <a:gd name="T40" fmla="*/ 10 w 24"/>
                <a:gd name="T41" fmla="*/ 4 h 39"/>
                <a:gd name="T42" fmla="*/ 4 w 24"/>
                <a:gd name="T43" fmla="*/ 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39">
                  <a:moveTo>
                    <a:pt x="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12" y="0"/>
                    <a:pt x="15" y="0"/>
                    <a:pt x="16" y="1"/>
                  </a:cubicBezTo>
                  <a:cubicBezTo>
                    <a:pt x="18" y="1"/>
                    <a:pt x="20" y="2"/>
                    <a:pt x="22" y="4"/>
                  </a:cubicBezTo>
                  <a:cubicBezTo>
                    <a:pt x="23" y="6"/>
                    <a:pt x="24" y="8"/>
                    <a:pt x="24" y="10"/>
                  </a:cubicBezTo>
                  <a:cubicBezTo>
                    <a:pt x="24" y="13"/>
                    <a:pt x="23" y="15"/>
                    <a:pt x="22" y="17"/>
                  </a:cubicBezTo>
                  <a:cubicBezTo>
                    <a:pt x="20" y="18"/>
                    <a:pt x="18" y="19"/>
                    <a:pt x="16" y="20"/>
                  </a:cubicBezTo>
                  <a:cubicBezTo>
                    <a:pt x="14" y="20"/>
                    <a:pt x="11" y="21"/>
                    <a:pt x="6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0" y="39"/>
                    <a:pt x="0" y="39"/>
                    <a:pt x="0" y="39"/>
                  </a:cubicBezTo>
                  <a:lnTo>
                    <a:pt x="0" y="0"/>
                  </a:lnTo>
                  <a:close/>
                  <a:moveTo>
                    <a:pt x="4" y="4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3" y="17"/>
                    <a:pt x="15" y="17"/>
                    <a:pt x="16" y="16"/>
                  </a:cubicBezTo>
                  <a:cubicBezTo>
                    <a:pt x="17" y="16"/>
                    <a:pt x="18" y="15"/>
                    <a:pt x="19" y="14"/>
                  </a:cubicBezTo>
                  <a:cubicBezTo>
                    <a:pt x="19" y="13"/>
                    <a:pt x="20" y="12"/>
                    <a:pt x="20" y="10"/>
                  </a:cubicBezTo>
                  <a:cubicBezTo>
                    <a:pt x="20" y="9"/>
                    <a:pt x="19" y="8"/>
                    <a:pt x="19" y="7"/>
                  </a:cubicBezTo>
                  <a:cubicBezTo>
                    <a:pt x="18" y="6"/>
                    <a:pt x="17" y="5"/>
                    <a:pt x="16" y="5"/>
                  </a:cubicBezTo>
                  <a:cubicBezTo>
                    <a:pt x="15" y="4"/>
                    <a:pt x="13" y="4"/>
                    <a:pt x="10" y="4"/>
                  </a:cubicBezTo>
                  <a:lnTo>
                    <a:pt x="4" y="4"/>
                  </a:lnTo>
                  <a:close/>
                </a:path>
              </a:pathLst>
            </a:custGeom>
            <a:solidFill>
              <a:srgbClr val="004A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583">
              <a:extLst>
                <a:ext uri="{FF2B5EF4-FFF2-40B4-BE49-F238E27FC236}">
                  <a16:creationId xmlns:a16="http://schemas.microsoft.com/office/drawing/2014/main" id="{2DF743D5-A415-4BF6-B0A3-8AC5B673196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441488" y="890212"/>
              <a:ext cx="70168" cy="71763"/>
            </a:xfrm>
            <a:custGeom>
              <a:avLst/>
              <a:gdLst>
                <a:gd name="T0" fmla="*/ 25 w 29"/>
                <a:gd name="T1" fmla="*/ 20 h 30"/>
                <a:gd name="T2" fmla="*/ 28 w 29"/>
                <a:gd name="T3" fmla="*/ 22 h 30"/>
                <a:gd name="T4" fmla="*/ 24 w 29"/>
                <a:gd name="T5" fmla="*/ 27 h 30"/>
                <a:gd name="T6" fmla="*/ 20 w 29"/>
                <a:gd name="T7" fmla="*/ 29 h 30"/>
                <a:gd name="T8" fmla="*/ 14 w 29"/>
                <a:gd name="T9" fmla="*/ 30 h 30"/>
                <a:gd name="T10" fmla="*/ 3 w 29"/>
                <a:gd name="T11" fmla="*/ 26 h 30"/>
                <a:gd name="T12" fmla="*/ 0 w 29"/>
                <a:gd name="T13" fmla="*/ 15 h 30"/>
                <a:gd name="T14" fmla="*/ 3 w 29"/>
                <a:gd name="T15" fmla="*/ 6 h 30"/>
                <a:gd name="T16" fmla="*/ 14 w 29"/>
                <a:gd name="T17" fmla="*/ 0 h 30"/>
                <a:gd name="T18" fmla="*/ 26 w 29"/>
                <a:gd name="T19" fmla="*/ 6 h 30"/>
                <a:gd name="T20" fmla="*/ 29 w 29"/>
                <a:gd name="T21" fmla="*/ 16 h 30"/>
                <a:gd name="T22" fmla="*/ 3 w 29"/>
                <a:gd name="T23" fmla="*/ 16 h 30"/>
                <a:gd name="T24" fmla="*/ 7 w 29"/>
                <a:gd name="T25" fmla="*/ 24 h 30"/>
                <a:gd name="T26" fmla="*/ 14 w 29"/>
                <a:gd name="T27" fmla="*/ 27 h 30"/>
                <a:gd name="T28" fmla="*/ 18 w 29"/>
                <a:gd name="T29" fmla="*/ 26 h 30"/>
                <a:gd name="T30" fmla="*/ 22 w 29"/>
                <a:gd name="T31" fmla="*/ 24 h 30"/>
                <a:gd name="T32" fmla="*/ 25 w 29"/>
                <a:gd name="T33" fmla="*/ 20 h 30"/>
                <a:gd name="T34" fmla="*/ 25 w 29"/>
                <a:gd name="T35" fmla="*/ 12 h 30"/>
                <a:gd name="T36" fmla="*/ 23 w 29"/>
                <a:gd name="T37" fmla="*/ 8 h 30"/>
                <a:gd name="T38" fmla="*/ 19 w 29"/>
                <a:gd name="T39" fmla="*/ 5 h 30"/>
                <a:gd name="T40" fmla="*/ 14 w 29"/>
                <a:gd name="T41" fmla="*/ 4 h 30"/>
                <a:gd name="T42" fmla="*/ 7 w 29"/>
                <a:gd name="T43" fmla="*/ 7 h 30"/>
                <a:gd name="T44" fmla="*/ 4 w 29"/>
                <a:gd name="T45" fmla="*/ 12 h 30"/>
                <a:gd name="T46" fmla="*/ 25 w 29"/>
                <a:gd name="T47" fmla="*/ 1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" h="30">
                  <a:moveTo>
                    <a:pt x="25" y="20"/>
                  </a:moveTo>
                  <a:cubicBezTo>
                    <a:pt x="28" y="22"/>
                    <a:pt x="28" y="22"/>
                    <a:pt x="28" y="22"/>
                  </a:cubicBezTo>
                  <a:cubicBezTo>
                    <a:pt x="27" y="24"/>
                    <a:pt x="26" y="25"/>
                    <a:pt x="24" y="27"/>
                  </a:cubicBezTo>
                  <a:cubicBezTo>
                    <a:pt x="23" y="28"/>
                    <a:pt x="22" y="29"/>
                    <a:pt x="20" y="29"/>
                  </a:cubicBezTo>
                  <a:cubicBezTo>
                    <a:pt x="18" y="30"/>
                    <a:pt x="16" y="30"/>
                    <a:pt x="14" y="30"/>
                  </a:cubicBezTo>
                  <a:cubicBezTo>
                    <a:pt x="10" y="30"/>
                    <a:pt x="6" y="29"/>
                    <a:pt x="3" y="26"/>
                  </a:cubicBezTo>
                  <a:cubicBezTo>
                    <a:pt x="1" y="23"/>
                    <a:pt x="0" y="19"/>
                    <a:pt x="0" y="15"/>
                  </a:cubicBezTo>
                  <a:cubicBezTo>
                    <a:pt x="0" y="12"/>
                    <a:pt x="1" y="9"/>
                    <a:pt x="3" y="6"/>
                  </a:cubicBezTo>
                  <a:cubicBezTo>
                    <a:pt x="6" y="2"/>
                    <a:pt x="9" y="0"/>
                    <a:pt x="14" y="0"/>
                  </a:cubicBezTo>
                  <a:cubicBezTo>
                    <a:pt x="19" y="0"/>
                    <a:pt x="23" y="2"/>
                    <a:pt x="26" y="6"/>
                  </a:cubicBezTo>
                  <a:cubicBezTo>
                    <a:pt x="28" y="8"/>
                    <a:pt x="29" y="12"/>
                    <a:pt x="29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9"/>
                    <a:pt x="4" y="22"/>
                    <a:pt x="7" y="24"/>
                  </a:cubicBezTo>
                  <a:cubicBezTo>
                    <a:pt x="9" y="26"/>
                    <a:pt x="11" y="27"/>
                    <a:pt x="14" y="27"/>
                  </a:cubicBezTo>
                  <a:cubicBezTo>
                    <a:pt x="16" y="27"/>
                    <a:pt x="17" y="27"/>
                    <a:pt x="18" y="26"/>
                  </a:cubicBezTo>
                  <a:cubicBezTo>
                    <a:pt x="20" y="26"/>
                    <a:pt x="21" y="25"/>
                    <a:pt x="22" y="24"/>
                  </a:cubicBezTo>
                  <a:cubicBezTo>
                    <a:pt x="23" y="23"/>
                    <a:pt x="24" y="22"/>
                    <a:pt x="25" y="20"/>
                  </a:cubicBezTo>
                  <a:close/>
                  <a:moveTo>
                    <a:pt x="25" y="12"/>
                  </a:moveTo>
                  <a:cubicBezTo>
                    <a:pt x="24" y="10"/>
                    <a:pt x="24" y="9"/>
                    <a:pt x="23" y="8"/>
                  </a:cubicBezTo>
                  <a:cubicBezTo>
                    <a:pt x="22" y="7"/>
                    <a:pt x="21" y="6"/>
                    <a:pt x="19" y="5"/>
                  </a:cubicBezTo>
                  <a:cubicBezTo>
                    <a:pt x="18" y="4"/>
                    <a:pt x="16" y="4"/>
                    <a:pt x="14" y="4"/>
                  </a:cubicBezTo>
                  <a:cubicBezTo>
                    <a:pt x="11" y="4"/>
                    <a:pt x="9" y="5"/>
                    <a:pt x="7" y="7"/>
                  </a:cubicBezTo>
                  <a:cubicBezTo>
                    <a:pt x="6" y="8"/>
                    <a:pt x="4" y="10"/>
                    <a:pt x="4" y="12"/>
                  </a:cubicBezTo>
                  <a:lnTo>
                    <a:pt x="25" y="12"/>
                  </a:lnTo>
                  <a:close/>
                </a:path>
              </a:pathLst>
            </a:custGeom>
            <a:solidFill>
              <a:srgbClr val="004A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584">
              <a:extLst>
                <a:ext uri="{FF2B5EF4-FFF2-40B4-BE49-F238E27FC236}">
                  <a16:creationId xmlns:a16="http://schemas.microsoft.com/office/drawing/2014/main" id="{3C727FF0-B644-4A2B-960F-B25EA00AE48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535577" y="890212"/>
              <a:ext cx="68573" cy="71763"/>
            </a:xfrm>
            <a:custGeom>
              <a:avLst/>
              <a:gdLst>
                <a:gd name="T0" fmla="*/ 14 w 29"/>
                <a:gd name="T1" fmla="*/ 0 h 30"/>
                <a:gd name="T2" fmla="*/ 25 w 29"/>
                <a:gd name="T3" fmla="*/ 5 h 30"/>
                <a:gd name="T4" fmla="*/ 29 w 29"/>
                <a:gd name="T5" fmla="*/ 15 h 30"/>
                <a:gd name="T6" fmla="*/ 25 w 29"/>
                <a:gd name="T7" fmla="*/ 26 h 30"/>
                <a:gd name="T8" fmla="*/ 14 w 29"/>
                <a:gd name="T9" fmla="*/ 30 h 30"/>
                <a:gd name="T10" fmla="*/ 4 w 29"/>
                <a:gd name="T11" fmla="*/ 26 h 30"/>
                <a:gd name="T12" fmla="*/ 0 w 29"/>
                <a:gd name="T13" fmla="*/ 15 h 30"/>
                <a:gd name="T14" fmla="*/ 4 w 29"/>
                <a:gd name="T15" fmla="*/ 5 h 30"/>
                <a:gd name="T16" fmla="*/ 14 w 29"/>
                <a:gd name="T17" fmla="*/ 0 h 30"/>
                <a:gd name="T18" fmla="*/ 14 w 29"/>
                <a:gd name="T19" fmla="*/ 4 h 30"/>
                <a:gd name="T20" fmla="*/ 7 w 29"/>
                <a:gd name="T21" fmla="*/ 7 h 30"/>
                <a:gd name="T22" fmla="*/ 3 w 29"/>
                <a:gd name="T23" fmla="*/ 15 h 30"/>
                <a:gd name="T24" fmla="*/ 5 w 29"/>
                <a:gd name="T25" fmla="*/ 21 h 30"/>
                <a:gd name="T26" fmla="*/ 9 w 29"/>
                <a:gd name="T27" fmla="*/ 25 h 30"/>
                <a:gd name="T28" fmla="*/ 14 w 29"/>
                <a:gd name="T29" fmla="*/ 27 h 30"/>
                <a:gd name="T30" fmla="*/ 20 w 29"/>
                <a:gd name="T31" fmla="*/ 25 h 30"/>
                <a:gd name="T32" fmla="*/ 24 w 29"/>
                <a:gd name="T33" fmla="*/ 21 h 30"/>
                <a:gd name="T34" fmla="*/ 26 w 29"/>
                <a:gd name="T35" fmla="*/ 15 h 30"/>
                <a:gd name="T36" fmla="*/ 22 w 29"/>
                <a:gd name="T37" fmla="*/ 7 h 30"/>
                <a:gd name="T38" fmla="*/ 14 w 29"/>
                <a:gd name="T39" fmla="*/ 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30">
                  <a:moveTo>
                    <a:pt x="14" y="0"/>
                  </a:moveTo>
                  <a:cubicBezTo>
                    <a:pt x="19" y="0"/>
                    <a:pt x="22" y="2"/>
                    <a:pt x="25" y="5"/>
                  </a:cubicBezTo>
                  <a:cubicBezTo>
                    <a:pt x="28" y="8"/>
                    <a:pt x="29" y="11"/>
                    <a:pt x="29" y="15"/>
                  </a:cubicBezTo>
                  <a:cubicBezTo>
                    <a:pt x="29" y="19"/>
                    <a:pt x="28" y="23"/>
                    <a:pt x="25" y="26"/>
                  </a:cubicBezTo>
                  <a:cubicBezTo>
                    <a:pt x="22" y="29"/>
                    <a:pt x="19" y="30"/>
                    <a:pt x="14" y="30"/>
                  </a:cubicBezTo>
                  <a:cubicBezTo>
                    <a:pt x="10" y="30"/>
                    <a:pt x="7" y="29"/>
                    <a:pt x="4" y="26"/>
                  </a:cubicBezTo>
                  <a:cubicBezTo>
                    <a:pt x="1" y="23"/>
                    <a:pt x="0" y="19"/>
                    <a:pt x="0" y="15"/>
                  </a:cubicBezTo>
                  <a:cubicBezTo>
                    <a:pt x="0" y="11"/>
                    <a:pt x="1" y="8"/>
                    <a:pt x="4" y="5"/>
                  </a:cubicBezTo>
                  <a:cubicBezTo>
                    <a:pt x="6" y="2"/>
                    <a:pt x="10" y="0"/>
                    <a:pt x="14" y="0"/>
                  </a:cubicBezTo>
                  <a:close/>
                  <a:moveTo>
                    <a:pt x="14" y="4"/>
                  </a:moveTo>
                  <a:cubicBezTo>
                    <a:pt x="11" y="4"/>
                    <a:pt x="9" y="5"/>
                    <a:pt x="7" y="7"/>
                  </a:cubicBezTo>
                  <a:cubicBezTo>
                    <a:pt x="4" y="10"/>
                    <a:pt x="3" y="12"/>
                    <a:pt x="3" y="15"/>
                  </a:cubicBezTo>
                  <a:cubicBezTo>
                    <a:pt x="3" y="18"/>
                    <a:pt x="4" y="19"/>
                    <a:pt x="5" y="21"/>
                  </a:cubicBezTo>
                  <a:cubicBezTo>
                    <a:pt x="6" y="23"/>
                    <a:pt x="7" y="24"/>
                    <a:pt x="9" y="25"/>
                  </a:cubicBezTo>
                  <a:cubicBezTo>
                    <a:pt x="11" y="26"/>
                    <a:pt x="12" y="27"/>
                    <a:pt x="14" y="27"/>
                  </a:cubicBezTo>
                  <a:cubicBezTo>
                    <a:pt x="16" y="27"/>
                    <a:pt x="18" y="26"/>
                    <a:pt x="20" y="25"/>
                  </a:cubicBezTo>
                  <a:cubicBezTo>
                    <a:pt x="22" y="24"/>
                    <a:pt x="23" y="23"/>
                    <a:pt x="24" y="21"/>
                  </a:cubicBezTo>
                  <a:cubicBezTo>
                    <a:pt x="25" y="19"/>
                    <a:pt x="26" y="18"/>
                    <a:pt x="26" y="15"/>
                  </a:cubicBezTo>
                  <a:cubicBezTo>
                    <a:pt x="26" y="12"/>
                    <a:pt x="24" y="10"/>
                    <a:pt x="22" y="7"/>
                  </a:cubicBezTo>
                  <a:cubicBezTo>
                    <a:pt x="20" y="5"/>
                    <a:pt x="17" y="4"/>
                    <a:pt x="14" y="4"/>
                  </a:cubicBezTo>
                  <a:close/>
                </a:path>
              </a:pathLst>
            </a:custGeom>
            <a:solidFill>
              <a:srgbClr val="004A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585">
              <a:extLst>
                <a:ext uri="{FF2B5EF4-FFF2-40B4-BE49-F238E27FC236}">
                  <a16:creationId xmlns:a16="http://schemas.microsoft.com/office/drawing/2014/main" id="{4A808CD2-18F3-449F-A991-CF96363A456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629665" y="890212"/>
              <a:ext cx="71763" cy="95683"/>
            </a:xfrm>
            <a:custGeom>
              <a:avLst/>
              <a:gdLst>
                <a:gd name="T0" fmla="*/ 0 w 30"/>
                <a:gd name="T1" fmla="*/ 1 h 40"/>
                <a:gd name="T2" fmla="*/ 4 w 30"/>
                <a:gd name="T3" fmla="*/ 1 h 40"/>
                <a:gd name="T4" fmla="*/ 4 w 30"/>
                <a:gd name="T5" fmla="*/ 6 h 40"/>
                <a:gd name="T6" fmla="*/ 9 w 30"/>
                <a:gd name="T7" fmla="*/ 2 h 40"/>
                <a:gd name="T8" fmla="*/ 15 w 30"/>
                <a:gd name="T9" fmla="*/ 0 h 40"/>
                <a:gd name="T10" fmla="*/ 26 w 30"/>
                <a:gd name="T11" fmla="*/ 5 h 40"/>
                <a:gd name="T12" fmla="*/ 30 w 30"/>
                <a:gd name="T13" fmla="*/ 15 h 40"/>
                <a:gd name="T14" fmla="*/ 26 w 30"/>
                <a:gd name="T15" fmla="*/ 26 h 40"/>
                <a:gd name="T16" fmla="*/ 15 w 30"/>
                <a:gd name="T17" fmla="*/ 30 h 40"/>
                <a:gd name="T18" fmla="*/ 9 w 30"/>
                <a:gd name="T19" fmla="*/ 29 h 40"/>
                <a:gd name="T20" fmla="*/ 4 w 30"/>
                <a:gd name="T21" fmla="*/ 25 h 40"/>
                <a:gd name="T22" fmla="*/ 4 w 30"/>
                <a:gd name="T23" fmla="*/ 40 h 40"/>
                <a:gd name="T24" fmla="*/ 0 w 30"/>
                <a:gd name="T25" fmla="*/ 40 h 40"/>
                <a:gd name="T26" fmla="*/ 0 w 30"/>
                <a:gd name="T27" fmla="*/ 1 h 40"/>
                <a:gd name="T28" fmla="*/ 15 w 30"/>
                <a:gd name="T29" fmla="*/ 4 h 40"/>
                <a:gd name="T30" fmla="*/ 7 w 30"/>
                <a:gd name="T31" fmla="*/ 7 h 40"/>
                <a:gd name="T32" fmla="*/ 4 w 30"/>
                <a:gd name="T33" fmla="*/ 15 h 40"/>
                <a:gd name="T34" fmla="*/ 5 w 30"/>
                <a:gd name="T35" fmla="*/ 21 h 40"/>
                <a:gd name="T36" fmla="*/ 9 w 30"/>
                <a:gd name="T37" fmla="*/ 25 h 40"/>
                <a:gd name="T38" fmla="*/ 15 w 30"/>
                <a:gd name="T39" fmla="*/ 27 h 40"/>
                <a:gd name="T40" fmla="*/ 21 w 30"/>
                <a:gd name="T41" fmla="*/ 25 h 40"/>
                <a:gd name="T42" fmla="*/ 25 w 30"/>
                <a:gd name="T43" fmla="*/ 21 h 40"/>
                <a:gd name="T44" fmla="*/ 26 w 30"/>
                <a:gd name="T45" fmla="*/ 15 h 40"/>
                <a:gd name="T46" fmla="*/ 25 w 30"/>
                <a:gd name="T47" fmla="*/ 10 h 40"/>
                <a:gd name="T48" fmla="*/ 21 w 30"/>
                <a:gd name="T49" fmla="*/ 5 h 40"/>
                <a:gd name="T50" fmla="*/ 15 w 30"/>
                <a:gd name="T51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0" h="40">
                  <a:moveTo>
                    <a:pt x="0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4"/>
                    <a:pt x="7" y="3"/>
                    <a:pt x="9" y="2"/>
                  </a:cubicBezTo>
                  <a:cubicBezTo>
                    <a:pt x="11" y="1"/>
                    <a:pt x="13" y="0"/>
                    <a:pt x="15" y="0"/>
                  </a:cubicBezTo>
                  <a:cubicBezTo>
                    <a:pt x="19" y="0"/>
                    <a:pt x="23" y="2"/>
                    <a:pt x="26" y="5"/>
                  </a:cubicBezTo>
                  <a:cubicBezTo>
                    <a:pt x="29" y="8"/>
                    <a:pt x="30" y="11"/>
                    <a:pt x="30" y="15"/>
                  </a:cubicBezTo>
                  <a:cubicBezTo>
                    <a:pt x="30" y="19"/>
                    <a:pt x="29" y="23"/>
                    <a:pt x="26" y="26"/>
                  </a:cubicBezTo>
                  <a:cubicBezTo>
                    <a:pt x="23" y="29"/>
                    <a:pt x="19" y="30"/>
                    <a:pt x="15" y="30"/>
                  </a:cubicBezTo>
                  <a:cubicBezTo>
                    <a:pt x="13" y="30"/>
                    <a:pt x="11" y="30"/>
                    <a:pt x="9" y="29"/>
                  </a:cubicBezTo>
                  <a:cubicBezTo>
                    <a:pt x="7" y="28"/>
                    <a:pt x="6" y="27"/>
                    <a:pt x="4" y="25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0" y="40"/>
                    <a:pt x="0" y="40"/>
                    <a:pt x="0" y="40"/>
                  </a:cubicBezTo>
                  <a:lnTo>
                    <a:pt x="0" y="1"/>
                  </a:lnTo>
                  <a:close/>
                  <a:moveTo>
                    <a:pt x="15" y="4"/>
                  </a:moveTo>
                  <a:cubicBezTo>
                    <a:pt x="12" y="4"/>
                    <a:pt x="9" y="5"/>
                    <a:pt x="7" y="7"/>
                  </a:cubicBezTo>
                  <a:cubicBezTo>
                    <a:pt x="5" y="9"/>
                    <a:pt x="4" y="12"/>
                    <a:pt x="4" y="15"/>
                  </a:cubicBezTo>
                  <a:cubicBezTo>
                    <a:pt x="4" y="18"/>
                    <a:pt x="4" y="20"/>
                    <a:pt x="5" y="21"/>
                  </a:cubicBezTo>
                  <a:cubicBezTo>
                    <a:pt x="6" y="23"/>
                    <a:pt x="8" y="24"/>
                    <a:pt x="9" y="25"/>
                  </a:cubicBezTo>
                  <a:cubicBezTo>
                    <a:pt x="11" y="26"/>
                    <a:pt x="13" y="27"/>
                    <a:pt x="15" y="27"/>
                  </a:cubicBezTo>
                  <a:cubicBezTo>
                    <a:pt x="17" y="27"/>
                    <a:pt x="19" y="26"/>
                    <a:pt x="21" y="25"/>
                  </a:cubicBezTo>
                  <a:cubicBezTo>
                    <a:pt x="22" y="24"/>
                    <a:pt x="24" y="23"/>
                    <a:pt x="25" y="21"/>
                  </a:cubicBezTo>
                  <a:cubicBezTo>
                    <a:pt x="26" y="19"/>
                    <a:pt x="26" y="17"/>
                    <a:pt x="26" y="15"/>
                  </a:cubicBezTo>
                  <a:cubicBezTo>
                    <a:pt x="26" y="13"/>
                    <a:pt x="26" y="11"/>
                    <a:pt x="25" y="10"/>
                  </a:cubicBezTo>
                  <a:cubicBezTo>
                    <a:pt x="24" y="8"/>
                    <a:pt x="22" y="6"/>
                    <a:pt x="21" y="5"/>
                  </a:cubicBezTo>
                  <a:cubicBezTo>
                    <a:pt x="19" y="4"/>
                    <a:pt x="17" y="4"/>
                    <a:pt x="15" y="4"/>
                  </a:cubicBezTo>
                  <a:close/>
                </a:path>
              </a:pathLst>
            </a:custGeom>
            <a:solidFill>
              <a:srgbClr val="004A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Rectangle 586">
              <a:extLst>
                <a:ext uri="{FF2B5EF4-FFF2-40B4-BE49-F238E27FC236}">
                  <a16:creationId xmlns:a16="http://schemas.microsoft.com/office/drawing/2014/main" id="{3EC021A0-1E7F-47D7-914D-758B06AB453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728537" y="866291"/>
              <a:ext cx="6379" cy="95683"/>
            </a:xfrm>
            <a:prstGeom prst="rect">
              <a:avLst/>
            </a:prstGeom>
            <a:solidFill>
              <a:srgbClr val="004A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587">
              <a:extLst>
                <a:ext uri="{FF2B5EF4-FFF2-40B4-BE49-F238E27FC236}">
                  <a16:creationId xmlns:a16="http://schemas.microsoft.com/office/drawing/2014/main" id="{167C89AE-02E0-4FE1-A187-477C3D2DE42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760431" y="890212"/>
              <a:ext cx="70168" cy="71763"/>
            </a:xfrm>
            <a:custGeom>
              <a:avLst/>
              <a:gdLst>
                <a:gd name="T0" fmla="*/ 25 w 29"/>
                <a:gd name="T1" fmla="*/ 20 h 30"/>
                <a:gd name="T2" fmla="*/ 28 w 29"/>
                <a:gd name="T3" fmla="*/ 22 h 30"/>
                <a:gd name="T4" fmla="*/ 25 w 29"/>
                <a:gd name="T5" fmla="*/ 27 h 30"/>
                <a:gd name="T6" fmla="*/ 20 w 29"/>
                <a:gd name="T7" fmla="*/ 29 h 30"/>
                <a:gd name="T8" fmla="*/ 14 w 29"/>
                <a:gd name="T9" fmla="*/ 30 h 30"/>
                <a:gd name="T10" fmla="*/ 4 w 29"/>
                <a:gd name="T11" fmla="*/ 26 h 30"/>
                <a:gd name="T12" fmla="*/ 0 w 29"/>
                <a:gd name="T13" fmla="*/ 15 h 30"/>
                <a:gd name="T14" fmla="*/ 3 w 29"/>
                <a:gd name="T15" fmla="*/ 6 h 30"/>
                <a:gd name="T16" fmla="*/ 14 w 29"/>
                <a:gd name="T17" fmla="*/ 0 h 30"/>
                <a:gd name="T18" fmla="*/ 26 w 29"/>
                <a:gd name="T19" fmla="*/ 6 h 30"/>
                <a:gd name="T20" fmla="*/ 29 w 29"/>
                <a:gd name="T21" fmla="*/ 16 h 30"/>
                <a:gd name="T22" fmla="*/ 3 w 29"/>
                <a:gd name="T23" fmla="*/ 16 h 30"/>
                <a:gd name="T24" fmla="*/ 7 w 29"/>
                <a:gd name="T25" fmla="*/ 24 h 30"/>
                <a:gd name="T26" fmla="*/ 14 w 29"/>
                <a:gd name="T27" fmla="*/ 27 h 30"/>
                <a:gd name="T28" fmla="*/ 18 w 29"/>
                <a:gd name="T29" fmla="*/ 26 h 30"/>
                <a:gd name="T30" fmla="*/ 22 w 29"/>
                <a:gd name="T31" fmla="*/ 24 h 30"/>
                <a:gd name="T32" fmla="*/ 25 w 29"/>
                <a:gd name="T33" fmla="*/ 20 h 30"/>
                <a:gd name="T34" fmla="*/ 25 w 29"/>
                <a:gd name="T35" fmla="*/ 12 h 30"/>
                <a:gd name="T36" fmla="*/ 23 w 29"/>
                <a:gd name="T37" fmla="*/ 8 h 30"/>
                <a:gd name="T38" fmla="*/ 19 w 29"/>
                <a:gd name="T39" fmla="*/ 5 h 30"/>
                <a:gd name="T40" fmla="*/ 14 w 29"/>
                <a:gd name="T41" fmla="*/ 4 h 30"/>
                <a:gd name="T42" fmla="*/ 7 w 29"/>
                <a:gd name="T43" fmla="*/ 7 h 30"/>
                <a:gd name="T44" fmla="*/ 4 w 29"/>
                <a:gd name="T45" fmla="*/ 12 h 30"/>
                <a:gd name="T46" fmla="*/ 25 w 29"/>
                <a:gd name="T47" fmla="*/ 1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" h="30">
                  <a:moveTo>
                    <a:pt x="25" y="20"/>
                  </a:moveTo>
                  <a:cubicBezTo>
                    <a:pt x="28" y="22"/>
                    <a:pt x="28" y="22"/>
                    <a:pt x="28" y="22"/>
                  </a:cubicBezTo>
                  <a:cubicBezTo>
                    <a:pt x="27" y="24"/>
                    <a:pt x="26" y="25"/>
                    <a:pt x="25" y="27"/>
                  </a:cubicBezTo>
                  <a:cubicBezTo>
                    <a:pt x="23" y="28"/>
                    <a:pt x="22" y="29"/>
                    <a:pt x="20" y="29"/>
                  </a:cubicBezTo>
                  <a:cubicBezTo>
                    <a:pt x="18" y="30"/>
                    <a:pt x="17" y="30"/>
                    <a:pt x="14" y="30"/>
                  </a:cubicBezTo>
                  <a:cubicBezTo>
                    <a:pt x="10" y="30"/>
                    <a:pt x="6" y="29"/>
                    <a:pt x="4" y="26"/>
                  </a:cubicBezTo>
                  <a:cubicBezTo>
                    <a:pt x="1" y="23"/>
                    <a:pt x="0" y="19"/>
                    <a:pt x="0" y="15"/>
                  </a:cubicBezTo>
                  <a:cubicBezTo>
                    <a:pt x="0" y="12"/>
                    <a:pt x="1" y="9"/>
                    <a:pt x="3" y="6"/>
                  </a:cubicBezTo>
                  <a:cubicBezTo>
                    <a:pt x="6" y="2"/>
                    <a:pt x="10" y="0"/>
                    <a:pt x="14" y="0"/>
                  </a:cubicBezTo>
                  <a:cubicBezTo>
                    <a:pt x="19" y="0"/>
                    <a:pt x="23" y="2"/>
                    <a:pt x="26" y="6"/>
                  </a:cubicBezTo>
                  <a:cubicBezTo>
                    <a:pt x="28" y="8"/>
                    <a:pt x="29" y="12"/>
                    <a:pt x="29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4" y="19"/>
                    <a:pt x="5" y="22"/>
                    <a:pt x="7" y="24"/>
                  </a:cubicBezTo>
                  <a:cubicBezTo>
                    <a:pt x="9" y="26"/>
                    <a:pt x="11" y="27"/>
                    <a:pt x="14" y="27"/>
                  </a:cubicBezTo>
                  <a:cubicBezTo>
                    <a:pt x="16" y="27"/>
                    <a:pt x="17" y="27"/>
                    <a:pt x="18" y="26"/>
                  </a:cubicBezTo>
                  <a:cubicBezTo>
                    <a:pt x="20" y="26"/>
                    <a:pt x="21" y="25"/>
                    <a:pt x="22" y="24"/>
                  </a:cubicBezTo>
                  <a:cubicBezTo>
                    <a:pt x="23" y="23"/>
                    <a:pt x="24" y="22"/>
                    <a:pt x="25" y="20"/>
                  </a:cubicBezTo>
                  <a:close/>
                  <a:moveTo>
                    <a:pt x="25" y="12"/>
                  </a:moveTo>
                  <a:cubicBezTo>
                    <a:pt x="24" y="10"/>
                    <a:pt x="24" y="9"/>
                    <a:pt x="23" y="8"/>
                  </a:cubicBezTo>
                  <a:cubicBezTo>
                    <a:pt x="22" y="7"/>
                    <a:pt x="21" y="6"/>
                    <a:pt x="19" y="5"/>
                  </a:cubicBezTo>
                  <a:cubicBezTo>
                    <a:pt x="18" y="4"/>
                    <a:pt x="16" y="4"/>
                    <a:pt x="14" y="4"/>
                  </a:cubicBezTo>
                  <a:cubicBezTo>
                    <a:pt x="12" y="4"/>
                    <a:pt x="9" y="5"/>
                    <a:pt x="7" y="7"/>
                  </a:cubicBezTo>
                  <a:cubicBezTo>
                    <a:pt x="6" y="8"/>
                    <a:pt x="5" y="10"/>
                    <a:pt x="4" y="12"/>
                  </a:cubicBezTo>
                  <a:lnTo>
                    <a:pt x="25" y="12"/>
                  </a:lnTo>
                  <a:close/>
                </a:path>
              </a:pathLst>
            </a:custGeom>
            <a:solidFill>
              <a:srgbClr val="004A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62171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Tahoma" panose="020B0604030504040204" pitchFamily="34" charset="0"/>
      </a:defRPr>
    </a:lvl1pPr>
    <a:lvl2pPr marL="6286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Tahoma" panose="020B0604030504040204" pitchFamily="34" charset="0"/>
      </a:defRPr>
    </a:lvl2pPr>
    <a:lvl3pPr marL="10858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Tahoma" panose="020B0604030504040204" pitchFamily="34" charset="0"/>
      </a:defRPr>
    </a:lvl3pPr>
    <a:lvl4pPr marL="15430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Tahoma" panose="020B0604030504040204" pitchFamily="34" charset="0"/>
      </a:defRPr>
    </a:lvl4pPr>
    <a:lvl5pPr marL="20002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Tahoma" panose="020B060403050404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06EA9-5B09-4754-A303-3A3F0FC820EB}" type="slidenum">
              <a:rPr lang="en-US" smtClean="0">
                <a:cs typeface="Tahoma" panose="020B0604030504040204" pitchFamily="34" charset="0"/>
              </a:rPr>
              <a:pPr/>
              <a:t>7</a:t>
            </a:fld>
            <a:endParaRPr lang="en-US"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937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06EA9-5B09-4754-A303-3A3F0FC820EB}" type="slidenum">
              <a:rPr lang="en-US" smtClean="0">
                <a:cs typeface="Tahoma" panose="020B0604030504040204" pitchFamily="34" charset="0"/>
              </a:rPr>
              <a:pPr/>
              <a:t>8</a:t>
            </a:fld>
            <a:endParaRPr lang="en-US"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5876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06EA9-5B09-4754-A303-3A3F0FC820EB}" type="slidenum">
              <a:rPr lang="en-US" smtClean="0">
                <a:cs typeface="Tahoma" panose="020B0604030504040204" pitchFamily="34" charset="0"/>
              </a:rPr>
              <a:pPr/>
              <a:t>15</a:t>
            </a:fld>
            <a:endParaRPr lang="en-US"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722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06EA9-5B09-4754-A303-3A3F0FC820EB}" type="slidenum">
              <a:rPr lang="en-US" smtClean="0">
                <a:cs typeface="Tahoma" panose="020B0604030504040204" pitchFamily="34" charset="0"/>
              </a:rPr>
              <a:pPr/>
              <a:t>19</a:t>
            </a:fld>
            <a:endParaRPr lang="en-US"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905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06EA9-5B09-4754-A303-3A3F0FC820EB}" type="slidenum">
              <a:rPr lang="en-US" smtClean="0">
                <a:cs typeface="Tahoma" panose="020B0604030504040204" pitchFamily="34" charset="0"/>
              </a:rPr>
              <a:pPr/>
              <a:t>22</a:t>
            </a:fld>
            <a:endParaRPr lang="en-US"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744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06EA9-5B09-4754-A303-3A3F0FC820EB}" type="slidenum">
              <a:rPr lang="en-US" smtClean="0">
                <a:cs typeface="Tahoma" panose="020B0604030504040204" pitchFamily="34" charset="0"/>
              </a:rPr>
              <a:pPr/>
              <a:t>23</a:t>
            </a:fld>
            <a:endParaRPr lang="en-US"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139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ver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372A564D-06A5-4EFE-B38B-6D6BE06ECA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2549"/>
            <a:ext cx="12192000" cy="1856941"/>
          </a:xfrm>
          <a:prstGeom prst="rect">
            <a:avLst/>
          </a:prstGeom>
        </p:spPr>
      </p:pic>
      <p:pic>
        <p:nvPicPr>
          <p:cNvPr id="3" name="תמונה 2" descr="תמונה שמכילה אובייקט&#10;&#10;תיאור שנוצר ברמת מהימנות גבוהה">
            <a:extLst>
              <a:ext uri="{FF2B5EF4-FFF2-40B4-BE49-F238E27FC236}">
                <a16:creationId xmlns:a16="http://schemas.microsoft.com/office/drawing/2014/main" id="{07CFF163-8B1C-47C8-BBE1-D23B5B2E5D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760" y="389002"/>
            <a:ext cx="7800815" cy="1025635"/>
          </a:xfrm>
          <a:prstGeom prst="rect">
            <a:avLst/>
          </a:prstGeom>
        </p:spPr>
      </p:pic>
      <p:sp>
        <p:nvSpPr>
          <p:cNvPr id="125" name="מציין מיקום טקסט 46">
            <a:extLst>
              <a:ext uri="{FF2B5EF4-FFF2-40B4-BE49-F238E27FC236}">
                <a16:creationId xmlns:a16="http://schemas.microsoft.com/office/drawing/2014/main" id="{5FD01500-B874-4ED1-BA77-137138AC711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47315" y="5945551"/>
            <a:ext cx="2037913" cy="360000"/>
          </a:xfrm>
        </p:spPr>
        <p:txBody>
          <a:bodyPr>
            <a:noAutofit/>
          </a:bodyPr>
          <a:lstStyle>
            <a:lvl1pPr algn="ctr">
              <a:spcBef>
                <a:spcPts val="0"/>
              </a:spcBef>
              <a:defRPr sz="20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19" name="כותרת 1">
            <a:extLst>
              <a:ext uri="{FF2B5EF4-FFF2-40B4-BE49-F238E27FC236}">
                <a16:creationId xmlns:a16="http://schemas.microsoft.com/office/drawing/2014/main" id="{E40A6F19-AB55-4BB2-90A9-1D0AFF238E9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6884" y="2947395"/>
            <a:ext cx="10998774" cy="1330920"/>
          </a:xfrm>
        </p:spPr>
        <p:txBody>
          <a:bodyPr>
            <a:noAutofit/>
          </a:bodyPr>
          <a:lstStyle>
            <a:lvl1pPr algn="ctr">
              <a:lnSpc>
                <a:spcPts val="4400"/>
              </a:lnSpc>
              <a:defRPr sz="48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8" name="מציין מיקום טקסט 46">
            <a:extLst>
              <a:ext uri="{FF2B5EF4-FFF2-40B4-BE49-F238E27FC236}">
                <a16:creationId xmlns:a16="http://schemas.microsoft.com/office/drawing/2014/main" id="{723708AD-1A8C-4C3F-BD80-D41BBAFFB0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88591" y="5071255"/>
            <a:ext cx="2880000" cy="325683"/>
          </a:xfrm>
        </p:spPr>
        <p:txBody>
          <a:bodyPr vert="horz" lIns="108878" tIns="54439" rIns="108878" bIns="54439" rtlCol="0">
            <a:noAutofit/>
          </a:bodyPr>
          <a:lstStyle>
            <a:lvl1pPr>
              <a:defRPr lang="en-US" sz="2000" b="1" dirty="0">
                <a:solidFill>
                  <a:schemeClr val="accent1"/>
                </a:solidFill>
                <a:latin typeface="+mn-lt"/>
              </a:defRPr>
            </a:lvl1pPr>
          </a:lstStyle>
          <a:p>
            <a:pPr lvl="0">
              <a:spcBef>
                <a:spcPts val="0"/>
              </a:spcBef>
            </a:pPr>
            <a:r>
              <a:rPr lang="en-US" dirty="0"/>
              <a:t>Name</a:t>
            </a:r>
          </a:p>
        </p:txBody>
      </p:sp>
      <p:sp>
        <p:nvSpPr>
          <p:cNvPr id="39" name="מציין מיקום טקסט 46">
            <a:extLst>
              <a:ext uri="{FF2B5EF4-FFF2-40B4-BE49-F238E27FC236}">
                <a16:creationId xmlns:a16="http://schemas.microsoft.com/office/drawing/2014/main" id="{0414D16D-A991-4A59-B46B-10A4B8FF1B4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22942" y="5071255"/>
            <a:ext cx="2880000" cy="325683"/>
          </a:xfrm>
        </p:spPr>
        <p:txBody>
          <a:bodyPr vert="horz" lIns="108878" tIns="54439" rIns="108878" bIns="54439" rtlCol="0">
            <a:noAutofit/>
          </a:bodyPr>
          <a:lstStyle>
            <a:lvl1pPr rtl="0">
              <a:defRPr lang="en-US" sz="2000" b="1" dirty="0">
                <a:solidFill>
                  <a:schemeClr val="accent1"/>
                </a:solidFill>
                <a:latin typeface="+mn-lt"/>
              </a:defRPr>
            </a:lvl1pPr>
          </a:lstStyle>
          <a:p>
            <a:pPr lvl="0">
              <a:spcBef>
                <a:spcPts val="0"/>
              </a:spcBef>
            </a:pPr>
            <a:r>
              <a:rPr lang="en-US" dirty="0"/>
              <a:t>Text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7444CF9-36DD-4075-BEFB-C959185E6308}"/>
              </a:ext>
            </a:extLst>
          </p:cNvPr>
          <p:cNvSpPr txBox="1"/>
          <p:nvPr userDrawn="1"/>
        </p:nvSpPr>
        <p:spPr>
          <a:xfrm>
            <a:off x="2041970" y="5082995"/>
            <a:ext cx="16466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kern="1200" baseline="0" dirty="0">
                <a:solidFill>
                  <a:schemeClr val="accent1"/>
                </a:solidFill>
                <a:latin typeface="+mn-lt"/>
                <a:ea typeface="+mn-ea"/>
                <a:cs typeface="Tahoma" panose="020B0604030504040204" pitchFamily="34" charset="0"/>
              </a:rPr>
              <a:t>Presented by: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BD26F86-6539-41EE-BEEC-1242BFE10597}"/>
              </a:ext>
            </a:extLst>
          </p:cNvPr>
          <p:cNvSpPr txBox="1"/>
          <p:nvPr userDrawn="1"/>
        </p:nvSpPr>
        <p:spPr>
          <a:xfrm>
            <a:off x="6591952" y="5082995"/>
            <a:ext cx="6813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kern="1200" baseline="0" dirty="0">
                <a:solidFill>
                  <a:schemeClr val="accent1"/>
                </a:solidFill>
                <a:latin typeface="+mn-lt"/>
                <a:ea typeface="+mn-ea"/>
                <a:cs typeface="Tahoma" panose="020B0604030504040204" pitchFamily="34" charset="0"/>
              </a:rPr>
              <a:t>For: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E566ED-C85F-4471-BBF7-A8D5741A95D3}"/>
              </a:ext>
            </a:extLst>
          </p:cNvPr>
          <p:cNvSpPr txBox="1"/>
          <p:nvPr userDrawn="1"/>
        </p:nvSpPr>
        <p:spPr>
          <a:xfrm>
            <a:off x="622779" y="6418428"/>
            <a:ext cx="1228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dirty="0">
                <a:solidFill>
                  <a:schemeClr val="bg1"/>
                </a:solidFill>
              </a:rPr>
              <a:t>© ETSI 2018</a:t>
            </a:r>
            <a:endParaRPr lang="he-IL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828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General 3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כותרת 1">
            <a:extLst>
              <a:ext uri="{FF2B5EF4-FFF2-40B4-BE49-F238E27FC236}">
                <a16:creationId xmlns:a16="http://schemas.microsoft.com/office/drawing/2014/main" id="{5301E480-981E-49AF-B552-C702B15BAE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57890" y="3429000"/>
            <a:ext cx="3600000" cy="2678030"/>
          </a:xfrm>
        </p:spPr>
        <p:txBody>
          <a:bodyPr anchor="t">
            <a:noAutofit/>
          </a:bodyPr>
          <a:lstStyle>
            <a:lvl1pPr algn="ctr">
              <a:lnSpc>
                <a:spcPts val="4800"/>
              </a:lnSpc>
              <a:defRPr sz="4800" b="0" cap="none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Divider headline</a:t>
            </a:r>
          </a:p>
        </p:txBody>
      </p:sp>
      <p:pic>
        <p:nvPicPr>
          <p:cNvPr id="34" name="תמונה 33">
            <a:extLst>
              <a:ext uri="{FF2B5EF4-FFF2-40B4-BE49-F238E27FC236}">
                <a16:creationId xmlns:a16="http://schemas.microsoft.com/office/drawing/2014/main" id="{6F7F4453-8800-4C06-BF90-006519AAEA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5890" y="354365"/>
            <a:ext cx="1512000" cy="4838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D1CA5A-67E0-445C-8ED9-1D97C8DEDCAC}"/>
              </a:ext>
            </a:extLst>
          </p:cNvPr>
          <p:cNvSpPr txBox="1"/>
          <p:nvPr userDrawn="1"/>
        </p:nvSpPr>
        <p:spPr>
          <a:xfrm>
            <a:off x="622779" y="6418428"/>
            <a:ext cx="1228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dirty="0">
                <a:solidFill>
                  <a:schemeClr val="tx1"/>
                </a:solidFill>
              </a:rPr>
              <a:t>© ETSI 2018</a:t>
            </a:r>
            <a:endParaRPr lang="he-IL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641074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- General Divider 3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0" name="מחבר ישר 79">
            <a:extLst>
              <a:ext uri="{FF2B5EF4-FFF2-40B4-BE49-F238E27FC236}">
                <a16:creationId xmlns:a16="http://schemas.microsoft.com/office/drawing/2014/main" id="{6D31CB01-F4A3-47B4-9C21-E340F9C27871}"/>
              </a:ext>
            </a:extLst>
          </p:cNvPr>
          <p:cNvCxnSpPr>
            <a:cxnSpLocks/>
          </p:cNvCxnSpPr>
          <p:nvPr userDrawn="1"/>
        </p:nvCxnSpPr>
        <p:spPr>
          <a:xfrm>
            <a:off x="609758" y="1140812"/>
            <a:ext cx="9000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מציין מיקום של כותרת 1">
            <a:extLst>
              <a:ext uri="{FF2B5EF4-FFF2-40B4-BE49-F238E27FC236}">
                <a16:creationId xmlns:a16="http://schemas.microsoft.com/office/drawing/2014/main" id="{EA62C280-1267-4CDA-A4BE-BD0F68AECDA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09760" y="274702"/>
            <a:ext cx="9000000" cy="866110"/>
          </a:xfrm>
          <a:prstGeom prst="rect">
            <a:avLst/>
          </a:prstGeom>
        </p:spPr>
        <p:txBody>
          <a:bodyPr vert="horz" lIns="108878" tIns="54439" rIns="108878" bIns="54439" rtlCol="0" anchor="b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מציין מיקום תוכן 4">
            <a:extLst>
              <a:ext uri="{FF2B5EF4-FFF2-40B4-BE49-F238E27FC236}">
                <a16:creationId xmlns:a16="http://schemas.microsoft.com/office/drawing/2014/main" id="{7348B2B8-4808-4ED7-8666-99CDB2003C22}"/>
              </a:ext>
            </a:extLst>
          </p:cNvPr>
          <p:cNvSpPr>
            <a:spLocks noGrp="1"/>
          </p:cNvSpPr>
          <p:nvPr userDrawn="1">
            <p:ph sz="quarter" idx="10" hasCustomPrompt="1"/>
          </p:nvPr>
        </p:nvSpPr>
        <p:spPr>
          <a:xfrm>
            <a:off x="609758" y="1600571"/>
            <a:ext cx="9000000" cy="4680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US" dirty="0"/>
              <a:t>Click to add text</a:t>
            </a:r>
            <a:endParaRPr lang="he-IL" dirty="0"/>
          </a:p>
          <a:p>
            <a:pPr lvl="1"/>
            <a:r>
              <a:rPr lang="en-US" dirty="0"/>
              <a:t>2nd level</a:t>
            </a:r>
            <a:endParaRPr lang="he-IL" dirty="0"/>
          </a:p>
          <a:p>
            <a:pPr lvl="2"/>
            <a:r>
              <a:rPr lang="en-US" dirty="0"/>
              <a:t>3rd level</a:t>
            </a:r>
            <a:endParaRPr lang="he-IL" dirty="0"/>
          </a:p>
          <a:p>
            <a:pPr lvl="3"/>
            <a:r>
              <a:rPr lang="en-US" dirty="0"/>
              <a:t>4th level</a:t>
            </a:r>
            <a:endParaRPr lang="he-IL" dirty="0"/>
          </a:p>
          <a:p>
            <a:pPr lvl="4"/>
            <a:r>
              <a:rPr lang="en-US" dirty="0"/>
              <a:t>5th level</a:t>
            </a:r>
          </a:p>
          <a:p>
            <a:pPr lvl="5"/>
            <a:r>
              <a:rPr lang="en-US" dirty="0"/>
              <a:t>6th level</a:t>
            </a:r>
          </a:p>
          <a:p>
            <a:pPr lvl="6"/>
            <a:r>
              <a:rPr lang="en-US" dirty="0"/>
              <a:t>7th level</a:t>
            </a:r>
          </a:p>
          <a:p>
            <a:pPr lvl="7"/>
            <a:r>
              <a:rPr lang="en-US" dirty="0"/>
              <a:t>8th level</a:t>
            </a:r>
            <a:endParaRPr lang="he-IL" dirty="0"/>
          </a:p>
        </p:txBody>
      </p:sp>
      <p:pic>
        <p:nvPicPr>
          <p:cNvPr id="13" name="תמונה 12">
            <a:extLst>
              <a:ext uri="{FF2B5EF4-FFF2-40B4-BE49-F238E27FC236}">
                <a16:creationId xmlns:a16="http://schemas.microsoft.com/office/drawing/2014/main" id="{51374FC3-FDE5-46BE-9615-D545EFC9B3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5890" y="354365"/>
            <a:ext cx="1512000" cy="483835"/>
          </a:xfrm>
          <a:prstGeom prst="rect">
            <a:avLst/>
          </a:prstGeom>
        </p:spPr>
      </p:pic>
      <p:sp>
        <p:nvSpPr>
          <p:cNvPr id="10" name="מציין מיקום טקסט 2">
            <a:extLst>
              <a:ext uri="{FF2B5EF4-FFF2-40B4-BE49-F238E27FC236}">
                <a16:creationId xmlns:a16="http://schemas.microsoft.com/office/drawing/2014/main" id="{CE44C559-5FEE-4CF6-A298-F606ADF414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38600" y="6390520"/>
            <a:ext cx="4114800" cy="363600"/>
          </a:xfrm>
        </p:spPr>
        <p:txBody>
          <a:bodyPr anchor="ctr"/>
          <a:lstStyle>
            <a:lvl1pPr algn="ctr">
              <a:spcBef>
                <a:spcPts val="0"/>
              </a:spcBef>
              <a:defRPr sz="140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ADD SECTION NAME</a:t>
            </a:r>
            <a:endParaRPr lang="he-IL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1FBECD-340B-4FAB-BA12-88175B94A2C1}"/>
              </a:ext>
            </a:extLst>
          </p:cNvPr>
          <p:cNvSpPr txBox="1"/>
          <p:nvPr userDrawn="1"/>
        </p:nvSpPr>
        <p:spPr>
          <a:xfrm>
            <a:off x="622779" y="6418428"/>
            <a:ext cx="1228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dirty="0">
                <a:solidFill>
                  <a:schemeClr val="bg1"/>
                </a:solidFill>
              </a:rPr>
              <a:t>© ETSI 2018</a:t>
            </a:r>
            <a:endParaRPr lang="he-IL" sz="1400" dirty="0">
              <a:solidFill>
                <a:schemeClr val="bg1"/>
              </a:solidFill>
            </a:endParaRP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84EF2ADB-9A89-40BC-BC15-3C01C6088479}"/>
              </a:ext>
            </a:extLst>
          </p:cNvPr>
          <p:cNvSpPr txBox="1">
            <a:spLocks/>
          </p:cNvSpPr>
          <p:nvPr userDrawn="1"/>
        </p:nvSpPr>
        <p:spPr>
          <a:xfrm>
            <a:off x="11205491" y="6387771"/>
            <a:ext cx="62989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lang="en-US" sz="700" kern="1200" smtClean="0">
                <a:solidFill>
                  <a:srgbClr val="A6AACA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8C81157-9992-4BD3-B8A9-14B1E5882052}" type="slidenum">
              <a:rPr lang="en-US" sz="1400" baseline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en-US" sz="1400" baseline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4149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General 4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כותרת 1">
            <a:extLst>
              <a:ext uri="{FF2B5EF4-FFF2-40B4-BE49-F238E27FC236}">
                <a16:creationId xmlns:a16="http://schemas.microsoft.com/office/drawing/2014/main" id="{5301E480-981E-49AF-B552-C702B15BAE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57890" y="3429000"/>
            <a:ext cx="3600000" cy="2678030"/>
          </a:xfrm>
        </p:spPr>
        <p:txBody>
          <a:bodyPr anchor="t">
            <a:noAutofit/>
          </a:bodyPr>
          <a:lstStyle>
            <a:lvl1pPr algn="ctr">
              <a:lnSpc>
                <a:spcPts val="4800"/>
              </a:lnSpc>
              <a:defRPr sz="4800" b="0" cap="none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Divider headline</a:t>
            </a:r>
          </a:p>
        </p:txBody>
      </p:sp>
      <p:pic>
        <p:nvPicPr>
          <p:cNvPr id="34" name="תמונה 33">
            <a:extLst>
              <a:ext uri="{FF2B5EF4-FFF2-40B4-BE49-F238E27FC236}">
                <a16:creationId xmlns:a16="http://schemas.microsoft.com/office/drawing/2014/main" id="{6F7F4453-8800-4C06-BF90-006519AAEA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5890" y="354365"/>
            <a:ext cx="1512000" cy="4838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B6A789-9E81-499C-A423-9BF9017CA763}"/>
              </a:ext>
            </a:extLst>
          </p:cNvPr>
          <p:cNvSpPr txBox="1"/>
          <p:nvPr userDrawn="1"/>
        </p:nvSpPr>
        <p:spPr>
          <a:xfrm>
            <a:off x="622779" y="6418428"/>
            <a:ext cx="1228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dirty="0">
                <a:solidFill>
                  <a:schemeClr val="bg1"/>
                </a:solidFill>
              </a:rPr>
              <a:t>© ETSI 2018</a:t>
            </a:r>
            <a:endParaRPr lang="he-IL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081059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- General Divider 4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0" name="מחבר ישר 79">
            <a:extLst>
              <a:ext uri="{FF2B5EF4-FFF2-40B4-BE49-F238E27FC236}">
                <a16:creationId xmlns:a16="http://schemas.microsoft.com/office/drawing/2014/main" id="{6D31CB01-F4A3-47B4-9C21-E340F9C27871}"/>
              </a:ext>
            </a:extLst>
          </p:cNvPr>
          <p:cNvCxnSpPr>
            <a:cxnSpLocks/>
          </p:cNvCxnSpPr>
          <p:nvPr userDrawn="1"/>
        </p:nvCxnSpPr>
        <p:spPr>
          <a:xfrm>
            <a:off x="609758" y="1140812"/>
            <a:ext cx="9000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מציין מיקום של כותרת 1">
            <a:extLst>
              <a:ext uri="{FF2B5EF4-FFF2-40B4-BE49-F238E27FC236}">
                <a16:creationId xmlns:a16="http://schemas.microsoft.com/office/drawing/2014/main" id="{EA62C280-1267-4CDA-A4BE-BD0F68AECDA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09760" y="274702"/>
            <a:ext cx="9000000" cy="866110"/>
          </a:xfrm>
          <a:prstGeom prst="rect">
            <a:avLst/>
          </a:prstGeom>
        </p:spPr>
        <p:txBody>
          <a:bodyPr vert="horz" lIns="108878" tIns="54439" rIns="108878" bIns="54439" rtlCol="0" anchor="b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מציין מיקום תוכן 4">
            <a:extLst>
              <a:ext uri="{FF2B5EF4-FFF2-40B4-BE49-F238E27FC236}">
                <a16:creationId xmlns:a16="http://schemas.microsoft.com/office/drawing/2014/main" id="{7348B2B8-4808-4ED7-8666-99CDB2003C22}"/>
              </a:ext>
            </a:extLst>
          </p:cNvPr>
          <p:cNvSpPr>
            <a:spLocks noGrp="1"/>
          </p:cNvSpPr>
          <p:nvPr userDrawn="1">
            <p:ph sz="quarter" idx="10" hasCustomPrompt="1"/>
          </p:nvPr>
        </p:nvSpPr>
        <p:spPr>
          <a:xfrm>
            <a:off x="609758" y="1600571"/>
            <a:ext cx="9000000" cy="4680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US" dirty="0"/>
              <a:t>Click to add text</a:t>
            </a:r>
            <a:endParaRPr lang="he-IL" dirty="0"/>
          </a:p>
          <a:p>
            <a:pPr lvl="1"/>
            <a:r>
              <a:rPr lang="en-US" dirty="0"/>
              <a:t>2nd level</a:t>
            </a:r>
            <a:endParaRPr lang="he-IL" dirty="0"/>
          </a:p>
          <a:p>
            <a:pPr lvl="2"/>
            <a:r>
              <a:rPr lang="en-US" dirty="0"/>
              <a:t>3rd level</a:t>
            </a:r>
            <a:endParaRPr lang="he-IL" dirty="0"/>
          </a:p>
          <a:p>
            <a:pPr lvl="3"/>
            <a:r>
              <a:rPr lang="en-US" dirty="0"/>
              <a:t>4th level</a:t>
            </a:r>
            <a:endParaRPr lang="he-IL" dirty="0"/>
          </a:p>
          <a:p>
            <a:pPr lvl="4"/>
            <a:r>
              <a:rPr lang="en-US" dirty="0"/>
              <a:t>5th level</a:t>
            </a:r>
          </a:p>
          <a:p>
            <a:pPr lvl="5"/>
            <a:r>
              <a:rPr lang="en-US" dirty="0"/>
              <a:t>6th level</a:t>
            </a:r>
          </a:p>
          <a:p>
            <a:pPr lvl="6"/>
            <a:r>
              <a:rPr lang="en-US" dirty="0"/>
              <a:t>7th level</a:t>
            </a:r>
          </a:p>
          <a:p>
            <a:pPr lvl="7"/>
            <a:r>
              <a:rPr lang="en-US" dirty="0"/>
              <a:t>8th level</a:t>
            </a:r>
            <a:endParaRPr lang="he-IL" dirty="0"/>
          </a:p>
        </p:txBody>
      </p:sp>
      <p:pic>
        <p:nvPicPr>
          <p:cNvPr id="13" name="תמונה 12">
            <a:extLst>
              <a:ext uri="{FF2B5EF4-FFF2-40B4-BE49-F238E27FC236}">
                <a16:creationId xmlns:a16="http://schemas.microsoft.com/office/drawing/2014/main" id="{51374FC3-FDE5-46BE-9615-D545EFC9B3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5890" y="354365"/>
            <a:ext cx="1512000" cy="483835"/>
          </a:xfrm>
          <a:prstGeom prst="rect">
            <a:avLst/>
          </a:prstGeom>
        </p:spPr>
      </p:pic>
      <p:sp>
        <p:nvSpPr>
          <p:cNvPr id="10" name="מציין מיקום טקסט 2">
            <a:extLst>
              <a:ext uri="{FF2B5EF4-FFF2-40B4-BE49-F238E27FC236}">
                <a16:creationId xmlns:a16="http://schemas.microsoft.com/office/drawing/2014/main" id="{CCA11999-7B3A-4CAE-90B6-6BB6984194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38600" y="6390520"/>
            <a:ext cx="4114800" cy="363600"/>
          </a:xfrm>
        </p:spPr>
        <p:txBody>
          <a:bodyPr anchor="ctr"/>
          <a:lstStyle>
            <a:lvl1pPr algn="ctr">
              <a:spcBef>
                <a:spcPts val="0"/>
              </a:spcBef>
              <a:defRPr sz="140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ADD SECTION NAME</a:t>
            </a:r>
            <a:endParaRPr lang="he-IL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888615-4A21-4FA2-A689-8FB7634D6320}"/>
              </a:ext>
            </a:extLst>
          </p:cNvPr>
          <p:cNvSpPr txBox="1"/>
          <p:nvPr userDrawn="1"/>
        </p:nvSpPr>
        <p:spPr>
          <a:xfrm>
            <a:off x="622779" y="6418428"/>
            <a:ext cx="1228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dirty="0">
                <a:solidFill>
                  <a:schemeClr val="bg1"/>
                </a:solidFill>
              </a:rPr>
              <a:t>© ETSI 2018</a:t>
            </a:r>
            <a:endParaRPr lang="he-IL" sz="1400" dirty="0">
              <a:solidFill>
                <a:schemeClr val="bg1"/>
              </a:solidFill>
            </a:endParaRP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221EA363-98E5-455B-8A3E-B673A250ECE9}"/>
              </a:ext>
            </a:extLst>
          </p:cNvPr>
          <p:cNvSpPr txBox="1">
            <a:spLocks/>
          </p:cNvSpPr>
          <p:nvPr userDrawn="1"/>
        </p:nvSpPr>
        <p:spPr>
          <a:xfrm>
            <a:off x="11205491" y="6387771"/>
            <a:ext cx="62989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lang="en-US" sz="700" kern="1200" smtClean="0">
                <a:solidFill>
                  <a:srgbClr val="A6AACA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8C81157-9992-4BD3-B8A9-14B1E5882052}" type="slidenum">
              <a:rPr lang="en-US" sz="1400" baseline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en-US" sz="1400" baseline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0442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General 5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כותרת 1">
            <a:extLst>
              <a:ext uri="{FF2B5EF4-FFF2-40B4-BE49-F238E27FC236}">
                <a16:creationId xmlns:a16="http://schemas.microsoft.com/office/drawing/2014/main" id="{5301E480-981E-49AF-B552-C702B15BAE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57890" y="3429000"/>
            <a:ext cx="3600000" cy="2678030"/>
          </a:xfrm>
        </p:spPr>
        <p:txBody>
          <a:bodyPr anchor="t">
            <a:noAutofit/>
          </a:bodyPr>
          <a:lstStyle>
            <a:lvl1pPr algn="ctr">
              <a:lnSpc>
                <a:spcPts val="4800"/>
              </a:lnSpc>
              <a:defRPr sz="4800" b="0" cap="none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Divider headline</a:t>
            </a:r>
          </a:p>
        </p:txBody>
      </p:sp>
      <p:pic>
        <p:nvPicPr>
          <p:cNvPr id="34" name="תמונה 33">
            <a:extLst>
              <a:ext uri="{FF2B5EF4-FFF2-40B4-BE49-F238E27FC236}">
                <a16:creationId xmlns:a16="http://schemas.microsoft.com/office/drawing/2014/main" id="{6F7F4453-8800-4C06-BF90-006519AAEA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5890" y="354365"/>
            <a:ext cx="1512000" cy="4838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EF83C6-9764-4440-8BD6-C4073E91D316}"/>
              </a:ext>
            </a:extLst>
          </p:cNvPr>
          <p:cNvSpPr txBox="1"/>
          <p:nvPr userDrawn="1"/>
        </p:nvSpPr>
        <p:spPr>
          <a:xfrm>
            <a:off x="622779" y="6418428"/>
            <a:ext cx="1228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dirty="0">
                <a:solidFill>
                  <a:schemeClr val="bg1"/>
                </a:solidFill>
              </a:rPr>
              <a:t>© ETSI 2018</a:t>
            </a:r>
            <a:endParaRPr lang="he-IL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487187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- General Divider 5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0" name="מחבר ישר 79">
            <a:extLst>
              <a:ext uri="{FF2B5EF4-FFF2-40B4-BE49-F238E27FC236}">
                <a16:creationId xmlns:a16="http://schemas.microsoft.com/office/drawing/2014/main" id="{6D31CB01-F4A3-47B4-9C21-E340F9C27871}"/>
              </a:ext>
            </a:extLst>
          </p:cNvPr>
          <p:cNvCxnSpPr>
            <a:cxnSpLocks/>
          </p:cNvCxnSpPr>
          <p:nvPr userDrawn="1"/>
        </p:nvCxnSpPr>
        <p:spPr>
          <a:xfrm>
            <a:off x="609758" y="1140812"/>
            <a:ext cx="9000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מציין מיקום של כותרת 1">
            <a:extLst>
              <a:ext uri="{FF2B5EF4-FFF2-40B4-BE49-F238E27FC236}">
                <a16:creationId xmlns:a16="http://schemas.microsoft.com/office/drawing/2014/main" id="{EA62C280-1267-4CDA-A4BE-BD0F68AECDA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09760" y="274702"/>
            <a:ext cx="9000000" cy="866110"/>
          </a:xfrm>
          <a:prstGeom prst="rect">
            <a:avLst/>
          </a:prstGeom>
        </p:spPr>
        <p:txBody>
          <a:bodyPr vert="horz" lIns="108878" tIns="54439" rIns="108878" bIns="54439" rtlCol="0" anchor="b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מציין מיקום תוכן 4">
            <a:extLst>
              <a:ext uri="{FF2B5EF4-FFF2-40B4-BE49-F238E27FC236}">
                <a16:creationId xmlns:a16="http://schemas.microsoft.com/office/drawing/2014/main" id="{7348B2B8-4808-4ED7-8666-99CDB2003C22}"/>
              </a:ext>
            </a:extLst>
          </p:cNvPr>
          <p:cNvSpPr>
            <a:spLocks noGrp="1"/>
          </p:cNvSpPr>
          <p:nvPr userDrawn="1">
            <p:ph sz="quarter" idx="10" hasCustomPrompt="1"/>
          </p:nvPr>
        </p:nvSpPr>
        <p:spPr>
          <a:xfrm>
            <a:off x="609758" y="1600571"/>
            <a:ext cx="9000000" cy="4680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US" dirty="0"/>
              <a:t>Click to add text</a:t>
            </a:r>
            <a:endParaRPr lang="he-IL" dirty="0"/>
          </a:p>
          <a:p>
            <a:pPr lvl="1"/>
            <a:r>
              <a:rPr lang="en-US" dirty="0"/>
              <a:t>2nd level</a:t>
            </a:r>
            <a:endParaRPr lang="he-IL" dirty="0"/>
          </a:p>
          <a:p>
            <a:pPr lvl="2"/>
            <a:r>
              <a:rPr lang="en-US" dirty="0"/>
              <a:t>3rd level</a:t>
            </a:r>
            <a:endParaRPr lang="he-IL" dirty="0"/>
          </a:p>
          <a:p>
            <a:pPr lvl="3"/>
            <a:r>
              <a:rPr lang="en-US" dirty="0"/>
              <a:t>4th level</a:t>
            </a:r>
            <a:endParaRPr lang="he-IL" dirty="0"/>
          </a:p>
          <a:p>
            <a:pPr lvl="4"/>
            <a:r>
              <a:rPr lang="en-US" dirty="0"/>
              <a:t>5th level</a:t>
            </a:r>
          </a:p>
          <a:p>
            <a:pPr lvl="5"/>
            <a:r>
              <a:rPr lang="en-US" dirty="0"/>
              <a:t>6th level</a:t>
            </a:r>
          </a:p>
          <a:p>
            <a:pPr lvl="6"/>
            <a:r>
              <a:rPr lang="en-US" dirty="0"/>
              <a:t>7th level</a:t>
            </a:r>
          </a:p>
          <a:p>
            <a:pPr lvl="7"/>
            <a:r>
              <a:rPr lang="en-US" dirty="0"/>
              <a:t>8th level</a:t>
            </a:r>
            <a:endParaRPr lang="he-IL" dirty="0"/>
          </a:p>
        </p:txBody>
      </p:sp>
      <p:pic>
        <p:nvPicPr>
          <p:cNvPr id="13" name="תמונה 12">
            <a:extLst>
              <a:ext uri="{FF2B5EF4-FFF2-40B4-BE49-F238E27FC236}">
                <a16:creationId xmlns:a16="http://schemas.microsoft.com/office/drawing/2014/main" id="{51374FC3-FDE5-46BE-9615-D545EFC9B3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5890" y="354365"/>
            <a:ext cx="1512000" cy="483835"/>
          </a:xfrm>
          <a:prstGeom prst="rect">
            <a:avLst/>
          </a:prstGeom>
        </p:spPr>
      </p:pic>
      <p:sp>
        <p:nvSpPr>
          <p:cNvPr id="10" name="מציין מיקום טקסט 2">
            <a:extLst>
              <a:ext uri="{FF2B5EF4-FFF2-40B4-BE49-F238E27FC236}">
                <a16:creationId xmlns:a16="http://schemas.microsoft.com/office/drawing/2014/main" id="{71339A6C-91AF-433F-AE3B-E58744144A5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38600" y="6390520"/>
            <a:ext cx="4114800" cy="363600"/>
          </a:xfrm>
        </p:spPr>
        <p:txBody>
          <a:bodyPr anchor="ctr"/>
          <a:lstStyle>
            <a:lvl1pPr algn="ctr">
              <a:spcBef>
                <a:spcPts val="0"/>
              </a:spcBef>
              <a:defRPr sz="140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ADD SECTION NAME</a:t>
            </a:r>
            <a:endParaRPr lang="he-IL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76EC95-DA8E-4E8D-AC58-BCC198B18C8A}"/>
              </a:ext>
            </a:extLst>
          </p:cNvPr>
          <p:cNvSpPr txBox="1"/>
          <p:nvPr userDrawn="1"/>
        </p:nvSpPr>
        <p:spPr>
          <a:xfrm>
            <a:off x="622779" y="6418428"/>
            <a:ext cx="1228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dirty="0">
                <a:solidFill>
                  <a:schemeClr val="bg1"/>
                </a:solidFill>
              </a:rPr>
              <a:t>© ETSI 2018</a:t>
            </a:r>
            <a:endParaRPr lang="he-IL" sz="1400" dirty="0">
              <a:solidFill>
                <a:schemeClr val="bg1"/>
              </a:solidFill>
            </a:endParaRP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D92B2546-3267-4D3A-95E9-94EEDE110FA2}"/>
              </a:ext>
            </a:extLst>
          </p:cNvPr>
          <p:cNvSpPr txBox="1">
            <a:spLocks/>
          </p:cNvSpPr>
          <p:nvPr userDrawn="1"/>
        </p:nvSpPr>
        <p:spPr>
          <a:xfrm>
            <a:off x="11205491" y="6387771"/>
            <a:ext cx="62989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lang="en-US" sz="700" kern="1200" smtClean="0">
                <a:solidFill>
                  <a:srgbClr val="A6AACA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8C81157-9992-4BD3-B8A9-14B1E5882052}" type="slidenum">
              <a:rPr lang="en-US" sz="1400" baseline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en-US" sz="1400" baseline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701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קבוצה 18">
            <a:extLst>
              <a:ext uri="{FF2B5EF4-FFF2-40B4-BE49-F238E27FC236}">
                <a16:creationId xmlns:a16="http://schemas.microsoft.com/office/drawing/2014/main" id="{630DADC7-25AE-4B73-A1DD-1C0132BB56CA}"/>
              </a:ext>
            </a:extLst>
          </p:cNvPr>
          <p:cNvGrpSpPr/>
          <p:nvPr userDrawn="1"/>
        </p:nvGrpSpPr>
        <p:grpSpPr>
          <a:xfrm>
            <a:off x="1953901" y="0"/>
            <a:ext cx="7667717" cy="6858001"/>
            <a:chOff x="2731193" y="0"/>
            <a:chExt cx="7667717" cy="6858001"/>
          </a:xfrm>
        </p:grpSpPr>
        <p:sp>
          <p:nvSpPr>
            <p:cNvPr id="20" name="צורה חופשית: צורה 19">
              <a:extLst>
                <a:ext uri="{FF2B5EF4-FFF2-40B4-BE49-F238E27FC236}">
                  <a16:creationId xmlns:a16="http://schemas.microsoft.com/office/drawing/2014/main" id="{17DF4961-DCED-4D2E-A58B-A63307BFE713}"/>
                </a:ext>
              </a:extLst>
            </p:cNvPr>
            <p:cNvSpPr/>
            <p:nvPr userDrawn="1"/>
          </p:nvSpPr>
          <p:spPr>
            <a:xfrm>
              <a:off x="4777558" y="0"/>
              <a:ext cx="4389250" cy="6858000"/>
            </a:xfrm>
            <a:custGeom>
              <a:avLst/>
              <a:gdLst>
                <a:gd name="connsiteX0" fmla="*/ 2039448 w 4389250"/>
                <a:gd name="connsiteY0" fmla="*/ 0 h 6858000"/>
                <a:gd name="connsiteX1" fmla="*/ 2783030 w 4389250"/>
                <a:gd name="connsiteY1" fmla="*/ 0 h 6858000"/>
                <a:gd name="connsiteX2" fmla="*/ 2854818 w 4389250"/>
                <a:gd name="connsiteY2" fmla="*/ 53222 h 6858000"/>
                <a:gd name="connsiteX3" fmla="*/ 4388762 w 4389250"/>
                <a:gd name="connsiteY3" fmla="*/ 2923229 h 6858000"/>
                <a:gd name="connsiteX4" fmla="*/ 692952 w 4389250"/>
                <a:gd name="connsiteY4" fmla="*/ 6796091 h 6858000"/>
                <a:gd name="connsiteX5" fmla="*/ 498457 w 4389250"/>
                <a:gd name="connsiteY5" fmla="*/ 6858000 h 6858000"/>
                <a:gd name="connsiteX6" fmla="*/ 0 w 4389250"/>
                <a:gd name="connsiteY6" fmla="*/ 6858000 h 6858000"/>
                <a:gd name="connsiteX7" fmla="*/ 163544 w 4389250"/>
                <a:gd name="connsiteY7" fmla="*/ 6793240 h 6858000"/>
                <a:gd name="connsiteX8" fmla="*/ 3648163 w 4389250"/>
                <a:gd name="connsiteY8" fmla="*/ 2892256 h 6858000"/>
                <a:gd name="connsiteX9" fmla="*/ 2055949 w 4389250"/>
                <a:gd name="connsiteY9" fmla="*/ 12634 h 6858000"/>
                <a:gd name="connsiteX10" fmla="*/ 2039448 w 4389250"/>
                <a:gd name="connsiteY10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389250" h="6858000">
                  <a:moveTo>
                    <a:pt x="2039448" y="0"/>
                  </a:moveTo>
                  <a:lnTo>
                    <a:pt x="2783030" y="0"/>
                  </a:lnTo>
                  <a:lnTo>
                    <a:pt x="2854818" y="53222"/>
                  </a:lnTo>
                  <a:cubicBezTo>
                    <a:pt x="3715038" y="727088"/>
                    <a:pt x="4367479" y="1656240"/>
                    <a:pt x="4388762" y="2923229"/>
                  </a:cubicBezTo>
                  <a:cubicBezTo>
                    <a:pt x="4425645" y="5114604"/>
                    <a:pt x="2365114" y="6242376"/>
                    <a:pt x="692952" y="6796091"/>
                  </a:cubicBezTo>
                  <a:lnTo>
                    <a:pt x="498457" y="6858000"/>
                  </a:lnTo>
                  <a:lnTo>
                    <a:pt x="0" y="6858000"/>
                  </a:lnTo>
                  <a:lnTo>
                    <a:pt x="163544" y="6793240"/>
                  </a:lnTo>
                  <a:cubicBezTo>
                    <a:pt x="1669864" y="6179291"/>
                    <a:pt x="3711092" y="4949986"/>
                    <a:pt x="3648163" y="2892256"/>
                  </a:cubicBezTo>
                  <a:cubicBezTo>
                    <a:pt x="3610657" y="1644998"/>
                    <a:pt x="2917462" y="702965"/>
                    <a:pt x="2055949" y="12634"/>
                  </a:cubicBezTo>
                  <a:lnTo>
                    <a:pt x="2039448" y="0"/>
                  </a:lnTo>
                  <a:close/>
                </a:path>
              </a:pathLst>
            </a:custGeom>
            <a:solidFill>
              <a:srgbClr val="E1F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/>
            </a:p>
          </p:txBody>
        </p:sp>
        <p:sp>
          <p:nvSpPr>
            <p:cNvPr id="21" name="צורה חופשית: צורה 20">
              <a:extLst>
                <a:ext uri="{FF2B5EF4-FFF2-40B4-BE49-F238E27FC236}">
                  <a16:creationId xmlns:a16="http://schemas.microsoft.com/office/drawing/2014/main" id="{9F261F25-391E-4495-9F8C-317D9B8B74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31193" y="2"/>
              <a:ext cx="4206981" cy="6857999"/>
            </a:xfrm>
            <a:custGeom>
              <a:avLst/>
              <a:gdLst>
                <a:gd name="connsiteX0" fmla="*/ 2134482 w 4206981"/>
                <a:gd name="connsiteY0" fmla="*/ 0 h 6857999"/>
                <a:gd name="connsiteX1" fmla="*/ 2565507 w 4206981"/>
                <a:gd name="connsiteY1" fmla="*/ 0 h 6857999"/>
                <a:gd name="connsiteX2" fmla="*/ 2607190 w 4206981"/>
                <a:gd name="connsiteY2" fmla="*/ 29852 h 6857999"/>
                <a:gd name="connsiteX3" fmla="*/ 4206859 w 4206981"/>
                <a:gd name="connsiteY3" fmla="*/ 2889873 h 6857999"/>
                <a:gd name="connsiteX4" fmla="*/ 364395 w 4206981"/>
                <a:gd name="connsiteY4" fmla="*/ 6830388 h 6857999"/>
                <a:gd name="connsiteX5" fmla="*/ 280110 w 4206981"/>
                <a:gd name="connsiteY5" fmla="*/ 6857999 h 6857999"/>
                <a:gd name="connsiteX6" fmla="*/ 0 w 4206981"/>
                <a:gd name="connsiteY6" fmla="*/ 6857999 h 6857999"/>
                <a:gd name="connsiteX7" fmla="*/ 67164 w 4206981"/>
                <a:gd name="connsiteY7" fmla="*/ 6831728 h 6857999"/>
                <a:gd name="connsiteX8" fmla="*/ 3516140 w 4206981"/>
                <a:gd name="connsiteY8" fmla="*/ 2908934 h 6857999"/>
                <a:gd name="connsiteX9" fmla="*/ 2319762 w 4206981"/>
                <a:gd name="connsiteY9" fmla="*/ 163793 h 6857999"/>
                <a:gd name="connsiteX10" fmla="*/ 2134482 w 4206981"/>
                <a:gd name="connsiteY10" fmla="*/ 0 h 6857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206981" h="6857999">
                  <a:moveTo>
                    <a:pt x="2134482" y="0"/>
                  </a:moveTo>
                  <a:lnTo>
                    <a:pt x="2565507" y="0"/>
                  </a:lnTo>
                  <a:lnTo>
                    <a:pt x="2607190" y="29852"/>
                  </a:lnTo>
                  <a:cubicBezTo>
                    <a:pt x="3525928" y="721020"/>
                    <a:pt x="4217577" y="1658697"/>
                    <a:pt x="4206859" y="2889873"/>
                  </a:cubicBezTo>
                  <a:cubicBezTo>
                    <a:pt x="4186902" y="5047419"/>
                    <a:pt x="2074272" y="6248861"/>
                    <a:pt x="364395" y="6830388"/>
                  </a:cubicBezTo>
                  <a:lnTo>
                    <a:pt x="280110" y="6857999"/>
                  </a:lnTo>
                  <a:lnTo>
                    <a:pt x="0" y="6857999"/>
                  </a:lnTo>
                  <a:lnTo>
                    <a:pt x="67164" y="6831728"/>
                  </a:lnTo>
                  <a:cubicBezTo>
                    <a:pt x="1611971" y="6205232"/>
                    <a:pt x="3504906" y="4917315"/>
                    <a:pt x="3516140" y="2908934"/>
                  </a:cubicBezTo>
                  <a:cubicBezTo>
                    <a:pt x="3522095" y="1708731"/>
                    <a:pt x="3017034" y="819374"/>
                    <a:pt x="2319762" y="163793"/>
                  </a:cubicBezTo>
                  <a:lnTo>
                    <a:pt x="2134482" y="0"/>
                  </a:lnTo>
                  <a:close/>
                </a:path>
              </a:pathLst>
            </a:custGeom>
            <a:solidFill>
              <a:srgbClr val="E1F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US"/>
            </a:p>
          </p:txBody>
        </p:sp>
        <p:sp>
          <p:nvSpPr>
            <p:cNvPr id="22" name="צורה חופשית: צורה 21">
              <a:extLst>
                <a:ext uri="{FF2B5EF4-FFF2-40B4-BE49-F238E27FC236}">
                  <a16:creationId xmlns:a16="http://schemas.microsoft.com/office/drawing/2014/main" id="{703373F4-4545-463C-90D2-59838D9126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85728" y="1"/>
              <a:ext cx="4093156" cy="6857999"/>
            </a:xfrm>
            <a:custGeom>
              <a:avLst/>
              <a:gdLst>
                <a:gd name="connsiteX0" fmla="*/ 1916065 w 4093156"/>
                <a:gd name="connsiteY0" fmla="*/ 0 h 6857999"/>
                <a:gd name="connsiteX1" fmla="*/ 2481932 w 4093156"/>
                <a:gd name="connsiteY1" fmla="*/ 0 h 6857999"/>
                <a:gd name="connsiteX2" fmla="*/ 2637513 w 4093156"/>
                <a:gd name="connsiteY2" fmla="*/ 119981 h 6857999"/>
                <a:gd name="connsiteX3" fmla="*/ 4093021 w 4093156"/>
                <a:gd name="connsiteY3" fmla="*/ 2889873 h 6857999"/>
                <a:gd name="connsiteX4" fmla="*/ 424957 w 4093156"/>
                <a:gd name="connsiteY4" fmla="*/ 6820408 h 6857999"/>
                <a:gd name="connsiteX5" fmla="*/ 312696 w 4093156"/>
                <a:gd name="connsiteY5" fmla="*/ 6857999 h 6857999"/>
                <a:gd name="connsiteX6" fmla="*/ 0 w 4093156"/>
                <a:gd name="connsiteY6" fmla="*/ 6857999 h 6857999"/>
                <a:gd name="connsiteX7" fmla="*/ 37473 w 4093156"/>
                <a:gd name="connsiteY7" fmla="*/ 6843451 h 6857999"/>
                <a:gd name="connsiteX8" fmla="*/ 3414182 w 4093156"/>
                <a:gd name="connsiteY8" fmla="*/ 2923229 h 6857999"/>
                <a:gd name="connsiteX9" fmla="*/ 1931972 w 4093156"/>
                <a:gd name="connsiteY9" fmla="*/ 12867 h 6857999"/>
                <a:gd name="connsiteX10" fmla="*/ 1916065 w 4093156"/>
                <a:gd name="connsiteY10" fmla="*/ 0 h 6857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093156" h="6857999">
                  <a:moveTo>
                    <a:pt x="1916065" y="0"/>
                  </a:moveTo>
                  <a:lnTo>
                    <a:pt x="2481932" y="0"/>
                  </a:lnTo>
                  <a:lnTo>
                    <a:pt x="2637513" y="119981"/>
                  </a:lnTo>
                  <a:cubicBezTo>
                    <a:pt x="3461823" y="790118"/>
                    <a:pt x="4082377" y="1693319"/>
                    <a:pt x="4093021" y="2889873"/>
                  </a:cubicBezTo>
                  <a:cubicBezTo>
                    <a:pt x="4112374" y="5087764"/>
                    <a:pt x="2050364" y="6254462"/>
                    <a:pt x="424957" y="6820408"/>
                  </a:cubicBezTo>
                  <a:lnTo>
                    <a:pt x="312696" y="6857999"/>
                  </a:lnTo>
                  <a:lnTo>
                    <a:pt x="0" y="6857999"/>
                  </a:lnTo>
                  <a:lnTo>
                    <a:pt x="37473" y="6843451"/>
                  </a:lnTo>
                  <a:cubicBezTo>
                    <a:pt x="1492772" y="6258553"/>
                    <a:pt x="3443881" y="5043389"/>
                    <a:pt x="3414182" y="2923229"/>
                  </a:cubicBezTo>
                  <a:cubicBezTo>
                    <a:pt x="3397211" y="1658102"/>
                    <a:pt x="2750863" y="707246"/>
                    <a:pt x="1931972" y="12867"/>
                  </a:cubicBezTo>
                  <a:lnTo>
                    <a:pt x="1916065" y="0"/>
                  </a:lnTo>
                  <a:close/>
                </a:path>
              </a:pathLst>
            </a:custGeom>
            <a:solidFill>
              <a:srgbClr val="E1F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US"/>
            </a:p>
          </p:txBody>
        </p:sp>
        <p:sp>
          <p:nvSpPr>
            <p:cNvPr id="23" name="צורה חופשית: צורה 22">
              <a:extLst>
                <a:ext uri="{FF2B5EF4-FFF2-40B4-BE49-F238E27FC236}">
                  <a16:creationId xmlns:a16="http://schemas.microsoft.com/office/drawing/2014/main" id="{590407C2-26F7-45D5-BE31-B110BBC5207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73203" y="1"/>
              <a:ext cx="2425707" cy="2659585"/>
            </a:xfrm>
            <a:custGeom>
              <a:avLst/>
              <a:gdLst>
                <a:gd name="connsiteX0" fmla="*/ 0 w 2425707"/>
                <a:gd name="connsiteY0" fmla="*/ 0 h 2659585"/>
                <a:gd name="connsiteX1" fmla="*/ 544789 w 2425707"/>
                <a:gd name="connsiteY1" fmla="*/ 0 h 2659585"/>
                <a:gd name="connsiteX2" fmla="*/ 617562 w 2425707"/>
                <a:gd name="connsiteY2" fmla="*/ 48632 h 2659585"/>
                <a:gd name="connsiteX3" fmla="*/ 2425707 w 2425707"/>
                <a:gd name="connsiteY3" fmla="*/ 2659585 h 2659585"/>
                <a:gd name="connsiteX4" fmla="*/ 1558654 w 2425707"/>
                <a:gd name="connsiteY4" fmla="*/ 2659585 h 2659585"/>
                <a:gd name="connsiteX5" fmla="*/ 140026 w 2425707"/>
                <a:gd name="connsiteY5" fmla="*/ 105783 h 2659585"/>
                <a:gd name="connsiteX6" fmla="*/ 0 w 2425707"/>
                <a:gd name="connsiteY6" fmla="*/ 0 h 2659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25707" h="2659585">
                  <a:moveTo>
                    <a:pt x="0" y="0"/>
                  </a:moveTo>
                  <a:lnTo>
                    <a:pt x="544789" y="0"/>
                  </a:lnTo>
                  <a:lnTo>
                    <a:pt x="617562" y="48632"/>
                  </a:lnTo>
                  <a:cubicBezTo>
                    <a:pt x="1525571" y="684578"/>
                    <a:pt x="2263581" y="1537343"/>
                    <a:pt x="2425707" y="2659585"/>
                  </a:cubicBezTo>
                  <a:lnTo>
                    <a:pt x="1558654" y="2659585"/>
                  </a:lnTo>
                  <a:cubicBezTo>
                    <a:pt x="1555379" y="1581578"/>
                    <a:pt x="942724" y="742636"/>
                    <a:pt x="140026" y="10578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1F0FF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US"/>
            </a:p>
          </p:txBody>
        </p:sp>
      </p:grpSp>
      <p:pic>
        <p:nvPicPr>
          <p:cNvPr id="13" name="תמונה 12">
            <a:extLst>
              <a:ext uri="{FF2B5EF4-FFF2-40B4-BE49-F238E27FC236}">
                <a16:creationId xmlns:a16="http://schemas.microsoft.com/office/drawing/2014/main" id="{C889F92E-54E5-4148-B838-023E4ACC68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762" y="389003"/>
            <a:ext cx="3414056" cy="1400739"/>
          </a:xfrm>
          <a:prstGeom prst="rect">
            <a:avLst/>
          </a:prstGeom>
        </p:spPr>
      </p:pic>
      <p:sp>
        <p:nvSpPr>
          <p:cNvPr id="26" name="מציין מיקום טקסט 46">
            <a:extLst>
              <a:ext uri="{FF2B5EF4-FFF2-40B4-BE49-F238E27FC236}">
                <a16:creationId xmlns:a16="http://schemas.microsoft.com/office/drawing/2014/main" id="{E8764290-FB38-42DB-A451-B6028A7F4A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47315" y="5945551"/>
            <a:ext cx="2037913" cy="360000"/>
          </a:xfrm>
        </p:spPr>
        <p:txBody>
          <a:bodyPr>
            <a:noAutofit/>
          </a:bodyPr>
          <a:lstStyle>
            <a:lvl1pPr algn="ctr">
              <a:spcBef>
                <a:spcPts val="0"/>
              </a:spcBef>
              <a:defRPr sz="20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30" name="כותרת 1">
            <a:extLst>
              <a:ext uri="{FF2B5EF4-FFF2-40B4-BE49-F238E27FC236}">
                <a16:creationId xmlns:a16="http://schemas.microsoft.com/office/drawing/2014/main" id="{9ABE937E-880A-485B-B24C-45CBD5961E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6884" y="2947395"/>
            <a:ext cx="10998774" cy="1330920"/>
          </a:xfrm>
        </p:spPr>
        <p:txBody>
          <a:bodyPr>
            <a:noAutofit/>
          </a:bodyPr>
          <a:lstStyle>
            <a:lvl1pPr algn="ctr">
              <a:lnSpc>
                <a:spcPts val="4400"/>
              </a:lnSpc>
              <a:defRPr sz="48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1" name="מציין מיקום טקסט 46">
            <a:extLst>
              <a:ext uri="{FF2B5EF4-FFF2-40B4-BE49-F238E27FC236}">
                <a16:creationId xmlns:a16="http://schemas.microsoft.com/office/drawing/2014/main" id="{DBBED7A2-FE66-4BAE-B1DF-AE0297E5DF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88591" y="5071255"/>
            <a:ext cx="2880000" cy="325683"/>
          </a:xfrm>
        </p:spPr>
        <p:txBody>
          <a:bodyPr vert="horz" lIns="108878" tIns="54439" rIns="108878" bIns="54439" rtlCol="0">
            <a:noAutofit/>
          </a:bodyPr>
          <a:lstStyle>
            <a:lvl1pPr>
              <a:defRPr lang="en-US" sz="2000" b="1" dirty="0">
                <a:solidFill>
                  <a:schemeClr val="accent1"/>
                </a:solidFill>
                <a:latin typeface="+mn-lt"/>
              </a:defRPr>
            </a:lvl1pPr>
          </a:lstStyle>
          <a:p>
            <a:pPr lvl="0">
              <a:spcBef>
                <a:spcPts val="0"/>
              </a:spcBef>
            </a:pPr>
            <a:r>
              <a:rPr lang="en-US" dirty="0"/>
              <a:t>Name</a:t>
            </a:r>
          </a:p>
        </p:txBody>
      </p:sp>
      <p:sp>
        <p:nvSpPr>
          <p:cNvPr id="32" name="מציין מיקום טקסט 46">
            <a:extLst>
              <a:ext uri="{FF2B5EF4-FFF2-40B4-BE49-F238E27FC236}">
                <a16:creationId xmlns:a16="http://schemas.microsoft.com/office/drawing/2014/main" id="{04D61B56-6656-4B35-905A-D7A6DE36E9E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22942" y="5071255"/>
            <a:ext cx="2880000" cy="325683"/>
          </a:xfrm>
        </p:spPr>
        <p:txBody>
          <a:bodyPr vert="horz" lIns="108878" tIns="54439" rIns="108878" bIns="54439" rtlCol="0">
            <a:noAutofit/>
          </a:bodyPr>
          <a:lstStyle>
            <a:lvl1pPr rtl="0">
              <a:defRPr lang="en-US" sz="2000" b="1" dirty="0">
                <a:solidFill>
                  <a:schemeClr val="accent1"/>
                </a:solidFill>
                <a:latin typeface="+mn-lt"/>
              </a:defRPr>
            </a:lvl1pPr>
          </a:lstStyle>
          <a:p>
            <a:pPr lvl="0">
              <a:spcBef>
                <a:spcPts val="0"/>
              </a:spcBef>
            </a:pPr>
            <a:r>
              <a:rPr lang="en-US" dirty="0"/>
              <a:t>Text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3CA7211-2781-4CC7-A862-D01C14DA3256}"/>
              </a:ext>
            </a:extLst>
          </p:cNvPr>
          <p:cNvSpPr txBox="1"/>
          <p:nvPr userDrawn="1"/>
        </p:nvSpPr>
        <p:spPr>
          <a:xfrm>
            <a:off x="2041970" y="5082995"/>
            <a:ext cx="16466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kern="1200" baseline="0" dirty="0">
                <a:solidFill>
                  <a:schemeClr val="accent1"/>
                </a:solidFill>
                <a:latin typeface="+mn-lt"/>
                <a:ea typeface="+mn-ea"/>
                <a:cs typeface="Tahoma" panose="020B0604030504040204" pitchFamily="34" charset="0"/>
              </a:rPr>
              <a:t>Presented by: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239F56A-2FC9-4842-8E82-805A8A15B5D4}"/>
              </a:ext>
            </a:extLst>
          </p:cNvPr>
          <p:cNvSpPr txBox="1"/>
          <p:nvPr userDrawn="1"/>
        </p:nvSpPr>
        <p:spPr>
          <a:xfrm>
            <a:off x="6591952" y="5082995"/>
            <a:ext cx="6813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kern="1200" baseline="0" dirty="0">
                <a:solidFill>
                  <a:schemeClr val="accent1"/>
                </a:solidFill>
                <a:latin typeface="+mn-lt"/>
                <a:ea typeface="+mn-ea"/>
                <a:cs typeface="Tahoma" panose="020B0604030504040204" pitchFamily="34" charset="0"/>
              </a:rPr>
              <a:t>For: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25BB3E-08E5-45D6-B257-2910811173C9}"/>
              </a:ext>
            </a:extLst>
          </p:cNvPr>
          <p:cNvSpPr txBox="1"/>
          <p:nvPr userDrawn="1"/>
        </p:nvSpPr>
        <p:spPr>
          <a:xfrm>
            <a:off x="622779" y="6418428"/>
            <a:ext cx="1228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dirty="0">
                <a:solidFill>
                  <a:schemeClr val="bg1"/>
                </a:solidFill>
              </a:rPr>
              <a:t>© ETSI 2018</a:t>
            </a:r>
            <a:endParaRPr lang="he-IL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720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תמונה 10">
            <a:extLst>
              <a:ext uri="{FF2B5EF4-FFF2-40B4-BE49-F238E27FC236}">
                <a16:creationId xmlns:a16="http://schemas.microsoft.com/office/drawing/2014/main" id="{41ED0645-EEA7-4500-A273-D7D147FF9B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723632"/>
            <a:ext cx="12192000" cy="1856941"/>
          </a:xfrm>
          <a:prstGeom prst="rect">
            <a:avLst/>
          </a:prstGeom>
        </p:spPr>
      </p:pic>
      <p:sp>
        <p:nvSpPr>
          <p:cNvPr id="9" name="מציין מיקום של כותרת 1">
            <a:extLst>
              <a:ext uri="{FF2B5EF4-FFF2-40B4-BE49-F238E27FC236}">
                <a16:creationId xmlns:a16="http://schemas.microsoft.com/office/drawing/2014/main" id="{EA62C280-1267-4CDA-A4BE-BD0F68AECD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759" y="274702"/>
            <a:ext cx="8904188" cy="866110"/>
          </a:xfrm>
          <a:prstGeom prst="rect">
            <a:avLst/>
          </a:prstGeom>
        </p:spPr>
        <p:txBody>
          <a:bodyPr vert="horz" lIns="108878" tIns="54439" rIns="108878" bIns="54439" rtlCol="0" anchor="b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מציין מיקום תוכן 4">
            <a:extLst>
              <a:ext uri="{FF2B5EF4-FFF2-40B4-BE49-F238E27FC236}">
                <a16:creationId xmlns:a16="http://schemas.microsoft.com/office/drawing/2014/main" id="{7348B2B8-4808-4ED7-8666-99CDB2003C2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09758" y="1600570"/>
            <a:ext cx="8904190" cy="404068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US" dirty="0"/>
              <a:t>Click to add text</a:t>
            </a:r>
            <a:endParaRPr lang="he-IL" dirty="0"/>
          </a:p>
          <a:p>
            <a:pPr lvl="1"/>
            <a:r>
              <a:rPr lang="en-US" dirty="0"/>
              <a:t>2nd level</a:t>
            </a:r>
            <a:endParaRPr lang="he-IL" dirty="0"/>
          </a:p>
          <a:p>
            <a:pPr lvl="2"/>
            <a:r>
              <a:rPr lang="en-US" dirty="0"/>
              <a:t>3rd level</a:t>
            </a:r>
            <a:endParaRPr lang="he-IL" dirty="0"/>
          </a:p>
          <a:p>
            <a:pPr lvl="3"/>
            <a:r>
              <a:rPr lang="en-US" dirty="0"/>
              <a:t>4th level</a:t>
            </a:r>
            <a:endParaRPr lang="he-IL" dirty="0"/>
          </a:p>
          <a:p>
            <a:pPr lvl="4"/>
            <a:r>
              <a:rPr lang="en-US" dirty="0"/>
              <a:t>5th level</a:t>
            </a:r>
          </a:p>
          <a:p>
            <a:pPr lvl="5"/>
            <a:r>
              <a:rPr lang="en-US" dirty="0"/>
              <a:t>6th level</a:t>
            </a:r>
          </a:p>
          <a:p>
            <a:pPr lvl="6"/>
            <a:r>
              <a:rPr lang="en-US" dirty="0"/>
              <a:t>7th level</a:t>
            </a:r>
          </a:p>
          <a:p>
            <a:pPr lvl="7"/>
            <a:r>
              <a:rPr lang="en-US" dirty="0"/>
              <a:t>8th level</a:t>
            </a:r>
            <a:endParaRPr lang="he-IL" dirty="0"/>
          </a:p>
        </p:txBody>
      </p:sp>
      <p:sp>
        <p:nvSpPr>
          <p:cNvPr id="7" name="מציין מיקום טקסט 2">
            <a:extLst>
              <a:ext uri="{FF2B5EF4-FFF2-40B4-BE49-F238E27FC236}">
                <a16:creationId xmlns:a16="http://schemas.microsoft.com/office/drawing/2014/main" id="{DCF9B4A7-FEA6-445B-B847-6133CF0FC6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38600" y="6390520"/>
            <a:ext cx="4114800" cy="363600"/>
          </a:xfrm>
        </p:spPr>
        <p:txBody>
          <a:bodyPr anchor="ctr"/>
          <a:lstStyle>
            <a:lvl1pPr algn="ctr">
              <a:spcBef>
                <a:spcPts val="0"/>
              </a:spcBef>
              <a:defRPr sz="140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ADD SECTION NAME</a:t>
            </a:r>
            <a:endParaRPr lang="he-IL" dirty="0"/>
          </a:p>
        </p:txBody>
      </p:sp>
      <p:pic>
        <p:nvPicPr>
          <p:cNvPr id="45" name="תמונה 44">
            <a:extLst>
              <a:ext uri="{FF2B5EF4-FFF2-40B4-BE49-F238E27FC236}">
                <a16:creationId xmlns:a16="http://schemas.microsoft.com/office/drawing/2014/main" id="{4522AFBD-9A9E-4F45-B8FE-CE5FB2376C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5890" y="354365"/>
            <a:ext cx="1512000" cy="4838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B10DB2-7748-4164-B8A2-F994322A381A}"/>
              </a:ext>
            </a:extLst>
          </p:cNvPr>
          <p:cNvSpPr txBox="1"/>
          <p:nvPr userDrawn="1"/>
        </p:nvSpPr>
        <p:spPr>
          <a:xfrm>
            <a:off x="622779" y="6418428"/>
            <a:ext cx="1228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dirty="0">
                <a:solidFill>
                  <a:schemeClr val="bg1"/>
                </a:solidFill>
              </a:rPr>
              <a:t>© ETSI 2018</a:t>
            </a:r>
            <a:endParaRPr lang="he-IL" sz="1400" dirty="0">
              <a:solidFill>
                <a:schemeClr val="bg1"/>
              </a:solidFill>
            </a:endParaRP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26445544-3A41-40EE-90C9-7278D1A41F38}"/>
              </a:ext>
            </a:extLst>
          </p:cNvPr>
          <p:cNvSpPr txBox="1">
            <a:spLocks/>
          </p:cNvSpPr>
          <p:nvPr userDrawn="1"/>
        </p:nvSpPr>
        <p:spPr>
          <a:xfrm>
            <a:off x="11205491" y="6387771"/>
            <a:ext cx="62989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lang="en-US" sz="700" kern="1200" smtClean="0">
                <a:solidFill>
                  <a:srgbClr val="A6AACA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8C81157-9992-4BD3-B8A9-14B1E5882052}" type="slidenum">
              <a:rPr lang="en-US" sz="1400" baseline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en-US" sz="1400" baseline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397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מחבר ישר 9">
            <a:extLst>
              <a:ext uri="{FF2B5EF4-FFF2-40B4-BE49-F238E27FC236}">
                <a16:creationId xmlns:a16="http://schemas.microsoft.com/office/drawing/2014/main" id="{F2461A2C-52BF-4F6E-AC6D-0086E64568D6}"/>
              </a:ext>
            </a:extLst>
          </p:cNvPr>
          <p:cNvCxnSpPr/>
          <p:nvPr userDrawn="1"/>
        </p:nvCxnSpPr>
        <p:spPr>
          <a:xfrm>
            <a:off x="609758" y="1140812"/>
            <a:ext cx="1158224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מציין מיקום של כותרת 1">
            <a:extLst>
              <a:ext uri="{FF2B5EF4-FFF2-40B4-BE49-F238E27FC236}">
                <a16:creationId xmlns:a16="http://schemas.microsoft.com/office/drawing/2014/main" id="{EA62C280-1267-4CDA-A4BE-BD0F68AECD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759" y="274702"/>
            <a:ext cx="9525657" cy="866110"/>
          </a:xfrm>
          <a:prstGeom prst="rect">
            <a:avLst/>
          </a:prstGeom>
        </p:spPr>
        <p:txBody>
          <a:bodyPr vert="horz" lIns="108878" tIns="54439" rIns="108878" bIns="54439" rtlCol="0" anchor="b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מציין מיקום תוכן 4">
            <a:extLst>
              <a:ext uri="{FF2B5EF4-FFF2-40B4-BE49-F238E27FC236}">
                <a16:creationId xmlns:a16="http://schemas.microsoft.com/office/drawing/2014/main" id="{7348B2B8-4808-4ED7-8666-99CDB2003C2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09758" y="1600571"/>
            <a:ext cx="11225625" cy="4680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US" dirty="0"/>
              <a:t>Click to add text</a:t>
            </a:r>
            <a:endParaRPr lang="he-IL" dirty="0"/>
          </a:p>
          <a:p>
            <a:pPr lvl="1"/>
            <a:r>
              <a:rPr lang="en-US" dirty="0"/>
              <a:t>2nd level</a:t>
            </a:r>
            <a:endParaRPr lang="he-IL" dirty="0"/>
          </a:p>
          <a:p>
            <a:pPr lvl="2"/>
            <a:r>
              <a:rPr lang="en-US" dirty="0"/>
              <a:t>3rd level</a:t>
            </a:r>
            <a:endParaRPr lang="he-IL" dirty="0"/>
          </a:p>
          <a:p>
            <a:pPr lvl="3"/>
            <a:r>
              <a:rPr lang="en-US" dirty="0"/>
              <a:t>4th level</a:t>
            </a:r>
            <a:endParaRPr lang="he-IL" dirty="0"/>
          </a:p>
          <a:p>
            <a:pPr lvl="4"/>
            <a:r>
              <a:rPr lang="en-US" dirty="0"/>
              <a:t>5th level</a:t>
            </a:r>
          </a:p>
          <a:p>
            <a:pPr lvl="5"/>
            <a:r>
              <a:rPr lang="en-US" dirty="0"/>
              <a:t>6th level</a:t>
            </a:r>
          </a:p>
          <a:p>
            <a:pPr lvl="6"/>
            <a:r>
              <a:rPr lang="en-US" dirty="0"/>
              <a:t>7th level</a:t>
            </a:r>
          </a:p>
          <a:p>
            <a:pPr lvl="7"/>
            <a:r>
              <a:rPr lang="en-US" dirty="0"/>
              <a:t>8th level</a:t>
            </a:r>
            <a:endParaRPr lang="he-IL" dirty="0"/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D9A40441-B7FA-4C56-A9F6-81667400FC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5890" y="354365"/>
            <a:ext cx="1512000" cy="483835"/>
          </a:xfrm>
          <a:prstGeom prst="rect">
            <a:avLst/>
          </a:prstGeom>
        </p:spPr>
      </p:pic>
      <p:sp>
        <p:nvSpPr>
          <p:cNvPr id="12" name="מציין מיקום טקסט 2">
            <a:extLst>
              <a:ext uri="{FF2B5EF4-FFF2-40B4-BE49-F238E27FC236}">
                <a16:creationId xmlns:a16="http://schemas.microsoft.com/office/drawing/2014/main" id="{1A3739D2-6D9F-4809-AFA7-1B12ACC345E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38600" y="6390520"/>
            <a:ext cx="4114800" cy="363600"/>
          </a:xfrm>
        </p:spPr>
        <p:txBody>
          <a:bodyPr anchor="ctr"/>
          <a:lstStyle>
            <a:lvl1pPr algn="ctr">
              <a:spcBef>
                <a:spcPts val="0"/>
              </a:spcBef>
              <a:defRPr sz="140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ADD SECTION NAME</a:t>
            </a:r>
            <a:endParaRPr lang="he-IL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B85ED7-A3EC-4840-B6B7-F3AAEA6A7EC6}"/>
              </a:ext>
            </a:extLst>
          </p:cNvPr>
          <p:cNvSpPr txBox="1"/>
          <p:nvPr userDrawn="1"/>
        </p:nvSpPr>
        <p:spPr>
          <a:xfrm>
            <a:off x="622779" y="6418428"/>
            <a:ext cx="1228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dirty="0">
                <a:solidFill>
                  <a:schemeClr val="bg1"/>
                </a:solidFill>
              </a:rPr>
              <a:t>© ETSI 2018</a:t>
            </a:r>
            <a:endParaRPr lang="he-IL" sz="1400" dirty="0">
              <a:solidFill>
                <a:schemeClr val="bg1"/>
              </a:solidFill>
            </a:endParaRP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65198F5C-2171-4B1F-A434-2CDEB837F2F1}"/>
              </a:ext>
            </a:extLst>
          </p:cNvPr>
          <p:cNvSpPr txBox="1">
            <a:spLocks/>
          </p:cNvSpPr>
          <p:nvPr userDrawn="1"/>
        </p:nvSpPr>
        <p:spPr>
          <a:xfrm>
            <a:off x="11205491" y="6387771"/>
            <a:ext cx="62989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lang="en-US" sz="700" kern="1200" smtClean="0">
                <a:solidFill>
                  <a:srgbClr val="A6AACA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8C81157-9992-4BD3-B8A9-14B1E5882052}" type="slidenum">
              <a:rPr lang="en-US" sz="1400" baseline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en-US" sz="1400" baseline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413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ציין מיקום של כותרת 1">
            <a:extLst>
              <a:ext uri="{FF2B5EF4-FFF2-40B4-BE49-F238E27FC236}">
                <a16:creationId xmlns:a16="http://schemas.microsoft.com/office/drawing/2014/main" id="{EA62C280-1267-4CDA-A4BE-BD0F68AECD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759" y="274702"/>
            <a:ext cx="9525657" cy="866110"/>
          </a:xfrm>
          <a:prstGeom prst="rect">
            <a:avLst/>
          </a:prstGeom>
        </p:spPr>
        <p:txBody>
          <a:bodyPr vert="horz" lIns="108878" tIns="54439" rIns="108878" bIns="54439" rtlCol="0" anchor="b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מציין מיקום תוכן 4">
            <a:extLst>
              <a:ext uri="{FF2B5EF4-FFF2-40B4-BE49-F238E27FC236}">
                <a16:creationId xmlns:a16="http://schemas.microsoft.com/office/drawing/2014/main" id="{7348B2B8-4808-4ED7-8666-99CDB2003C2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09758" y="1600571"/>
            <a:ext cx="5508000" cy="4680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US" dirty="0"/>
              <a:t>Click to add text</a:t>
            </a:r>
            <a:endParaRPr lang="he-IL" dirty="0"/>
          </a:p>
          <a:p>
            <a:pPr lvl="1"/>
            <a:r>
              <a:rPr lang="en-US" dirty="0"/>
              <a:t>2nd level</a:t>
            </a:r>
            <a:endParaRPr lang="he-IL" dirty="0"/>
          </a:p>
          <a:p>
            <a:pPr lvl="2"/>
            <a:r>
              <a:rPr lang="en-US" dirty="0"/>
              <a:t>3rd level</a:t>
            </a:r>
            <a:endParaRPr lang="he-IL" dirty="0"/>
          </a:p>
          <a:p>
            <a:pPr lvl="3"/>
            <a:r>
              <a:rPr lang="en-US" dirty="0"/>
              <a:t>4th level</a:t>
            </a:r>
            <a:endParaRPr lang="he-IL" dirty="0"/>
          </a:p>
          <a:p>
            <a:pPr lvl="4"/>
            <a:r>
              <a:rPr lang="en-US" dirty="0"/>
              <a:t>5th level</a:t>
            </a:r>
          </a:p>
          <a:p>
            <a:pPr lvl="5"/>
            <a:r>
              <a:rPr lang="en-US" dirty="0"/>
              <a:t>6th level</a:t>
            </a:r>
          </a:p>
          <a:p>
            <a:pPr lvl="6"/>
            <a:r>
              <a:rPr lang="en-US" dirty="0"/>
              <a:t>7th level</a:t>
            </a:r>
          </a:p>
          <a:p>
            <a:pPr lvl="7"/>
            <a:r>
              <a:rPr lang="en-US" dirty="0"/>
              <a:t>8th level</a:t>
            </a:r>
            <a:endParaRPr lang="he-IL" dirty="0"/>
          </a:p>
        </p:txBody>
      </p:sp>
      <p:sp>
        <p:nvSpPr>
          <p:cNvPr id="6" name="מציין מיקום תוכן 4">
            <a:extLst>
              <a:ext uri="{FF2B5EF4-FFF2-40B4-BE49-F238E27FC236}">
                <a16:creationId xmlns:a16="http://schemas.microsoft.com/office/drawing/2014/main" id="{C3D68647-40BB-4E40-9D12-4180680B3A9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327384" y="1600571"/>
            <a:ext cx="5508000" cy="4680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US" dirty="0"/>
              <a:t>Click to add text</a:t>
            </a:r>
            <a:endParaRPr lang="he-IL" dirty="0"/>
          </a:p>
          <a:p>
            <a:pPr lvl="1"/>
            <a:r>
              <a:rPr lang="en-US" dirty="0"/>
              <a:t>2nd level</a:t>
            </a:r>
            <a:endParaRPr lang="he-IL" dirty="0"/>
          </a:p>
          <a:p>
            <a:pPr lvl="2"/>
            <a:r>
              <a:rPr lang="en-US" dirty="0"/>
              <a:t>3rd level</a:t>
            </a:r>
            <a:endParaRPr lang="he-IL" dirty="0"/>
          </a:p>
          <a:p>
            <a:pPr lvl="3"/>
            <a:r>
              <a:rPr lang="en-US" dirty="0"/>
              <a:t>4th level</a:t>
            </a:r>
            <a:endParaRPr lang="he-IL" dirty="0"/>
          </a:p>
          <a:p>
            <a:pPr lvl="4"/>
            <a:r>
              <a:rPr lang="en-US" dirty="0"/>
              <a:t>5th level</a:t>
            </a:r>
          </a:p>
          <a:p>
            <a:pPr lvl="5"/>
            <a:r>
              <a:rPr lang="en-US" dirty="0"/>
              <a:t>6th level</a:t>
            </a:r>
          </a:p>
          <a:p>
            <a:pPr lvl="6"/>
            <a:r>
              <a:rPr lang="en-US" dirty="0"/>
              <a:t>7th level</a:t>
            </a:r>
          </a:p>
          <a:p>
            <a:pPr lvl="7"/>
            <a:r>
              <a:rPr lang="en-US" dirty="0"/>
              <a:t>8th level</a:t>
            </a:r>
            <a:endParaRPr lang="he-IL" dirty="0"/>
          </a:p>
        </p:txBody>
      </p:sp>
      <p:cxnSp>
        <p:nvCxnSpPr>
          <p:cNvPr id="8" name="מחבר ישר 7">
            <a:extLst>
              <a:ext uri="{FF2B5EF4-FFF2-40B4-BE49-F238E27FC236}">
                <a16:creationId xmlns:a16="http://schemas.microsoft.com/office/drawing/2014/main" id="{19F36860-9811-4767-99D7-F50368208E0C}"/>
              </a:ext>
            </a:extLst>
          </p:cNvPr>
          <p:cNvCxnSpPr/>
          <p:nvPr userDrawn="1"/>
        </p:nvCxnSpPr>
        <p:spPr>
          <a:xfrm>
            <a:off x="609758" y="1140812"/>
            <a:ext cx="1158224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תמונה 9">
            <a:extLst>
              <a:ext uri="{FF2B5EF4-FFF2-40B4-BE49-F238E27FC236}">
                <a16:creationId xmlns:a16="http://schemas.microsoft.com/office/drawing/2014/main" id="{4AA17FF7-E86C-4838-AB9C-3F47BB9CAB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5890" y="354365"/>
            <a:ext cx="1512000" cy="483835"/>
          </a:xfrm>
          <a:prstGeom prst="rect">
            <a:avLst/>
          </a:prstGeom>
        </p:spPr>
      </p:pic>
      <p:sp>
        <p:nvSpPr>
          <p:cNvPr id="12" name="מציין מיקום טקסט 2">
            <a:extLst>
              <a:ext uri="{FF2B5EF4-FFF2-40B4-BE49-F238E27FC236}">
                <a16:creationId xmlns:a16="http://schemas.microsoft.com/office/drawing/2014/main" id="{C7A9D42C-AF8F-41CA-B06A-C8796D8FF1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38600" y="6390520"/>
            <a:ext cx="4114800" cy="363600"/>
          </a:xfrm>
        </p:spPr>
        <p:txBody>
          <a:bodyPr anchor="ctr"/>
          <a:lstStyle>
            <a:lvl1pPr algn="ctr">
              <a:spcBef>
                <a:spcPts val="0"/>
              </a:spcBef>
              <a:defRPr sz="140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ADD SECTION NAME</a:t>
            </a:r>
            <a:endParaRPr lang="he-IL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B0F238-C625-43A1-9C2B-130EAD00CCFA}"/>
              </a:ext>
            </a:extLst>
          </p:cNvPr>
          <p:cNvSpPr txBox="1"/>
          <p:nvPr userDrawn="1"/>
        </p:nvSpPr>
        <p:spPr>
          <a:xfrm>
            <a:off x="622779" y="6418428"/>
            <a:ext cx="1228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dirty="0">
                <a:solidFill>
                  <a:schemeClr val="bg1"/>
                </a:solidFill>
              </a:rPr>
              <a:t>© ETSI 2018</a:t>
            </a:r>
            <a:endParaRPr lang="he-IL" sz="1400" dirty="0">
              <a:solidFill>
                <a:schemeClr val="bg1"/>
              </a:solidFill>
            </a:endParaRP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34AFCAF6-F960-4857-B88B-801B85C0EDD4}"/>
              </a:ext>
            </a:extLst>
          </p:cNvPr>
          <p:cNvSpPr txBox="1">
            <a:spLocks/>
          </p:cNvSpPr>
          <p:nvPr userDrawn="1"/>
        </p:nvSpPr>
        <p:spPr>
          <a:xfrm>
            <a:off x="11205491" y="6387771"/>
            <a:ext cx="62989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lang="en-US" sz="700" kern="1200" smtClean="0">
                <a:solidFill>
                  <a:srgbClr val="A6AACA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8C81157-9992-4BD3-B8A9-14B1E5882052}" type="slidenum">
              <a:rPr lang="en-US" sz="1400" baseline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en-US" sz="1400" baseline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344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General 1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כותרת 1">
            <a:extLst>
              <a:ext uri="{FF2B5EF4-FFF2-40B4-BE49-F238E27FC236}">
                <a16:creationId xmlns:a16="http://schemas.microsoft.com/office/drawing/2014/main" id="{5301E480-981E-49AF-B552-C702B15BAE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57890" y="3429000"/>
            <a:ext cx="3600000" cy="2678030"/>
          </a:xfrm>
        </p:spPr>
        <p:txBody>
          <a:bodyPr anchor="t">
            <a:noAutofit/>
          </a:bodyPr>
          <a:lstStyle>
            <a:lvl1pPr algn="ctr">
              <a:lnSpc>
                <a:spcPts val="4800"/>
              </a:lnSpc>
              <a:defRPr sz="4800" b="0" cap="none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Divider headline</a:t>
            </a:r>
          </a:p>
        </p:txBody>
      </p:sp>
      <p:pic>
        <p:nvPicPr>
          <p:cNvPr id="34" name="תמונה 33">
            <a:extLst>
              <a:ext uri="{FF2B5EF4-FFF2-40B4-BE49-F238E27FC236}">
                <a16:creationId xmlns:a16="http://schemas.microsoft.com/office/drawing/2014/main" id="{6F7F4453-8800-4C06-BF90-006519AAEA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5890" y="354365"/>
            <a:ext cx="1512000" cy="4838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5FA8BA-D507-4143-9C90-4DEEE643B2ED}"/>
              </a:ext>
            </a:extLst>
          </p:cNvPr>
          <p:cNvSpPr txBox="1"/>
          <p:nvPr userDrawn="1"/>
        </p:nvSpPr>
        <p:spPr>
          <a:xfrm>
            <a:off x="622779" y="6418428"/>
            <a:ext cx="1228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dirty="0">
                <a:solidFill>
                  <a:schemeClr val="tx1"/>
                </a:solidFill>
              </a:rPr>
              <a:t>© ETSI 2018</a:t>
            </a:r>
            <a:endParaRPr lang="he-IL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704800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- General Divider 1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0" name="מחבר ישר 79">
            <a:extLst>
              <a:ext uri="{FF2B5EF4-FFF2-40B4-BE49-F238E27FC236}">
                <a16:creationId xmlns:a16="http://schemas.microsoft.com/office/drawing/2014/main" id="{6D31CB01-F4A3-47B4-9C21-E340F9C27871}"/>
              </a:ext>
            </a:extLst>
          </p:cNvPr>
          <p:cNvCxnSpPr>
            <a:cxnSpLocks/>
          </p:cNvCxnSpPr>
          <p:nvPr userDrawn="1"/>
        </p:nvCxnSpPr>
        <p:spPr>
          <a:xfrm>
            <a:off x="609758" y="1140812"/>
            <a:ext cx="9000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מציין מיקום של כותרת 1">
            <a:extLst>
              <a:ext uri="{FF2B5EF4-FFF2-40B4-BE49-F238E27FC236}">
                <a16:creationId xmlns:a16="http://schemas.microsoft.com/office/drawing/2014/main" id="{EA62C280-1267-4CDA-A4BE-BD0F68AECDA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09760" y="274702"/>
            <a:ext cx="9000000" cy="866110"/>
          </a:xfrm>
          <a:prstGeom prst="rect">
            <a:avLst/>
          </a:prstGeom>
        </p:spPr>
        <p:txBody>
          <a:bodyPr vert="horz" lIns="108878" tIns="54439" rIns="108878" bIns="54439" rtlCol="0" anchor="b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מציין מיקום תוכן 4">
            <a:extLst>
              <a:ext uri="{FF2B5EF4-FFF2-40B4-BE49-F238E27FC236}">
                <a16:creationId xmlns:a16="http://schemas.microsoft.com/office/drawing/2014/main" id="{7348B2B8-4808-4ED7-8666-99CDB2003C22}"/>
              </a:ext>
            </a:extLst>
          </p:cNvPr>
          <p:cNvSpPr>
            <a:spLocks noGrp="1"/>
          </p:cNvSpPr>
          <p:nvPr userDrawn="1">
            <p:ph sz="quarter" idx="10" hasCustomPrompt="1"/>
          </p:nvPr>
        </p:nvSpPr>
        <p:spPr>
          <a:xfrm>
            <a:off x="609758" y="1600571"/>
            <a:ext cx="9000000" cy="4680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US" dirty="0"/>
              <a:t>Click to add text</a:t>
            </a:r>
            <a:endParaRPr lang="he-IL" dirty="0"/>
          </a:p>
          <a:p>
            <a:pPr lvl="1"/>
            <a:r>
              <a:rPr lang="en-US" dirty="0"/>
              <a:t>2nd level</a:t>
            </a:r>
            <a:endParaRPr lang="he-IL" dirty="0"/>
          </a:p>
          <a:p>
            <a:pPr lvl="2"/>
            <a:r>
              <a:rPr lang="en-US" dirty="0"/>
              <a:t>3rd level</a:t>
            </a:r>
            <a:endParaRPr lang="he-IL" dirty="0"/>
          </a:p>
          <a:p>
            <a:pPr lvl="3"/>
            <a:r>
              <a:rPr lang="en-US" dirty="0"/>
              <a:t>4th level</a:t>
            </a:r>
            <a:endParaRPr lang="he-IL" dirty="0"/>
          </a:p>
          <a:p>
            <a:pPr lvl="4"/>
            <a:r>
              <a:rPr lang="en-US" dirty="0"/>
              <a:t>5th level</a:t>
            </a:r>
          </a:p>
          <a:p>
            <a:pPr lvl="5"/>
            <a:r>
              <a:rPr lang="en-US" dirty="0"/>
              <a:t>6th level</a:t>
            </a:r>
          </a:p>
          <a:p>
            <a:pPr lvl="6"/>
            <a:r>
              <a:rPr lang="en-US" dirty="0"/>
              <a:t>7th level</a:t>
            </a:r>
          </a:p>
          <a:p>
            <a:pPr lvl="7"/>
            <a:r>
              <a:rPr lang="en-US" dirty="0"/>
              <a:t>8th level</a:t>
            </a:r>
            <a:endParaRPr lang="he-IL" dirty="0"/>
          </a:p>
        </p:txBody>
      </p:sp>
      <p:pic>
        <p:nvPicPr>
          <p:cNvPr id="13" name="תמונה 12">
            <a:extLst>
              <a:ext uri="{FF2B5EF4-FFF2-40B4-BE49-F238E27FC236}">
                <a16:creationId xmlns:a16="http://schemas.microsoft.com/office/drawing/2014/main" id="{51374FC3-FDE5-46BE-9615-D545EFC9B3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5890" y="354365"/>
            <a:ext cx="1512000" cy="483835"/>
          </a:xfrm>
          <a:prstGeom prst="rect">
            <a:avLst/>
          </a:prstGeom>
        </p:spPr>
      </p:pic>
      <p:sp>
        <p:nvSpPr>
          <p:cNvPr id="10" name="מציין מיקום טקסט 2">
            <a:extLst>
              <a:ext uri="{FF2B5EF4-FFF2-40B4-BE49-F238E27FC236}">
                <a16:creationId xmlns:a16="http://schemas.microsoft.com/office/drawing/2014/main" id="{A9B2BA2A-BE92-4890-86DB-EF802CC8D7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38600" y="6390520"/>
            <a:ext cx="4114800" cy="363600"/>
          </a:xfrm>
        </p:spPr>
        <p:txBody>
          <a:bodyPr anchor="ctr"/>
          <a:lstStyle>
            <a:lvl1pPr algn="ctr">
              <a:spcBef>
                <a:spcPts val="0"/>
              </a:spcBef>
              <a:defRPr sz="140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ADD SECTION NAME</a:t>
            </a:r>
            <a:endParaRPr lang="he-IL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1F6496-27E9-440D-92D9-60D5EEE5B905}"/>
              </a:ext>
            </a:extLst>
          </p:cNvPr>
          <p:cNvSpPr txBox="1"/>
          <p:nvPr userDrawn="1"/>
        </p:nvSpPr>
        <p:spPr>
          <a:xfrm>
            <a:off x="622779" y="6418428"/>
            <a:ext cx="1228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dirty="0">
                <a:solidFill>
                  <a:schemeClr val="bg1"/>
                </a:solidFill>
              </a:rPr>
              <a:t>© ETSI 2018</a:t>
            </a:r>
            <a:endParaRPr lang="he-IL" sz="1400" dirty="0">
              <a:solidFill>
                <a:schemeClr val="bg1"/>
              </a:solidFill>
            </a:endParaRP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307B9D33-FEF9-4380-BD20-9D29DB9F42DA}"/>
              </a:ext>
            </a:extLst>
          </p:cNvPr>
          <p:cNvSpPr txBox="1">
            <a:spLocks/>
          </p:cNvSpPr>
          <p:nvPr userDrawn="1"/>
        </p:nvSpPr>
        <p:spPr>
          <a:xfrm>
            <a:off x="11205491" y="6387771"/>
            <a:ext cx="62989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lang="en-US" sz="700" kern="1200" smtClean="0">
                <a:solidFill>
                  <a:srgbClr val="A6AACA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8C81157-9992-4BD3-B8A9-14B1E5882052}" type="slidenum">
              <a:rPr lang="en-US" sz="1400" baseline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en-US" sz="1400" baseline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913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General 2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כותרת 1">
            <a:extLst>
              <a:ext uri="{FF2B5EF4-FFF2-40B4-BE49-F238E27FC236}">
                <a16:creationId xmlns:a16="http://schemas.microsoft.com/office/drawing/2014/main" id="{5301E480-981E-49AF-B552-C702B15BAE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57890" y="3429000"/>
            <a:ext cx="3600000" cy="2678030"/>
          </a:xfrm>
        </p:spPr>
        <p:txBody>
          <a:bodyPr anchor="t">
            <a:noAutofit/>
          </a:bodyPr>
          <a:lstStyle>
            <a:lvl1pPr algn="ctr">
              <a:lnSpc>
                <a:spcPts val="4800"/>
              </a:lnSpc>
              <a:defRPr sz="4800" b="0" cap="none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Divider headline</a:t>
            </a:r>
          </a:p>
        </p:txBody>
      </p:sp>
      <p:pic>
        <p:nvPicPr>
          <p:cNvPr id="34" name="תמונה 33">
            <a:extLst>
              <a:ext uri="{FF2B5EF4-FFF2-40B4-BE49-F238E27FC236}">
                <a16:creationId xmlns:a16="http://schemas.microsoft.com/office/drawing/2014/main" id="{6F7F4453-8800-4C06-BF90-006519AAEA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5890" y="354365"/>
            <a:ext cx="1512000" cy="4838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000C9C-5F4A-4137-B5D6-C7CBCBA749CF}"/>
              </a:ext>
            </a:extLst>
          </p:cNvPr>
          <p:cNvSpPr txBox="1"/>
          <p:nvPr userDrawn="1"/>
        </p:nvSpPr>
        <p:spPr>
          <a:xfrm>
            <a:off x="622779" y="6418428"/>
            <a:ext cx="1228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dirty="0">
                <a:solidFill>
                  <a:schemeClr val="tx1"/>
                </a:solidFill>
              </a:rPr>
              <a:t>© ETSI 2018</a:t>
            </a:r>
            <a:endParaRPr lang="he-IL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136761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- General Divider 2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0" name="מחבר ישר 79">
            <a:extLst>
              <a:ext uri="{FF2B5EF4-FFF2-40B4-BE49-F238E27FC236}">
                <a16:creationId xmlns:a16="http://schemas.microsoft.com/office/drawing/2014/main" id="{6D31CB01-F4A3-47B4-9C21-E340F9C27871}"/>
              </a:ext>
            </a:extLst>
          </p:cNvPr>
          <p:cNvCxnSpPr>
            <a:cxnSpLocks/>
          </p:cNvCxnSpPr>
          <p:nvPr userDrawn="1"/>
        </p:nvCxnSpPr>
        <p:spPr>
          <a:xfrm>
            <a:off x="609758" y="1140812"/>
            <a:ext cx="9000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מציין מיקום של כותרת 1">
            <a:extLst>
              <a:ext uri="{FF2B5EF4-FFF2-40B4-BE49-F238E27FC236}">
                <a16:creationId xmlns:a16="http://schemas.microsoft.com/office/drawing/2014/main" id="{EA62C280-1267-4CDA-A4BE-BD0F68AECDA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09760" y="274702"/>
            <a:ext cx="9000000" cy="866110"/>
          </a:xfrm>
          <a:prstGeom prst="rect">
            <a:avLst/>
          </a:prstGeom>
        </p:spPr>
        <p:txBody>
          <a:bodyPr vert="horz" lIns="108878" tIns="54439" rIns="108878" bIns="54439" rtlCol="0" anchor="b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מציין מיקום תוכן 4">
            <a:extLst>
              <a:ext uri="{FF2B5EF4-FFF2-40B4-BE49-F238E27FC236}">
                <a16:creationId xmlns:a16="http://schemas.microsoft.com/office/drawing/2014/main" id="{7348B2B8-4808-4ED7-8666-99CDB2003C22}"/>
              </a:ext>
            </a:extLst>
          </p:cNvPr>
          <p:cNvSpPr>
            <a:spLocks noGrp="1"/>
          </p:cNvSpPr>
          <p:nvPr userDrawn="1">
            <p:ph sz="quarter" idx="10" hasCustomPrompt="1"/>
          </p:nvPr>
        </p:nvSpPr>
        <p:spPr>
          <a:xfrm>
            <a:off x="609758" y="1600571"/>
            <a:ext cx="9000000" cy="4680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US" dirty="0"/>
              <a:t>Click to add text</a:t>
            </a:r>
            <a:endParaRPr lang="he-IL" dirty="0"/>
          </a:p>
          <a:p>
            <a:pPr lvl="1"/>
            <a:r>
              <a:rPr lang="en-US" dirty="0"/>
              <a:t>2nd level</a:t>
            </a:r>
            <a:endParaRPr lang="he-IL" dirty="0"/>
          </a:p>
          <a:p>
            <a:pPr lvl="2"/>
            <a:r>
              <a:rPr lang="en-US" dirty="0"/>
              <a:t>3rd level</a:t>
            </a:r>
            <a:endParaRPr lang="he-IL" dirty="0"/>
          </a:p>
          <a:p>
            <a:pPr lvl="3"/>
            <a:r>
              <a:rPr lang="en-US" dirty="0"/>
              <a:t>4th level</a:t>
            </a:r>
            <a:endParaRPr lang="he-IL" dirty="0"/>
          </a:p>
          <a:p>
            <a:pPr lvl="4"/>
            <a:r>
              <a:rPr lang="en-US" dirty="0"/>
              <a:t>5th level</a:t>
            </a:r>
          </a:p>
          <a:p>
            <a:pPr lvl="5"/>
            <a:r>
              <a:rPr lang="en-US" dirty="0"/>
              <a:t>6th level</a:t>
            </a:r>
          </a:p>
          <a:p>
            <a:pPr lvl="6"/>
            <a:r>
              <a:rPr lang="en-US" dirty="0"/>
              <a:t>7th level</a:t>
            </a:r>
          </a:p>
          <a:p>
            <a:pPr lvl="7"/>
            <a:r>
              <a:rPr lang="en-US" dirty="0"/>
              <a:t>8th level</a:t>
            </a:r>
            <a:endParaRPr lang="he-IL" dirty="0"/>
          </a:p>
        </p:txBody>
      </p:sp>
      <p:pic>
        <p:nvPicPr>
          <p:cNvPr id="13" name="תמונה 12">
            <a:extLst>
              <a:ext uri="{FF2B5EF4-FFF2-40B4-BE49-F238E27FC236}">
                <a16:creationId xmlns:a16="http://schemas.microsoft.com/office/drawing/2014/main" id="{51374FC3-FDE5-46BE-9615-D545EFC9B3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5890" y="354365"/>
            <a:ext cx="1512000" cy="483835"/>
          </a:xfrm>
          <a:prstGeom prst="rect">
            <a:avLst/>
          </a:prstGeom>
        </p:spPr>
      </p:pic>
      <p:sp>
        <p:nvSpPr>
          <p:cNvPr id="10" name="מציין מיקום טקסט 2">
            <a:extLst>
              <a:ext uri="{FF2B5EF4-FFF2-40B4-BE49-F238E27FC236}">
                <a16:creationId xmlns:a16="http://schemas.microsoft.com/office/drawing/2014/main" id="{0516D495-5439-42CE-A8A4-F42D5CB5B6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38600" y="6390520"/>
            <a:ext cx="4114800" cy="363600"/>
          </a:xfrm>
        </p:spPr>
        <p:txBody>
          <a:bodyPr anchor="ctr"/>
          <a:lstStyle>
            <a:lvl1pPr algn="ctr">
              <a:spcBef>
                <a:spcPts val="0"/>
              </a:spcBef>
              <a:defRPr sz="140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ADD SECTION NAME</a:t>
            </a:r>
            <a:endParaRPr lang="he-IL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15B2BD-39A7-4F11-A0F9-A8EBC07F4ED4}"/>
              </a:ext>
            </a:extLst>
          </p:cNvPr>
          <p:cNvSpPr txBox="1"/>
          <p:nvPr userDrawn="1"/>
        </p:nvSpPr>
        <p:spPr>
          <a:xfrm>
            <a:off x="622779" y="6418428"/>
            <a:ext cx="1228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dirty="0">
                <a:solidFill>
                  <a:schemeClr val="bg1"/>
                </a:solidFill>
              </a:rPr>
              <a:t>© ETSI 2018</a:t>
            </a:r>
            <a:endParaRPr lang="he-IL" sz="1400" dirty="0">
              <a:solidFill>
                <a:schemeClr val="bg1"/>
              </a:solidFill>
            </a:endParaRP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44E42D40-548C-4F03-B969-9E06A979BE34}"/>
              </a:ext>
            </a:extLst>
          </p:cNvPr>
          <p:cNvSpPr txBox="1">
            <a:spLocks/>
          </p:cNvSpPr>
          <p:nvPr userDrawn="1"/>
        </p:nvSpPr>
        <p:spPr>
          <a:xfrm>
            <a:off x="11205491" y="6387771"/>
            <a:ext cx="62989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lang="en-US" sz="700" kern="1200" smtClean="0">
                <a:solidFill>
                  <a:srgbClr val="A6AACA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8C81157-9992-4BD3-B8A9-14B1E5882052}" type="slidenum">
              <a:rPr lang="en-US" sz="1400" baseline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en-US" sz="1400" baseline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34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מציין מיקום של כותרת 1">
            <a:extLst>
              <a:ext uri="{FF2B5EF4-FFF2-40B4-BE49-F238E27FC236}">
                <a16:creationId xmlns:a16="http://schemas.microsoft.com/office/drawing/2014/main" id="{2CFED113-5DDD-4FFD-8CCB-BC6D24C55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759" y="274702"/>
            <a:ext cx="9525657" cy="866110"/>
          </a:xfrm>
          <a:prstGeom prst="rect">
            <a:avLst/>
          </a:prstGeom>
        </p:spPr>
        <p:txBody>
          <a:bodyPr vert="horz" lIns="108878" tIns="54439" rIns="108878" bIns="54439" rtlCol="0" anchor="b">
            <a:noAutofit/>
          </a:bodyPr>
          <a:lstStyle/>
          <a:p>
            <a:r>
              <a:rPr lang="en-US" dirty="0"/>
              <a:t>Click to edit headline style</a:t>
            </a:r>
          </a:p>
        </p:txBody>
      </p:sp>
      <p:sp>
        <p:nvSpPr>
          <p:cNvPr id="24" name="מציין מיקום טקסט 2">
            <a:extLst>
              <a:ext uri="{FF2B5EF4-FFF2-40B4-BE49-F238E27FC236}">
                <a16:creationId xmlns:a16="http://schemas.microsoft.com/office/drawing/2014/main" id="{C17FB1B4-EC1B-4F1E-A23B-7FB39219B1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759" y="1600571"/>
            <a:ext cx="11225625" cy="4527011"/>
          </a:xfrm>
          <a:prstGeom prst="rect">
            <a:avLst/>
          </a:prstGeom>
        </p:spPr>
        <p:txBody>
          <a:bodyPr vert="horz" lIns="108878" tIns="54439" rIns="108878" bIns="54439" rtlCol="0">
            <a:noAutofit/>
          </a:bodyPr>
          <a:lstStyle/>
          <a:p>
            <a:pPr lvl="0"/>
            <a:r>
              <a:rPr lang="en-US" dirty="0"/>
              <a:t>First Level Text</a:t>
            </a:r>
            <a:endParaRPr lang="he-IL" dirty="0"/>
          </a:p>
          <a:p>
            <a:pPr lvl="1"/>
            <a:r>
              <a:rPr lang="en-US" dirty="0"/>
              <a:t>First Level Bullet</a:t>
            </a:r>
            <a:endParaRPr lang="he-IL" dirty="0"/>
          </a:p>
          <a:p>
            <a:pPr lvl="2"/>
            <a:r>
              <a:rPr lang="en-US" dirty="0"/>
              <a:t>Second Level Bullet</a:t>
            </a:r>
          </a:p>
          <a:p>
            <a:pPr lvl="3"/>
            <a:r>
              <a:rPr lang="en-US" dirty="0"/>
              <a:t>Third Level Number</a:t>
            </a:r>
            <a:endParaRPr lang="he-IL" dirty="0"/>
          </a:p>
          <a:p>
            <a:pPr lvl="4"/>
            <a:r>
              <a:rPr lang="en-US" dirty="0"/>
              <a:t>First Level Number</a:t>
            </a:r>
          </a:p>
          <a:p>
            <a:pPr lvl="5"/>
            <a:r>
              <a:rPr lang="en-US" dirty="0"/>
              <a:t>Second Level Number</a:t>
            </a:r>
          </a:p>
          <a:p>
            <a:pPr lvl="6"/>
            <a:r>
              <a:rPr lang="en-US" dirty="0"/>
              <a:t>Third Level Number</a:t>
            </a:r>
          </a:p>
          <a:p>
            <a:pPr lvl="7"/>
            <a:r>
              <a:rPr lang="en-US" dirty="0"/>
              <a:t>Note</a:t>
            </a:r>
          </a:p>
        </p:txBody>
      </p:sp>
    </p:spTree>
    <p:extLst>
      <p:ext uri="{BB962C8B-B14F-4D97-AF65-F5344CB8AC3E}">
        <p14:creationId xmlns:p14="http://schemas.microsoft.com/office/powerpoint/2010/main" val="853609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0" r:id="rId2"/>
    <p:sldLayoutId id="2147483801" r:id="rId3"/>
    <p:sldLayoutId id="2147483660" r:id="rId4"/>
    <p:sldLayoutId id="2147483779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  <p:sldLayoutId id="2147483839" r:id="rId13"/>
    <p:sldLayoutId id="2147483840" r:id="rId14"/>
    <p:sldLayoutId id="2147483841" r:id="rId15"/>
  </p:sldLayoutIdLst>
  <p:hf hdr="0" dt="0"/>
  <p:txStyles>
    <p:titleStyle>
      <a:lvl1pPr algn="l" defTabSz="914400" rtl="0" eaLnBrk="1" latinLnBrk="0" hangingPunct="1">
        <a:lnSpc>
          <a:spcPts val="3000"/>
        </a:lnSpc>
        <a:spcBef>
          <a:spcPct val="0"/>
        </a:spcBef>
        <a:buNone/>
        <a:defRPr sz="3000" b="0" kern="1200" baseline="0">
          <a:solidFill>
            <a:schemeClr val="accent1"/>
          </a:solidFill>
          <a:latin typeface="+mn-lt"/>
          <a:ea typeface="+mj-ea"/>
          <a:cs typeface="Tahoma" panose="020B060403050404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800"/>
        </a:spcBef>
        <a:buFont typeface="Wingdings" panose="05000000000000000000" pitchFamily="2" charset="2"/>
        <a:buNone/>
        <a:defRPr sz="2400" kern="1200" baseline="0">
          <a:solidFill>
            <a:schemeClr val="tx1"/>
          </a:solidFill>
          <a:latin typeface="+mn-lt"/>
          <a:ea typeface="+mn-ea"/>
          <a:cs typeface="Tahoma" panose="020B0604030504040204" pitchFamily="34" charset="0"/>
        </a:defRPr>
      </a:lvl1pPr>
      <a:lvl2pPr marL="360000" indent="-360000" algn="l" defTabSz="914400" rtl="0" eaLnBrk="1" latinLnBrk="0" hangingPunct="1">
        <a:lnSpc>
          <a:spcPct val="100000"/>
        </a:lnSpc>
        <a:spcBef>
          <a:spcPts val="1200"/>
        </a:spcBef>
        <a:buClr>
          <a:schemeClr val="accent3"/>
        </a:buClr>
        <a:buSzPct val="93000"/>
        <a:buFontTx/>
        <a:buBlip>
          <a:blip r:embed="rId17"/>
        </a:buBlip>
        <a:defRPr sz="2400" kern="1200" baseline="0">
          <a:solidFill>
            <a:schemeClr val="tx1"/>
          </a:solidFill>
          <a:latin typeface="+mj-lt"/>
          <a:ea typeface="+mn-ea"/>
          <a:cs typeface="Tahoma" panose="020B0604030504040204" pitchFamily="34" charset="0"/>
        </a:defRPr>
      </a:lvl2pPr>
      <a:lvl3pPr marL="720000" indent="-36000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SzPct val="93000"/>
        <a:buFontTx/>
        <a:buBlip>
          <a:blip r:embed="rId17"/>
        </a:buBlip>
        <a:defRPr sz="2000" kern="1200" baseline="0">
          <a:solidFill>
            <a:schemeClr val="tx1"/>
          </a:solidFill>
          <a:latin typeface="+mj-lt"/>
          <a:ea typeface="+mn-ea"/>
          <a:cs typeface="Tahoma" panose="020B0604030504040204" pitchFamily="34" charset="0"/>
        </a:defRPr>
      </a:lvl3pPr>
      <a:lvl4pPr marL="1008000" indent="-288000" algn="l" defTabSz="914400" rtl="0" eaLnBrk="1" latinLnBrk="0" hangingPunct="1">
        <a:lnSpc>
          <a:spcPct val="100000"/>
        </a:lnSpc>
        <a:spcBef>
          <a:spcPts val="400"/>
        </a:spcBef>
        <a:buClr>
          <a:schemeClr val="accent2"/>
        </a:buClr>
        <a:buSzPct val="93000"/>
        <a:buFontTx/>
        <a:buBlip>
          <a:blip r:embed="rId17"/>
        </a:buBlip>
        <a:defRPr sz="1800" kern="1200" baseline="0">
          <a:solidFill>
            <a:schemeClr val="tx1"/>
          </a:solidFill>
          <a:latin typeface="+mj-lt"/>
          <a:ea typeface="+mn-ea"/>
          <a:cs typeface="Tahoma" panose="020B0604030504040204" pitchFamily="34" charset="0"/>
        </a:defRPr>
      </a:lvl4pPr>
      <a:lvl5pPr marL="360000" indent="-360000" algn="l" defTabSz="914400" rtl="0" eaLnBrk="1" latinLnBrk="0" hangingPunct="1">
        <a:lnSpc>
          <a:spcPct val="100000"/>
        </a:lnSpc>
        <a:spcBef>
          <a:spcPts val="1200"/>
        </a:spcBef>
        <a:buClr>
          <a:schemeClr val="accent2"/>
        </a:buClr>
        <a:buFont typeface="+mj-lt"/>
        <a:buAutoNum type="arabicPeriod"/>
        <a:defRPr sz="2400" kern="1200" baseline="0">
          <a:solidFill>
            <a:schemeClr val="tx1"/>
          </a:solidFill>
          <a:latin typeface="+mj-lt"/>
          <a:ea typeface="+mn-ea"/>
          <a:cs typeface="Tahoma" panose="020B0604030504040204" pitchFamily="34" charset="0"/>
        </a:defRPr>
      </a:lvl5pPr>
      <a:lvl6pPr marL="720000" indent="-36000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+mj-lt"/>
        <a:buAutoNum type="arabicParenR"/>
        <a:defRPr sz="2000" kern="1200" baseline="0">
          <a:solidFill>
            <a:schemeClr val="tx1"/>
          </a:solidFill>
          <a:latin typeface="+mj-lt"/>
          <a:ea typeface="+mn-ea"/>
          <a:cs typeface="Tahoma" panose="020B0604030504040204" pitchFamily="34" charset="0"/>
        </a:defRPr>
      </a:lvl6pPr>
      <a:lvl7pPr marL="1008000" indent="-288000" algn="l" defTabSz="914400" rtl="0" eaLnBrk="1" latinLnBrk="0" hangingPunct="1">
        <a:lnSpc>
          <a:spcPct val="100000"/>
        </a:lnSpc>
        <a:spcBef>
          <a:spcPts val="400"/>
        </a:spcBef>
        <a:buClr>
          <a:schemeClr val="accent2"/>
        </a:buClr>
        <a:buFont typeface="+mj-lt"/>
        <a:buAutoNum type="alphaLcParenR"/>
        <a:defRPr sz="1800" kern="1200" baseline="0">
          <a:solidFill>
            <a:schemeClr val="tx1"/>
          </a:solidFill>
          <a:latin typeface="+mj-lt"/>
          <a:ea typeface="+mn-ea"/>
          <a:cs typeface="Tahoma" panose="020B0604030504040204" pitchFamily="34" charset="0"/>
        </a:defRPr>
      </a:lvl7pPr>
      <a:lvl8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1600" kern="1200" baseline="0">
          <a:solidFill>
            <a:schemeClr val="tx1"/>
          </a:solidFill>
          <a:latin typeface="+mj-lt"/>
          <a:ea typeface="+mn-ea"/>
          <a:cs typeface="Tahoma" panose="020B0604030504040204" pitchFamily="34" charset="0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3960" userDrawn="1">
          <p15:clr>
            <a:srgbClr val="F26B43"/>
          </p15:clr>
        </p15:guide>
        <p15:guide id="3" orient="horz" pos="345" userDrawn="1">
          <p15:clr>
            <a:srgbClr val="F26B43"/>
          </p15:clr>
        </p15:guide>
        <p15:guide id="4" pos="336" userDrawn="1">
          <p15:clr>
            <a:srgbClr val="F26B43"/>
          </p15:clr>
        </p15:guide>
        <p15:guide id="5" pos="7334" userDrawn="1">
          <p15:clr>
            <a:srgbClr val="F26B43"/>
          </p15:clr>
        </p15:guide>
        <p15:guide id="6" orient="horz" pos="1192" userDrawn="1">
          <p15:clr>
            <a:srgbClr val="A4A3A4"/>
          </p15:clr>
        </p15:guide>
        <p15:guide id="7" orient="horz" pos="960" userDrawn="1">
          <p15:clr>
            <a:srgbClr val="A4A3A4"/>
          </p15:clr>
        </p15:guide>
        <p15:guide id="9" orient="horz" pos="1420" userDrawn="1">
          <p15:clr>
            <a:srgbClr val="A4A3A4"/>
          </p15:clr>
        </p15:guide>
        <p15:guide id="12" orient="horz" pos="2160" userDrawn="1">
          <p15:clr>
            <a:srgbClr val="A4A3A4"/>
          </p15:clr>
        </p15:guide>
        <p15:guide id="13" orient="horz" pos="632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emf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fnetworking.org/resources/2018/09/24/etsi-nfv-plugtests-and-opnfv-plugfest-joint-report/" TargetMode="External"/><Relationship Id="rId3" Type="http://schemas.openxmlformats.org/officeDocument/2006/relationships/hyperlink" Target="https://portal.etsi.org/Portals/0/TBpages/CTI/Docs/3rd_ETSI_NFV_Plugtests_Report_v1.0.0.pdf" TargetMode="External"/><Relationship Id="rId7" Type="http://schemas.openxmlformats.org/officeDocument/2006/relationships/image" Target="../media/image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tsi.org/nfvplugtestsprogramme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eg"/><Relationship Id="rId11" Type="http://schemas.openxmlformats.org/officeDocument/2006/relationships/image" Target="../media/image35.pn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tiff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f"/><Relationship Id="rId2" Type="http://schemas.openxmlformats.org/officeDocument/2006/relationships/image" Target="../media/image71.tiff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tiff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tiff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mailto:plugtests@etsi.org" TargetMode="External"/><Relationship Id="rId2" Type="http://schemas.openxmlformats.org/officeDocument/2006/relationships/hyperlink" Target="mailto:silvia.almagia@etsi.org" TargetMode="Externa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3rd%20NFV%20Plugtests%20Test%20Plan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emf"/><Relationship Id="rId4" Type="http://schemas.openxmlformats.org/officeDocument/2006/relationships/image" Target="../media/image1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forge.etsi.org/swagger/editor?url=https://forge.etsi.org/jenkins/job/NFV%20-%20Network%20Functions%20Virtualisation/job/sol002-sol003-master/lastSuccessfulBuild/artifact/build/SOL003-VNFPerformanceManagementNotification-API.yaml/*view*/" TargetMode="External"/><Relationship Id="rId13" Type="http://schemas.openxmlformats.org/officeDocument/2006/relationships/hyperlink" Target="https://forge.etsi.org/swagger/editor?url=https://forge.etsi.org/jenkins/job/NFV%20-%20Network%20Functions%20Virtualisation/job/sol002-sol003-master/lastSuccessfulBuild/artifact/build/SOL003-VNFIndicator-API.yaml/*view*/" TargetMode="External"/><Relationship Id="rId18" Type="http://schemas.openxmlformats.org/officeDocument/2006/relationships/image" Target="../media/image42.png"/><Relationship Id="rId3" Type="http://schemas.openxmlformats.org/officeDocument/2006/relationships/hyperlink" Target="https://forge.etsi.org/swagger/editor?url=https://forge.etsi.org/jenkins/job/NFV%20-%20Network%20Functions%20Virtualisation/job/sol002-sol003-master/lastSuccessfulBuild/artifact/build/SOL003-VirtualisedResourcesQuotaAvailableNotification-API.yaml/*view*/" TargetMode="External"/><Relationship Id="rId21" Type="http://schemas.openxmlformats.org/officeDocument/2006/relationships/image" Target="../media/image45.png"/><Relationship Id="rId7" Type="http://schemas.openxmlformats.org/officeDocument/2006/relationships/hyperlink" Target="https://forge.etsi.org/swagger/editor?url=https://forge.etsi.org/jenkins/job/NFV%20-%20Network%20Functions%20Virtualisation/job/sol002-sol003-master/lastSuccessfulBuild/artifact/build/SOL003-VNFPackageManagement-API.yaml/*view*/" TargetMode="External"/><Relationship Id="rId12" Type="http://schemas.openxmlformats.org/officeDocument/2006/relationships/hyperlink" Target="https://forge.etsi.org/swagger/editor?url=https://forge.etsi.org/jenkins/job/NFV%20-%20Network%20Functions%20Virtualisation/job/sol002-sol003-master/lastSuccessfulBuild/artifact/build/SOL003-VNFFaultManagement-API.yaml/*view*/" TargetMode="External"/><Relationship Id="rId17" Type="http://schemas.openxmlformats.org/officeDocument/2006/relationships/hyperlink" Target="https://forge.etsi.org/swagger/editor?url=https://forge.etsi.org/jenkins/job/NFV%20-%20Network%20Functions%20Virtualisation/job/sol005-master/lastSuccessfulBuild/artifact/build/SOL005-NSDManagement-API.yaml/*view*/" TargetMode="External"/><Relationship Id="rId2" Type="http://schemas.openxmlformats.org/officeDocument/2006/relationships/notesSlide" Target="../notesSlides/notesSlide2.xml"/><Relationship Id="rId16" Type="http://schemas.openxmlformats.org/officeDocument/2006/relationships/hyperlink" Target="https://forge.etsi.org/swagger/editor?url=https://forge.etsi.org/jenkins/job/NFV%20-%20Network%20Functions%20Virtualisation/job/sol002-sol003-master/lastSuccessfulBuild/artifact/build/SOL003-VNFPerformanceManagement-API.yaml/*view*/" TargetMode="External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forge.etsi.org/swagger/editor?url=https://forge.etsi.org/jenkins/job/NFV%20-%20Network%20Functions%20Virtualisation/job/sol002-sol003-master/lastSuccessfulBuild/artifact/build/SOL003-VNFLifecycleOperationGranting-API.yaml/*view*/" TargetMode="External"/><Relationship Id="rId11" Type="http://schemas.openxmlformats.org/officeDocument/2006/relationships/hyperlink" Target="https://forge.etsi.org/swagger/editor?url=https://forge.etsi.org/jenkins/job/NFV%20-%20Network%20Functions%20Virtualisation/job/sol002-sol003-master/lastSuccessfulBuild/artifact/build/SOL002-VNFIndicatorNotification-API.yaml/*view*/" TargetMode="External"/><Relationship Id="rId5" Type="http://schemas.openxmlformats.org/officeDocument/2006/relationships/hyperlink" Target="https://forge.etsi.org/swagger/editor?url=https://forge.etsi.org/jenkins/job/NFV%20-%20Network%20Functions%20Virtualisation/job/sol002-sol003-master/lastSuccessfulBuild/artifact/build/SOL003-VNFIndicatorNotification-API.yaml/*view*/" TargetMode="External"/><Relationship Id="rId15" Type="http://schemas.openxmlformats.org/officeDocument/2006/relationships/hyperlink" Target="https://forge.etsi.org/swagger/editor?url=https://forge.etsi.org/jenkins/job/NFV%20-%20Network%20Functions%20Virtualisation/job/sol002-sol003-master/lastSuccessfulBuild/artifact/build/SOL003-VNFPackageManagementNotification-API.yaml/*view*/" TargetMode="External"/><Relationship Id="rId10" Type="http://schemas.openxmlformats.org/officeDocument/2006/relationships/hyperlink" Target="https://forge.etsi.org/swagger/editor?url=https://forge.etsi.org/jenkins/job/NFV%20-%20Network%20Functions%20Virtualisation/job/sol002-sol003-master/lastSuccessfulBuild/artifact/build/SOL002-VNFIndicator-API.yaml/*view*/" TargetMode="External"/><Relationship Id="rId19" Type="http://schemas.openxmlformats.org/officeDocument/2006/relationships/image" Target="../media/image43.png"/><Relationship Id="rId4" Type="http://schemas.openxmlformats.org/officeDocument/2006/relationships/hyperlink" Target="https://forge.etsi.org/swagger/editor?url=https://forge.etsi.org/jenkins/job/NFV%20-%20Network%20Functions%20Virtualisation/job/sol002-sol003-master/lastSuccessfulBuild/artifact/build/SOL003-VNFFaultManagementNotification-API.yaml/*view*/" TargetMode="External"/><Relationship Id="rId9" Type="http://schemas.openxmlformats.org/officeDocument/2006/relationships/hyperlink" Target="https://forge.etsi.org/swagger/editor?url=https://forge.etsi.org/jenkins/job/NFV%20-%20Network%20Functions%20Virtualisation/job/sol002-sol003-master/lastSuccessfulBuild/artifact/build/SOL002-VNFConfiguration-API.yaml/*view*/" TargetMode="External"/><Relationship Id="rId14" Type="http://schemas.openxmlformats.org/officeDocument/2006/relationships/hyperlink" Target="https://forge.etsi.org/swagger/editor?url=https://forge.etsi.org/jenkins/job/NFV%20-%20Network%20Functions%20Virtualisation/job/sol002-sol003-master/lastSuccessfulBuild/artifact/build/SOL003-VNFLifecycleManagement-API.yaml/*view*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1"/>
          <p:cNvSpPr txBox="1">
            <a:spLocks/>
          </p:cNvSpPr>
          <p:nvPr/>
        </p:nvSpPr>
        <p:spPr>
          <a:xfrm>
            <a:off x="1" y="4547616"/>
            <a:ext cx="12191999" cy="1865376"/>
          </a:xfrm>
          <a:prstGeom prst="rect">
            <a:avLst/>
          </a:prstGeom>
          <a:solidFill>
            <a:schemeClr val="bg2">
              <a:alpha val="72000"/>
            </a:schemeClr>
          </a:solidFill>
        </p:spPr>
        <p:txBody>
          <a:bodyPr vert="horz" lIns="108878" tIns="54439" rIns="108878" bIns="54439" rtlCol="0" anchor="ctr">
            <a:noAutofit/>
          </a:bodyPr>
          <a:lstStyle>
            <a:lvl1pPr algn="ctr" defTabSz="914400" rtl="0" eaLnBrk="1" latinLnBrk="0" hangingPunct="1">
              <a:lnSpc>
                <a:spcPts val="4800"/>
              </a:lnSpc>
              <a:spcBef>
                <a:spcPct val="0"/>
              </a:spcBef>
              <a:buNone/>
              <a:defRPr sz="4800" b="0" kern="1200" cap="none" baseline="0">
                <a:solidFill>
                  <a:schemeClr val="tx1"/>
                </a:solidFill>
                <a:latin typeface="+mj-lt"/>
                <a:ea typeface="+mj-ea"/>
                <a:cs typeface="Tahoma" panose="020B0604030504040204" pitchFamily="34" charset="0"/>
              </a:defRPr>
            </a:lvl1pPr>
          </a:lstStyle>
          <a:p>
            <a:pPr>
              <a:defRPr/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TST Working Group Update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55226" y="6412992"/>
            <a:ext cx="66367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Silvia Almagia, ETSI CTI 	Pierre Lynch, Ixia/Keysight, TST WG Chair</a:t>
            </a:r>
          </a:p>
        </p:txBody>
      </p:sp>
    </p:spTree>
    <p:extLst>
      <p:ext uri="{BB962C8B-B14F-4D97-AF65-F5344CB8AC3E}">
        <p14:creationId xmlns:p14="http://schemas.microsoft.com/office/powerpoint/2010/main" val="29391746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Participation: 10 MANOs (NFVO &amp; VNFM)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4338921"/>
              </p:ext>
            </p:extLst>
          </p:nvPr>
        </p:nvGraphicFramePr>
        <p:xfrm>
          <a:off x="642661" y="1424845"/>
          <a:ext cx="11173419" cy="46610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248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70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58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856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Organisations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Name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Location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Short Description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Altice Labs</a:t>
                      </a:r>
                      <a:br>
                        <a:rPr lang="es-ES" sz="1600">
                          <a:effectLst/>
                        </a:rPr>
                      </a:br>
                      <a:r>
                        <a:rPr lang="es-ES" sz="1600">
                          <a:effectLst/>
                        </a:rPr>
                        <a:t>Atos</a:t>
                      </a:r>
                      <a:br>
                        <a:rPr lang="es-ES" sz="1600">
                          <a:effectLst/>
                        </a:rPr>
                      </a:br>
                      <a:r>
                        <a:rPr lang="es-ES" sz="1600">
                          <a:effectLst/>
                        </a:rPr>
                        <a:t>Demokritos</a:t>
                      </a:r>
                      <a:br>
                        <a:rPr lang="es-ES" sz="1600">
                          <a:effectLst/>
                        </a:rPr>
                      </a:br>
                      <a:r>
                        <a:rPr lang="es-ES" sz="1600">
                          <a:effectLst/>
                        </a:rPr>
                        <a:t>iMEC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SONATA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Spain/</a:t>
                      </a:r>
                      <a:br>
                        <a:rPr lang="en-GB" sz="1600" dirty="0">
                          <a:effectLst/>
                        </a:rPr>
                      </a:br>
                      <a:r>
                        <a:rPr lang="en-GB" sz="1600" dirty="0">
                          <a:effectLst/>
                        </a:rPr>
                        <a:t>Netherlands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Open Source SONATA NFVO + Generic VNFM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Cisco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NFVO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Sweden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Cisco NFVO and Elastic Services Controller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EnterpriseWeb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EnterpriseWeb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USA/Canada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Microservice-based NFVO + Generic VNFM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Ericsson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Cloud Manager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New Jersey, USA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MANO Orchestrator, Generic VNFM,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Huawei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CloudOpera Orchestrator NFV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Xi'an/China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NFVO + Generic VNFM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Luxoft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SDL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Romania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NFVO + Generic VNFM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Netcracker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Hybrid Orchestrator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Waltham, MA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NFVO + Generic VNFM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6675"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RIFT.io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RIFT.ware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USA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Carrier Grade NFVO + Generic VNFM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Ubiqube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OpenMSA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Ireland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Network and Security Automation Framework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71595"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Whitestack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WhiteNFV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USA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OSM </a:t>
                      </a:r>
                      <a:r>
                        <a:rPr lang="en-GB" sz="1600" dirty="0" err="1">
                          <a:effectLst/>
                        </a:rPr>
                        <a:t>Rel</a:t>
                      </a:r>
                      <a:r>
                        <a:rPr lang="en-GB" sz="1600" dirty="0">
                          <a:effectLst/>
                        </a:rPr>
                        <a:t> FOUR distribution (NFVO + Generic VNFM)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8537" y="1880232"/>
            <a:ext cx="1028171" cy="820226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28537" y="4631239"/>
            <a:ext cx="1009766" cy="525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46942" y="5560653"/>
            <a:ext cx="1009766" cy="525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31267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Participation: 19 VNFs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0421182"/>
              </p:ext>
            </p:extLst>
          </p:nvPr>
        </p:nvGraphicFramePr>
        <p:xfrm>
          <a:off x="609759" y="1212840"/>
          <a:ext cx="11352085" cy="51106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978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95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473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973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7779"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Organisation</a:t>
                      </a:r>
                      <a:endParaRPr lang="en-GB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608" marR="22608" marT="15072" marB="15072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Solution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608" marR="22608" marT="15072" marB="15072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Team Location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608" marR="22608" marT="15072" marB="15072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Short Description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608" marR="22608" marT="15072" marB="15072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3552"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A10 Networks</a:t>
                      </a:r>
                      <a:endParaRPr lang="en-GB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608" marR="22608" marT="15072" marB="15072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vThunder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608" marR="22608" marT="15072" marB="15072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USA/Germany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608" marR="22608" marT="15072" marB="15072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Virtual traffic detection function: CGN, ADC, FW, Security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608" marR="22608" marT="15072" marB="15072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1561"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Anritsu</a:t>
                      </a:r>
                      <a:endParaRPr lang="en-GB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608" marR="22608" marT="15072" marB="15072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Master Claw </a:t>
                      </a:r>
                      <a:r>
                        <a:rPr lang="en-GB" sz="1400" dirty="0" err="1">
                          <a:effectLst/>
                        </a:rPr>
                        <a:t>vProbe</a:t>
                      </a:r>
                      <a:endParaRPr lang="en-GB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608" marR="22608" marT="15072" marB="15072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Romania/Czech Republic</a:t>
                      </a:r>
                      <a:endParaRPr lang="en-GB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608" marR="22608" marT="15072" marB="15072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Virtual Probe for Customer Service Assurance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608" marR="22608" marT="15072" marB="15072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7779"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Athonet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608" marR="22608" marT="15072" marB="15072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vEPC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608" marR="22608" marT="15072" marB="15072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Italy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608" marR="22608" marT="15072" marB="15072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Virtual EPC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608" marR="22608" marT="15072" marB="15072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0478"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Citrix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608" marR="22608" marT="15072" marB="15072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VPX + MAS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608" marR="22608" marT="15072" marB="15072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UK / India</a:t>
                      </a:r>
                      <a:endParaRPr lang="en-GB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608" marR="22608" marT="15072" marB="15072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Virtual ADC + Management, configuration, anaytics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608" marR="22608" marT="15072" marB="15072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3163"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EANTC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608" marR="22608" marT="15072" marB="15072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NFV Test Function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608" marR="22608" marT="15072" marB="15072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Germany</a:t>
                      </a:r>
                      <a:endParaRPr lang="en-GB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608" marR="22608" marT="15072" marB="15072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Traffic generator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608" marR="22608" marT="15072" marB="15072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7779"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Fortinet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608" marR="22608" marT="15072" marB="15072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FortiGate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608" marR="22608" marT="15072" marB="15072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France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608" marR="22608" marT="15072" marB="15072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FW, Security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608" marR="22608" marT="15072" marB="15072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7779"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Hillstone Networks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608" marR="22608" marT="15072" marB="15072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CloudEdge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608" marR="22608" marT="15072" marB="15072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China/USA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608" marR="22608" marT="15072" marB="15072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NGFW, Security</a:t>
                      </a:r>
                      <a:endParaRPr lang="en-GB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608" marR="22608" marT="15072" marB="15072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6736"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IT Aveiro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608" marR="22608" marT="15072" marB="15072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Heimdall Web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608" marR="22608" marT="15072" marB="15072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Portugal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608" marR="22608" marT="15072" marB="15072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SFC-MITM VNF to accelerate SSL/TLS processing (cloud-based)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608" marR="22608" marT="15072" marB="15072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7227"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IT Aveiro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608" marR="22608" marT="15072" marB="15072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Heimdall Hybrid Web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608" marR="22608" marT="15072" marB="15072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Portugal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608" marR="22608" marT="15072" marB="15072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SFC-MITM VNF to accelerate SSL/TLS processing (hybrid: part cloud, part edge)</a:t>
                      </a:r>
                      <a:endParaRPr lang="en-GB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608" marR="22608" marT="15072" marB="15072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2806"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Italtel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608" marR="22608" marT="15072" marB="15072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iRPS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608" marR="22608" marT="15072" marB="15072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Italy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608" marR="22608" marT="15072" marB="15072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Centralized Routing Engine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608" marR="22608" marT="15072" marB="15072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2806"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Keysight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608" marR="22608" marT="15072" marB="15072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IxLoad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608" marR="22608" marT="15072" marB="15072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USA/Romania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608" marR="22608" marT="15072" marB="15072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Application traffic simulator</a:t>
                      </a:r>
                      <a:endParaRPr lang="en-GB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608" marR="22608" marT="15072" marB="15072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2806"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Keysight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608" marR="22608" marT="15072" marB="15072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IxNetwork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608" marR="22608" marT="15072" marB="15072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USA/Romania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608" marR="22608" marT="15072" marB="15072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Traffic generator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608" marR="22608" marT="15072" marB="15072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2806"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Keysight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608" marR="22608" marT="15072" marB="15072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BPS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608" marR="22608" marT="15072" marB="15072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USA/Romania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608" marR="22608" marT="15072" marB="15072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Application traffic simulator</a:t>
                      </a:r>
                      <a:endParaRPr lang="en-GB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608" marR="22608" marT="15072" marB="15072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66803"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Mobileum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608" marR="22608" marT="15072" marB="15072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vNTR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608" marR="22608" marT="15072" marB="15072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India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608" marR="22608" marT="15072" marB="15072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Virtual NTR, Roaming</a:t>
                      </a:r>
                      <a:endParaRPr lang="en-GB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608" marR="22608" marT="15072" marB="15072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3163"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ng4T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608" marR="22608" marT="15072" marB="15072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NG40 vTester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608" marR="22608" marT="15072" marB="15072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Germany 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608" marR="22608" marT="15072" marB="15072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Simulator, functional, capacity and load </a:t>
                      </a:r>
                      <a:r>
                        <a:rPr lang="en-GB" sz="1400" dirty="0" err="1">
                          <a:effectLst/>
                        </a:rPr>
                        <a:t>vTester</a:t>
                      </a:r>
                      <a:endParaRPr lang="en-GB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608" marR="22608" marT="15072" marB="15072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73163"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OpenAirInterface SA</a:t>
                      </a:r>
                      <a:br>
                        <a:rPr lang="en-GB" sz="1400">
                          <a:effectLst/>
                        </a:rPr>
                      </a:br>
                      <a:r>
                        <a:rPr lang="en-GB" sz="1400">
                          <a:effectLst/>
                        </a:rPr>
                        <a:t>Eurecom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608" marR="22608" marT="15072" marB="15072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OAI-EPC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608" marR="22608" marT="15072" marB="15072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France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608" marR="22608" marT="15072" marB="15072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EPC Network Functionality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608" marR="22608" marT="15072" marB="15072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73163"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Spirent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608" marR="22608" marT="15072" marB="15072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Avalanche Virtual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608" marR="22608" marT="15072" marB="15072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California, USA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608" marR="22608" marT="15072" marB="15072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L4-7 Traffic generation and analysis</a:t>
                      </a:r>
                      <a:endParaRPr lang="en-GB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608" marR="22608" marT="15072" marB="15072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73163"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Spirent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608" marR="22608" marT="15072" marB="15072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TestCenter Virtual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608" marR="22608" marT="15072" marB="15072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California, USA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608" marR="22608" marT="15072" marB="15072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Traffic Generator, Traffic Analyzer, Capture, Control Plane emulator</a:t>
                      </a:r>
                      <a:endParaRPr lang="en-GB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608" marR="22608" marT="15072" marB="15072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pic>
        <p:nvPicPr>
          <p:cNvPr id="6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36269" y="5001261"/>
            <a:ext cx="1425575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75135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27 Multi-vendor NS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2922938"/>
              </p:ext>
            </p:extLst>
          </p:nvPr>
        </p:nvGraphicFramePr>
        <p:xfrm>
          <a:off x="441146" y="1102867"/>
          <a:ext cx="5654854" cy="57424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072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476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9612"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NS Name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802" marR="12802" marT="8534" marB="8534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VNFs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802" marR="12802" marT="8534" marB="8534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1897"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NS1:A10 </a:t>
                      </a:r>
                      <a:r>
                        <a:rPr lang="en-GB" sz="1200" dirty="0" err="1">
                          <a:effectLst/>
                        </a:rPr>
                        <a:t>vThunder+FortiGate+STCv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802" marR="12802" marT="8534" marB="8534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vThunder (A10)</a:t>
                      </a:r>
                      <a:br>
                        <a:rPr lang="en-GB" sz="1200">
                          <a:effectLst/>
                        </a:rPr>
                      </a:br>
                      <a:r>
                        <a:rPr lang="en-GB" sz="1200">
                          <a:effectLst/>
                        </a:rPr>
                        <a:t>FortiGate (Fortinet)</a:t>
                      </a:r>
                      <a:br>
                        <a:rPr lang="en-GB" sz="1200">
                          <a:effectLst/>
                        </a:rPr>
                      </a:br>
                      <a:r>
                        <a:rPr lang="en-GB" sz="1200">
                          <a:effectLst/>
                        </a:rPr>
                        <a:t>TestCenter Virtual (Spirent)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802" marR="12802" marT="8534" marB="8534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3621"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NS2:A10 vThunder+STCv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802" marR="12802" marT="8534" marB="8534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200" dirty="0" err="1">
                          <a:effectLst/>
                        </a:rPr>
                        <a:t>vThunder</a:t>
                      </a:r>
                      <a:r>
                        <a:rPr lang="en-GB" sz="1200" dirty="0">
                          <a:effectLst/>
                        </a:rPr>
                        <a:t> (A10)</a:t>
                      </a:r>
                      <a:br>
                        <a:rPr lang="en-GB" sz="1200" dirty="0">
                          <a:effectLst/>
                        </a:rPr>
                      </a:br>
                      <a:r>
                        <a:rPr lang="en-GB" sz="1200" dirty="0" err="1">
                          <a:effectLst/>
                        </a:rPr>
                        <a:t>TestCenter</a:t>
                      </a:r>
                      <a:r>
                        <a:rPr lang="en-GB" sz="1200" dirty="0">
                          <a:effectLst/>
                        </a:rPr>
                        <a:t> Virtual (Spirent)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802" marR="12802" marT="8534" marB="8534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3621"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NS3:A10 vThunder+IxLoad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802" marR="12802" marT="8534" marB="8534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200" dirty="0" err="1">
                          <a:effectLst/>
                        </a:rPr>
                        <a:t>vThunder</a:t>
                      </a:r>
                      <a:r>
                        <a:rPr lang="en-GB" sz="1200" dirty="0">
                          <a:effectLst/>
                        </a:rPr>
                        <a:t> (A10)</a:t>
                      </a:r>
                      <a:br>
                        <a:rPr lang="en-GB" sz="1200" dirty="0">
                          <a:effectLst/>
                        </a:rPr>
                      </a:br>
                      <a:r>
                        <a:rPr lang="en-GB" sz="1200" dirty="0" err="1">
                          <a:effectLst/>
                        </a:rPr>
                        <a:t>IxLoad</a:t>
                      </a:r>
                      <a:r>
                        <a:rPr lang="en-GB" sz="1200" dirty="0">
                          <a:effectLst/>
                        </a:rPr>
                        <a:t> (</a:t>
                      </a:r>
                      <a:r>
                        <a:rPr lang="en-GB" sz="1200" dirty="0" err="1">
                          <a:effectLst/>
                        </a:rPr>
                        <a:t>Keysight</a:t>
                      </a:r>
                      <a:r>
                        <a:rPr lang="en-GB" sz="1200" dirty="0">
                          <a:effectLst/>
                        </a:rPr>
                        <a:t>)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802" marR="12802" marT="8534" marB="8534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3621"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NS4:A10 vThunder+EANTC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802" marR="12802" marT="8534" marB="8534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vThunder (A10)</a:t>
                      </a:r>
                      <a:br>
                        <a:rPr lang="en-GB" sz="1200">
                          <a:effectLst/>
                        </a:rPr>
                      </a:br>
                      <a:r>
                        <a:rPr lang="en-GB" sz="1200">
                          <a:effectLst/>
                        </a:rPr>
                        <a:t>TestVNF (EANTC)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802" marR="12802" marT="8534" marB="8534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0690"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NS5:ng4T+OAI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802" marR="12802" marT="8534" marB="8534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vEPC (OAI)</a:t>
                      </a:r>
                      <a:br>
                        <a:rPr lang="en-GB" sz="1200">
                          <a:effectLst/>
                        </a:rPr>
                      </a:br>
                      <a:r>
                        <a:rPr lang="en-GB" sz="1200">
                          <a:effectLst/>
                        </a:rPr>
                        <a:t>vTester (ng4T)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802" marR="12802" marT="8534" marB="8534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3621"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NS6:Athonet+IxLoad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802" marR="12802" marT="8534" marB="8534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vEPC (Athonet)</a:t>
                      </a:r>
                      <a:br>
                        <a:rPr lang="en-GB" sz="1200">
                          <a:effectLst/>
                        </a:rPr>
                      </a:br>
                      <a:r>
                        <a:rPr lang="en-GB" sz="1200">
                          <a:effectLst/>
                        </a:rPr>
                        <a:t>IxLoad (Keysight)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802" marR="12802" marT="8534" marB="8534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3621"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NS7: Italtel+Anritsu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802" marR="12802" marT="8534" marB="8534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iRPS (Italtel)</a:t>
                      </a:r>
                      <a:br>
                        <a:rPr lang="en-GB" sz="1200">
                          <a:effectLst/>
                        </a:rPr>
                      </a:br>
                      <a:r>
                        <a:rPr lang="en-GB" sz="1200">
                          <a:effectLst/>
                        </a:rPr>
                        <a:t>MasterClaw (Anritsu)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802" marR="12802" marT="8534" marB="8534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3621"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NS8: IT Aveiro+FortiGate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802" marR="12802" marT="8534" marB="8534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Heimdall Web (IT Aveiro)</a:t>
                      </a:r>
                      <a:br>
                        <a:rPr lang="en-GB" sz="1200">
                          <a:effectLst/>
                        </a:rPr>
                      </a:br>
                      <a:r>
                        <a:rPr lang="en-GB" sz="1200">
                          <a:effectLst/>
                        </a:rPr>
                        <a:t>FortiGate (Fortinet)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802" marR="12802" marT="8534" marB="8534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3621"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NS9: Hillstone+Mobileum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802" marR="12802" marT="8534" marB="8534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200" dirty="0" err="1">
                          <a:effectLst/>
                        </a:rPr>
                        <a:t>CloudEdge</a:t>
                      </a:r>
                      <a:r>
                        <a:rPr lang="en-GB" sz="1200" dirty="0">
                          <a:effectLst/>
                        </a:rPr>
                        <a:t> (</a:t>
                      </a:r>
                      <a:r>
                        <a:rPr lang="en-GB" sz="1200" dirty="0" err="1">
                          <a:effectLst/>
                        </a:rPr>
                        <a:t>Hillstone</a:t>
                      </a:r>
                      <a:r>
                        <a:rPr lang="en-GB" sz="1200" dirty="0">
                          <a:effectLst/>
                        </a:rPr>
                        <a:t>)</a:t>
                      </a:r>
                      <a:br>
                        <a:rPr lang="en-GB" sz="1200" dirty="0">
                          <a:effectLst/>
                        </a:rPr>
                      </a:br>
                      <a:r>
                        <a:rPr lang="en-GB" sz="1200" dirty="0" err="1">
                          <a:effectLst/>
                        </a:rPr>
                        <a:t>vNTR</a:t>
                      </a:r>
                      <a:r>
                        <a:rPr lang="en-GB" sz="1200" dirty="0">
                          <a:effectLst/>
                        </a:rPr>
                        <a:t> (</a:t>
                      </a:r>
                      <a:r>
                        <a:rPr lang="en-GB" sz="1200" dirty="0" err="1">
                          <a:effectLst/>
                        </a:rPr>
                        <a:t>Mobileum</a:t>
                      </a:r>
                      <a:r>
                        <a:rPr lang="en-GB" sz="1200" dirty="0">
                          <a:effectLst/>
                        </a:rPr>
                        <a:t>)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802" marR="12802" marT="8534" marB="8534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3621"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NS10:Citrix+STCv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802" marR="12802" marT="8534" marB="8534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vPX (Citrix)</a:t>
                      </a:r>
                      <a:br>
                        <a:rPr lang="en-GB" sz="1200">
                          <a:effectLst/>
                        </a:rPr>
                      </a:br>
                      <a:r>
                        <a:rPr lang="en-GB" sz="1200">
                          <a:effectLst/>
                        </a:rPr>
                        <a:t>STCv (Spirent)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802" marR="12802" marT="8534" marB="8534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3621"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NS11:Athonet+ng4T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802" marR="12802" marT="8534" marB="8534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200" dirty="0" err="1">
                          <a:effectLst/>
                        </a:rPr>
                        <a:t>vEPC</a:t>
                      </a:r>
                      <a:r>
                        <a:rPr lang="en-GB" sz="1200" dirty="0">
                          <a:effectLst/>
                        </a:rPr>
                        <a:t> (</a:t>
                      </a:r>
                      <a:r>
                        <a:rPr lang="en-GB" sz="1200" dirty="0" err="1">
                          <a:effectLst/>
                        </a:rPr>
                        <a:t>Athonet</a:t>
                      </a:r>
                      <a:r>
                        <a:rPr lang="en-GB" sz="1200" dirty="0">
                          <a:effectLst/>
                        </a:rPr>
                        <a:t>)</a:t>
                      </a:r>
                      <a:br>
                        <a:rPr lang="en-GB" sz="1200" dirty="0">
                          <a:effectLst/>
                        </a:rPr>
                      </a:br>
                      <a:r>
                        <a:rPr lang="en-GB" sz="1200" dirty="0" err="1">
                          <a:effectLst/>
                        </a:rPr>
                        <a:t>vTester</a:t>
                      </a:r>
                      <a:r>
                        <a:rPr lang="en-GB" sz="1200" dirty="0">
                          <a:effectLst/>
                        </a:rPr>
                        <a:t> (ng4T)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802" marR="12802" marT="8534" marB="8534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3621"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NS12:Anritsu+ng4T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802" marR="12802" marT="8534" marB="8534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MasterClaw (Anritsu)</a:t>
                      </a:r>
                      <a:br>
                        <a:rPr lang="en-GB" sz="1200">
                          <a:effectLst/>
                        </a:rPr>
                      </a:br>
                      <a:r>
                        <a:rPr lang="en-GB" sz="1200">
                          <a:effectLst/>
                        </a:rPr>
                        <a:t>vTester (ng4T)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802" marR="12802" marT="8534" marB="8534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53621"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NS13:A10 vThunder+ng4T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802" marR="12802" marT="8534" marB="8534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200" dirty="0" err="1">
                          <a:effectLst/>
                        </a:rPr>
                        <a:t>vThunder</a:t>
                      </a:r>
                      <a:r>
                        <a:rPr lang="en-GB" sz="1200" dirty="0">
                          <a:effectLst/>
                        </a:rPr>
                        <a:t> (A10)</a:t>
                      </a:r>
                      <a:br>
                        <a:rPr lang="en-GB" sz="1200" dirty="0">
                          <a:effectLst/>
                        </a:rPr>
                      </a:br>
                      <a:r>
                        <a:rPr lang="en-GB" sz="1200" dirty="0" err="1">
                          <a:effectLst/>
                        </a:rPr>
                        <a:t>vTester</a:t>
                      </a:r>
                      <a:r>
                        <a:rPr lang="en-GB" sz="1200" dirty="0">
                          <a:effectLst/>
                        </a:rPr>
                        <a:t> (ng4T)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802" marR="12802" marT="8534" marB="8534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53621"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NS14: </a:t>
                      </a:r>
                      <a:r>
                        <a:rPr lang="en-GB" sz="1200" dirty="0" err="1">
                          <a:effectLst/>
                        </a:rPr>
                        <a:t>Athonet+STCv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802" marR="12802" marT="8534" marB="8534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200" dirty="0" err="1">
                          <a:effectLst/>
                        </a:rPr>
                        <a:t>vEPC</a:t>
                      </a:r>
                      <a:r>
                        <a:rPr lang="en-GB" sz="1200" dirty="0">
                          <a:effectLst/>
                        </a:rPr>
                        <a:t> (</a:t>
                      </a:r>
                      <a:r>
                        <a:rPr lang="en-GB" sz="1200" dirty="0" err="1">
                          <a:effectLst/>
                        </a:rPr>
                        <a:t>Athonet</a:t>
                      </a:r>
                      <a:r>
                        <a:rPr lang="en-GB" sz="1200" dirty="0">
                          <a:effectLst/>
                        </a:rPr>
                        <a:t>)</a:t>
                      </a:r>
                      <a:br>
                        <a:rPr lang="en-GB" sz="1200" dirty="0">
                          <a:effectLst/>
                        </a:rPr>
                      </a:br>
                      <a:r>
                        <a:rPr lang="en-GB" sz="1200" dirty="0" err="1">
                          <a:effectLst/>
                        </a:rPr>
                        <a:t>STCv</a:t>
                      </a:r>
                      <a:r>
                        <a:rPr lang="en-GB" sz="1200" dirty="0">
                          <a:effectLst/>
                        </a:rPr>
                        <a:t> (Spirent)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802" marR="12802" marT="8534" marB="8534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3647202"/>
              </p:ext>
            </p:extLst>
          </p:nvPr>
        </p:nvGraphicFramePr>
        <p:xfrm>
          <a:off x="6727371" y="1090774"/>
          <a:ext cx="4609323" cy="57672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987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06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1410"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NS Name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802" marR="12802" marT="8534" marB="8534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VNFs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802" marR="12802" marT="8534" marB="8534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628"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NS15: </a:t>
                      </a:r>
                      <a:r>
                        <a:rPr lang="en-GB" sz="1200" dirty="0" err="1">
                          <a:effectLst/>
                        </a:rPr>
                        <a:t>Citrix+EANTC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802" marR="12802" marT="8534" marB="8534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200" dirty="0" err="1">
                          <a:effectLst/>
                        </a:rPr>
                        <a:t>vPX</a:t>
                      </a:r>
                      <a:r>
                        <a:rPr lang="en-GB" sz="1200" dirty="0">
                          <a:effectLst/>
                        </a:rPr>
                        <a:t> (Citrix)</a:t>
                      </a:r>
                      <a:br>
                        <a:rPr lang="en-GB" sz="1200" dirty="0">
                          <a:effectLst/>
                        </a:rPr>
                      </a:br>
                      <a:r>
                        <a:rPr lang="en-GB" sz="1200" dirty="0" err="1">
                          <a:effectLst/>
                        </a:rPr>
                        <a:t>TestVNF</a:t>
                      </a:r>
                      <a:r>
                        <a:rPr lang="en-GB" sz="1200" dirty="0">
                          <a:effectLst/>
                        </a:rPr>
                        <a:t> (EANTC)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802" marR="12802" marT="8534" marB="8534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5628"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NS16: </a:t>
                      </a:r>
                      <a:r>
                        <a:rPr lang="en-GB" sz="1200" dirty="0" err="1">
                          <a:effectLst/>
                        </a:rPr>
                        <a:t>FortiGate+STCv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802" marR="12802" marT="8534" marB="8534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200" dirty="0" err="1">
                          <a:effectLst/>
                        </a:rPr>
                        <a:t>FortiGate</a:t>
                      </a:r>
                      <a:r>
                        <a:rPr lang="en-GB" sz="1200" dirty="0">
                          <a:effectLst/>
                        </a:rPr>
                        <a:t> (Fortinet)</a:t>
                      </a:r>
                      <a:br>
                        <a:rPr lang="en-GB" sz="1200" dirty="0">
                          <a:effectLst/>
                        </a:rPr>
                      </a:br>
                      <a:r>
                        <a:rPr lang="en-GB" sz="1200" dirty="0" err="1">
                          <a:effectLst/>
                        </a:rPr>
                        <a:t>STCv</a:t>
                      </a:r>
                      <a:r>
                        <a:rPr lang="en-GB" sz="1200" dirty="0">
                          <a:effectLst/>
                        </a:rPr>
                        <a:t> (Spirent)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802" marR="12802" marT="8534" marB="8534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9845"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NS17: FortiGate+Mobileum+STCv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802" marR="12802" marT="8534" marB="8534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200" dirty="0" err="1">
                          <a:effectLst/>
                        </a:rPr>
                        <a:t>Fortigate</a:t>
                      </a:r>
                      <a:r>
                        <a:rPr lang="en-GB" sz="1200" dirty="0">
                          <a:effectLst/>
                        </a:rPr>
                        <a:t> (Fortinet)</a:t>
                      </a:r>
                      <a:br>
                        <a:rPr lang="en-GB" sz="1200" dirty="0">
                          <a:effectLst/>
                        </a:rPr>
                      </a:br>
                      <a:r>
                        <a:rPr lang="en-GB" sz="1200" dirty="0" err="1">
                          <a:effectLst/>
                        </a:rPr>
                        <a:t>vNTR</a:t>
                      </a:r>
                      <a:r>
                        <a:rPr lang="en-GB" sz="1200" dirty="0">
                          <a:effectLst/>
                        </a:rPr>
                        <a:t> (</a:t>
                      </a:r>
                      <a:r>
                        <a:rPr lang="en-GB" sz="1200" dirty="0" err="1">
                          <a:effectLst/>
                        </a:rPr>
                        <a:t>Mobileum</a:t>
                      </a:r>
                      <a:r>
                        <a:rPr lang="en-GB" sz="1200" dirty="0">
                          <a:effectLst/>
                        </a:rPr>
                        <a:t>)</a:t>
                      </a:r>
                      <a:br>
                        <a:rPr lang="en-GB" sz="1200" dirty="0">
                          <a:effectLst/>
                        </a:rPr>
                      </a:br>
                      <a:r>
                        <a:rPr lang="en-GB" sz="1200" dirty="0" err="1">
                          <a:effectLst/>
                        </a:rPr>
                        <a:t>STCv</a:t>
                      </a:r>
                      <a:r>
                        <a:rPr lang="en-GB" sz="1200" dirty="0">
                          <a:effectLst/>
                        </a:rPr>
                        <a:t> (Spirent)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802" marR="12802" marT="8534" marB="8534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5628"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NS18: Italtel+IxLoad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802" marR="12802" marT="8534" marB="8534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200" dirty="0" err="1">
                          <a:effectLst/>
                        </a:rPr>
                        <a:t>iRPS</a:t>
                      </a:r>
                      <a:r>
                        <a:rPr lang="en-GB" sz="1200" dirty="0">
                          <a:effectLst/>
                        </a:rPr>
                        <a:t> (</a:t>
                      </a:r>
                      <a:r>
                        <a:rPr lang="en-GB" sz="1200" dirty="0" err="1">
                          <a:effectLst/>
                        </a:rPr>
                        <a:t>Italtel</a:t>
                      </a:r>
                      <a:r>
                        <a:rPr lang="en-GB" sz="1200" dirty="0">
                          <a:effectLst/>
                        </a:rPr>
                        <a:t>)</a:t>
                      </a:r>
                      <a:br>
                        <a:rPr lang="en-GB" sz="1200" dirty="0">
                          <a:effectLst/>
                        </a:rPr>
                      </a:br>
                      <a:r>
                        <a:rPr lang="en-GB" sz="1200" dirty="0" err="1">
                          <a:effectLst/>
                        </a:rPr>
                        <a:t>IxLoad</a:t>
                      </a:r>
                      <a:r>
                        <a:rPr lang="en-GB" sz="1200" dirty="0">
                          <a:effectLst/>
                        </a:rPr>
                        <a:t> (</a:t>
                      </a:r>
                      <a:r>
                        <a:rPr lang="en-GB" sz="1200" dirty="0" err="1">
                          <a:effectLst/>
                        </a:rPr>
                        <a:t>Keysight</a:t>
                      </a:r>
                      <a:r>
                        <a:rPr lang="en-GB" sz="1200" dirty="0">
                          <a:effectLst/>
                        </a:rPr>
                        <a:t>)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802" marR="12802" marT="8534" marB="8534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5628"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NS19: Anritsu+Spirent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802" marR="12802" marT="8534" marB="8534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200" dirty="0" err="1">
                          <a:effectLst/>
                        </a:rPr>
                        <a:t>MasterClaw</a:t>
                      </a:r>
                      <a:r>
                        <a:rPr lang="en-GB" sz="1200" dirty="0">
                          <a:effectLst/>
                        </a:rPr>
                        <a:t> (Anritsu)</a:t>
                      </a:r>
                      <a:br>
                        <a:rPr lang="en-GB" sz="1200" dirty="0">
                          <a:effectLst/>
                        </a:rPr>
                      </a:br>
                      <a:r>
                        <a:rPr lang="en-GB" sz="1200" dirty="0" err="1">
                          <a:effectLst/>
                        </a:rPr>
                        <a:t>STCv</a:t>
                      </a:r>
                      <a:r>
                        <a:rPr lang="en-GB" sz="1200" dirty="0">
                          <a:effectLst/>
                        </a:rPr>
                        <a:t> (Spirent)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802" marR="12802" marT="8534" marB="8534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5628"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NS20: Anritsu+IxLoad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802" marR="12802" marT="8534" marB="8534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MasterClaw (Anritsu)</a:t>
                      </a:r>
                      <a:br>
                        <a:rPr lang="en-GB" sz="1200">
                          <a:effectLst/>
                        </a:rPr>
                      </a:br>
                      <a:r>
                        <a:rPr lang="en-GB" sz="1200">
                          <a:effectLst/>
                        </a:rPr>
                        <a:t>IxLoad (Keysight)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802" marR="12802" marT="8534" marB="8534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5628"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NS21: Mobileum+STCv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802" marR="12802" marT="8534" marB="8534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200" dirty="0" err="1">
                          <a:effectLst/>
                        </a:rPr>
                        <a:t>vNTR</a:t>
                      </a:r>
                      <a:r>
                        <a:rPr lang="en-GB" sz="1200" dirty="0">
                          <a:effectLst/>
                        </a:rPr>
                        <a:t> (</a:t>
                      </a:r>
                      <a:r>
                        <a:rPr lang="en-GB" sz="1200" dirty="0" err="1">
                          <a:effectLst/>
                        </a:rPr>
                        <a:t>Mobileum</a:t>
                      </a:r>
                      <a:r>
                        <a:rPr lang="en-GB" sz="1200" dirty="0">
                          <a:effectLst/>
                        </a:rPr>
                        <a:t>)</a:t>
                      </a:r>
                      <a:br>
                        <a:rPr lang="en-GB" sz="1200" dirty="0">
                          <a:effectLst/>
                        </a:rPr>
                      </a:br>
                      <a:r>
                        <a:rPr lang="en-GB" sz="1200" dirty="0" err="1">
                          <a:effectLst/>
                        </a:rPr>
                        <a:t>STCv</a:t>
                      </a:r>
                      <a:r>
                        <a:rPr lang="en-GB" sz="1200" dirty="0">
                          <a:effectLst/>
                        </a:rPr>
                        <a:t> (Spirent)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802" marR="12802" marT="8534" marB="8534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5628"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NS22: Mobileum+IxLoad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802" marR="12802" marT="8534" marB="8534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200" dirty="0" err="1">
                          <a:effectLst/>
                        </a:rPr>
                        <a:t>vNTR</a:t>
                      </a:r>
                      <a:r>
                        <a:rPr lang="en-GB" sz="1200" dirty="0">
                          <a:effectLst/>
                        </a:rPr>
                        <a:t> (</a:t>
                      </a:r>
                      <a:r>
                        <a:rPr lang="en-GB" sz="1200" dirty="0" err="1">
                          <a:effectLst/>
                        </a:rPr>
                        <a:t>Mobileum</a:t>
                      </a:r>
                      <a:r>
                        <a:rPr lang="en-GB" sz="1200" dirty="0">
                          <a:effectLst/>
                        </a:rPr>
                        <a:t>)</a:t>
                      </a:r>
                      <a:br>
                        <a:rPr lang="en-GB" sz="1200" dirty="0">
                          <a:effectLst/>
                        </a:rPr>
                      </a:br>
                      <a:r>
                        <a:rPr lang="en-GB" sz="1200" dirty="0" err="1">
                          <a:effectLst/>
                        </a:rPr>
                        <a:t>IxLoad</a:t>
                      </a:r>
                      <a:r>
                        <a:rPr lang="en-GB" sz="1200" dirty="0">
                          <a:effectLst/>
                        </a:rPr>
                        <a:t> (</a:t>
                      </a:r>
                      <a:r>
                        <a:rPr lang="en-GB" sz="1200" dirty="0" err="1">
                          <a:effectLst/>
                        </a:rPr>
                        <a:t>Keysight</a:t>
                      </a:r>
                      <a:r>
                        <a:rPr lang="en-GB" sz="1200" dirty="0">
                          <a:effectLst/>
                        </a:rPr>
                        <a:t>)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802" marR="12802" marT="8534" marB="8534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5628"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NS23: FortiGate+EANTC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802" marR="12802" marT="8534" marB="8534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200" dirty="0" err="1">
                          <a:effectLst/>
                        </a:rPr>
                        <a:t>Fortigate</a:t>
                      </a:r>
                      <a:r>
                        <a:rPr lang="en-GB" sz="1200" dirty="0">
                          <a:effectLst/>
                        </a:rPr>
                        <a:t> (Fortinet)</a:t>
                      </a:r>
                      <a:br>
                        <a:rPr lang="en-GB" sz="1200" dirty="0">
                          <a:effectLst/>
                        </a:rPr>
                      </a:br>
                      <a:r>
                        <a:rPr lang="en-GB" sz="1200" dirty="0" err="1">
                          <a:effectLst/>
                        </a:rPr>
                        <a:t>TestVNF</a:t>
                      </a:r>
                      <a:r>
                        <a:rPr lang="en-GB" sz="1200" dirty="0">
                          <a:effectLst/>
                        </a:rPr>
                        <a:t> (EANTC)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802" marR="12802" marT="8534" marB="8534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5628"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NS24: Hillstone+IxLoad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802" marR="12802" marT="8534" marB="8534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200" dirty="0" err="1">
                          <a:effectLst/>
                        </a:rPr>
                        <a:t>CloudEdge</a:t>
                      </a:r>
                      <a:r>
                        <a:rPr lang="en-GB" sz="1200" dirty="0">
                          <a:effectLst/>
                        </a:rPr>
                        <a:t> (</a:t>
                      </a:r>
                      <a:r>
                        <a:rPr lang="en-GB" sz="1200" dirty="0" err="1">
                          <a:effectLst/>
                        </a:rPr>
                        <a:t>Hillstone</a:t>
                      </a:r>
                      <a:r>
                        <a:rPr lang="en-GB" sz="1200" dirty="0">
                          <a:effectLst/>
                        </a:rPr>
                        <a:t>)</a:t>
                      </a:r>
                      <a:br>
                        <a:rPr lang="en-GB" sz="1200" dirty="0">
                          <a:effectLst/>
                        </a:rPr>
                      </a:br>
                      <a:r>
                        <a:rPr lang="en-GB" sz="1200" dirty="0" err="1">
                          <a:effectLst/>
                        </a:rPr>
                        <a:t>IxLoad</a:t>
                      </a:r>
                      <a:r>
                        <a:rPr lang="en-GB" sz="1200" dirty="0">
                          <a:effectLst/>
                        </a:rPr>
                        <a:t> (</a:t>
                      </a:r>
                      <a:r>
                        <a:rPr lang="en-GB" sz="1200" dirty="0" err="1">
                          <a:effectLst/>
                        </a:rPr>
                        <a:t>Keysight</a:t>
                      </a:r>
                      <a:r>
                        <a:rPr lang="en-GB" sz="1200" dirty="0">
                          <a:effectLst/>
                        </a:rPr>
                        <a:t>)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802" marR="12802" marT="8534" marB="8534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5628"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NS25: Italtel+EANTC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802" marR="12802" marT="8534" marB="8534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200" dirty="0" err="1">
                          <a:effectLst/>
                        </a:rPr>
                        <a:t>iRPS</a:t>
                      </a:r>
                      <a:r>
                        <a:rPr lang="en-GB" sz="1200" dirty="0">
                          <a:effectLst/>
                        </a:rPr>
                        <a:t> (</a:t>
                      </a:r>
                      <a:r>
                        <a:rPr lang="en-GB" sz="1200" dirty="0" err="1">
                          <a:effectLst/>
                        </a:rPr>
                        <a:t>Italtel</a:t>
                      </a:r>
                      <a:r>
                        <a:rPr lang="en-GB" sz="1200" dirty="0">
                          <a:effectLst/>
                        </a:rPr>
                        <a:t>)</a:t>
                      </a:r>
                      <a:br>
                        <a:rPr lang="en-GB" sz="1200" dirty="0">
                          <a:effectLst/>
                        </a:rPr>
                      </a:br>
                      <a:r>
                        <a:rPr lang="en-GB" sz="1200" dirty="0" err="1">
                          <a:effectLst/>
                        </a:rPr>
                        <a:t>TestVNF</a:t>
                      </a:r>
                      <a:r>
                        <a:rPr lang="en-GB" sz="1200" dirty="0">
                          <a:effectLst/>
                        </a:rPr>
                        <a:t> (EANTC)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802" marR="12802" marT="8534" marB="8534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69845"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NS26: Mobileum+OAI+ng4T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802" marR="12802" marT="8534" marB="8534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fr-FR" sz="1200" dirty="0" err="1">
                          <a:effectLst/>
                        </a:rPr>
                        <a:t>vNTR</a:t>
                      </a:r>
                      <a:r>
                        <a:rPr lang="fr-FR" sz="1200" dirty="0">
                          <a:effectLst/>
                        </a:rPr>
                        <a:t> (</a:t>
                      </a:r>
                      <a:r>
                        <a:rPr lang="fr-FR" sz="1200" dirty="0" err="1">
                          <a:effectLst/>
                        </a:rPr>
                        <a:t>Mobileum</a:t>
                      </a:r>
                      <a:r>
                        <a:rPr lang="fr-FR" sz="1200" dirty="0">
                          <a:effectLst/>
                        </a:rPr>
                        <a:t>)</a:t>
                      </a:r>
                      <a:br>
                        <a:rPr lang="fr-FR" sz="1200" dirty="0">
                          <a:effectLst/>
                        </a:rPr>
                      </a:br>
                      <a:r>
                        <a:rPr lang="fr-FR" sz="1200" dirty="0" err="1">
                          <a:effectLst/>
                        </a:rPr>
                        <a:t>vEPC</a:t>
                      </a:r>
                      <a:r>
                        <a:rPr lang="fr-FR" sz="1200" dirty="0">
                          <a:effectLst/>
                        </a:rPr>
                        <a:t> (OAI)</a:t>
                      </a:r>
                      <a:br>
                        <a:rPr lang="fr-FR" sz="1200" dirty="0">
                          <a:effectLst/>
                        </a:rPr>
                      </a:br>
                      <a:r>
                        <a:rPr lang="fr-FR" sz="1200" dirty="0" err="1">
                          <a:effectLst/>
                        </a:rPr>
                        <a:t>vTester</a:t>
                      </a:r>
                      <a:r>
                        <a:rPr lang="fr-FR" sz="1200" dirty="0">
                          <a:effectLst/>
                        </a:rPr>
                        <a:t> (ng4T)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802" marR="12802" marT="8534" marB="8534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569845"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NS27: </a:t>
                      </a:r>
                      <a:r>
                        <a:rPr lang="en-GB" sz="1200" dirty="0" err="1">
                          <a:effectLst/>
                        </a:rPr>
                        <a:t>vThunder+STCv+nginx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802" marR="12802" marT="8534" marB="8534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200" dirty="0" err="1">
                          <a:effectLst/>
                        </a:rPr>
                        <a:t>vThunder</a:t>
                      </a:r>
                      <a:r>
                        <a:rPr lang="en-GB" sz="1200" dirty="0">
                          <a:effectLst/>
                        </a:rPr>
                        <a:t> (A10)</a:t>
                      </a:r>
                      <a:br>
                        <a:rPr lang="en-GB" sz="1200" dirty="0">
                          <a:effectLst/>
                        </a:rPr>
                      </a:br>
                      <a:r>
                        <a:rPr lang="en-GB" sz="1200" dirty="0" err="1">
                          <a:effectLst/>
                        </a:rPr>
                        <a:t>STCv</a:t>
                      </a:r>
                      <a:r>
                        <a:rPr lang="en-GB" sz="1200" dirty="0">
                          <a:effectLst/>
                        </a:rPr>
                        <a:t> (Spirent) </a:t>
                      </a:r>
                      <a:br>
                        <a:rPr lang="en-GB" sz="1200" dirty="0">
                          <a:effectLst/>
                        </a:rPr>
                      </a:br>
                      <a:r>
                        <a:rPr lang="en-GB" sz="1200" dirty="0" err="1">
                          <a:effectLst/>
                        </a:rPr>
                        <a:t>nginx</a:t>
                      </a:r>
                      <a:r>
                        <a:rPr lang="en-GB" sz="1200" dirty="0">
                          <a:effectLst/>
                        </a:rPr>
                        <a:t> (SONATA)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802" marR="12802" marT="8534" marB="8534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4720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Multi-vendor Demonstrations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769256" y="1523367"/>
            <a:ext cx="6014099" cy="4680000"/>
          </a:xfrm>
        </p:spPr>
        <p:txBody>
          <a:bodyPr/>
          <a:lstStyle/>
          <a:p>
            <a:pPr marL="342900" indent="-342900" hangingPunct="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b="1" dirty="0"/>
              <a:t>Demo 1: Multi-VNF NS Orchestration: LB FW</a:t>
            </a:r>
          </a:p>
          <a:p>
            <a:pPr hangingPunct="0">
              <a:spcBef>
                <a:spcPts val="600"/>
              </a:spcBef>
            </a:pPr>
            <a:r>
              <a:rPr lang="en-GB" sz="1600" dirty="0"/>
              <a:t>	Participants: A10 Networks, Fortinet, Spirent, Cisco, 	Wind River, Red Hat, Lenovo</a:t>
            </a:r>
          </a:p>
          <a:p>
            <a:pPr marL="342900" indent="-342900" hangingPunct="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b="1" dirty="0"/>
              <a:t>Demo 2: Orchestrated Service Assurance in NFV</a:t>
            </a:r>
          </a:p>
          <a:p>
            <a:pPr hangingPunct="0">
              <a:spcBef>
                <a:spcPts val="600"/>
              </a:spcBef>
            </a:pPr>
            <a:r>
              <a:rPr lang="en-GB" sz="1600" dirty="0"/>
              <a:t>	Participants: Anritsu, ng4T, Cisco, Wind River, Lenovo</a:t>
            </a:r>
          </a:p>
          <a:p>
            <a:pPr marL="342900" indent="-342900" hangingPunct="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b="1" dirty="0"/>
              <a:t>Demo 3: 4G Mobile Network Orchestration</a:t>
            </a:r>
          </a:p>
          <a:p>
            <a:pPr hangingPunct="0">
              <a:spcBef>
                <a:spcPts val="600"/>
              </a:spcBef>
            </a:pPr>
            <a:r>
              <a:rPr lang="en-GB" sz="1600" dirty="0"/>
              <a:t>	Participants: ng4T, </a:t>
            </a:r>
            <a:r>
              <a:rPr lang="en-GB" sz="1600" dirty="0" err="1"/>
              <a:t>OperAirInterface</a:t>
            </a:r>
            <a:r>
              <a:rPr lang="en-GB" sz="1600" dirty="0"/>
              <a:t> SA, </a:t>
            </a:r>
            <a:r>
              <a:rPr lang="en-GB" sz="1600" dirty="0" err="1"/>
              <a:t>Mobileum</a:t>
            </a:r>
            <a:r>
              <a:rPr lang="en-GB" sz="1600" dirty="0"/>
              <a:t>, 	</a:t>
            </a:r>
            <a:r>
              <a:rPr lang="en-GB" sz="1600" dirty="0" err="1"/>
              <a:t>Whitestack</a:t>
            </a:r>
            <a:r>
              <a:rPr lang="en-GB" sz="1600" dirty="0"/>
              <a:t> (OSM), Wind River, Huawei (OPNFV), Lenovo</a:t>
            </a:r>
          </a:p>
          <a:p>
            <a:pPr marL="342900" indent="-342900" hangingPunct="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b="1" dirty="0"/>
              <a:t>Demo 4: Automated Life Cycle Validation</a:t>
            </a:r>
          </a:p>
          <a:p>
            <a:pPr hangingPunct="0">
              <a:spcBef>
                <a:spcPts val="600"/>
              </a:spcBef>
            </a:pPr>
            <a:r>
              <a:rPr lang="en-GB" sz="1600" dirty="0"/>
              <a:t>	Participants: Fortinet, Spirent, Cisco, RIFT.io, Wind River</a:t>
            </a:r>
          </a:p>
          <a:p>
            <a:pPr marL="342900" indent="-342900" hangingPunct="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b="1" dirty="0"/>
              <a:t>Demo 5: NFV SOL001 and SOL006 Based VNFD Validation</a:t>
            </a:r>
          </a:p>
          <a:p>
            <a:pPr hangingPunct="0">
              <a:spcBef>
                <a:spcPts val="600"/>
              </a:spcBef>
            </a:pPr>
            <a:r>
              <a:rPr lang="en-GB" sz="1600" dirty="0"/>
              <a:t>	Participants: Enterprise Web, Spirent</a:t>
            </a:r>
          </a:p>
          <a:p>
            <a:pPr marL="285750" indent="-285750" hangingPunct="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b="1" dirty="0"/>
              <a:t>Demo 6: Multi-VNF NS Orchestration: LB Web Server</a:t>
            </a:r>
          </a:p>
          <a:p>
            <a:pPr hangingPunct="0">
              <a:spcBef>
                <a:spcPts val="600"/>
              </a:spcBef>
            </a:pPr>
            <a:r>
              <a:rPr lang="en-GB" sz="1600" dirty="0"/>
              <a:t>	Participants: A10 Networks, Spirent, SONATA (5Gtango), 	Red Hat, Lenovo </a:t>
            </a:r>
          </a:p>
          <a:p>
            <a:pPr hangingPunct="0">
              <a:spcBef>
                <a:spcPts val="600"/>
              </a:spcBef>
            </a:pPr>
            <a:endParaRPr lang="en-GB" sz="1600" dirty="0"/>
          </a:p>
          <a:p>
            <a:endParaRPr lang="en-GB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C5EF5E-2EA7-4AB2-AAC8-AE839A03FD8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9993" y="1573940"/>
            <a:ext cx="502654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9838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7A861-98B5-4169-B8F7-CCF3ECD48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Cross-community synergy &amp; joint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3BF85-D3A6-48DC-84C3-397F8F2B673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759" y="1180725"/>
            <a:ext cx="5735057" cy="2943406"/>
          </a:xfrm>
        </p:spPr>
        <p:txBody>
          <a:bodyPr/>
          <a:lstStyle/>
          <a:p>
            <a:r>
              <a:rPr lang="en-GB" sz="2000" dirty="0"/>
              <a:t>Several cross-community activities: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TST009 - Testing specification of networking benchmarks and measurement methods for NFVI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TST010 - API conformance testing specification</a:t>
            </a:r>
            <a:br>
              <a:rPr lang="en-GB" sz="2000" dirty="0"/>
            </a:b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5C093E-8E61-413D-B9BB-81F6EF6828A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8194086-CD04-4D49-B886-5C4A795FA4A2}"/>
              </a:ext>
            </a:extLst>
          </p:cNvPr>
          <p:cNvSpPr txBox="1">
            <a:spLocks/>
          </p:cNvSpPr>
          <p:nvPr/>
        </p:nvSpPr>
        <p:spPr>
          <a:xfrm>
            <a:off x="6671388" y="1471529"/>
            <a:ext cx="5198869" cy="1905929"/>
          </a:xfrm>
          <a:prstGeom prst="rect">
            <a:avLst/>
          </a:prstGeom>
        </p:spPr>
        <p:txBody>
          <a:bodyPr vert="horz" lIns="108878" tIns="54439" rIns="108878" bIns="54439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Tahoma" panose="020B0604030504040204" pitchFamily="34" charset="0"/>
              </a:defRPr>
            </a:lvl1pPr>
            <a:lvl2pPr marL="36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3"/>
              </a:buClr>
              <a:buSzPct val="93000"/>
              <a:buFontTx/>
              <a:buBlip>
                <a:blip r:embed="rId2"/>
              </a:buBlip>
              <a:defRPr sz="2400" kern="1200" baseline="0">
                <a:solidFill>
                  <a:schemeClr val="tx1"/>
                </a:solidFill>
                <a:latin typeface="+mj-lt"/>
                <a:ea typeface="+mn-ea"/>
                <a:cs typeface="Tahoma" panose="020B0604030504040204" pitchFamily="34" charset="0"/>
              </a:defRPr>
            </a:lvl2pPr>
            <a:lvl3pPr marL="720000" indent="-36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93000"/>
              <a:buFontTx/>
              <a:buBlip>
                <a:blip r:embed="rId2"/>
              </a:buBlip>
              <a:defRPr sz="2000" kern="1200" baseline="0">
                <a:solidFill>
                  <a:schemeClr val="tx1"/>
                </a:solidFill>
                <a:latin typeface="+mj-lt"/>
                <a:ea typeface="+mn-ea"/>
                <a:cs typeface="Tahoma" panose="020B0604030504040204" pitchFamily="34" charset="0"/>
              </a:defRPr>
            </a:lvl3pPr>
            <a:lvl4pPr marL="1008000" indent="-288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2"/>
              </a:buClr>
              <a:buSzPct val="93000"/>
              <a:buFontTx/>
              <a:buBlip>
                <a:blip r:embed="rId2"/>
              </a:buBlip>
              <a:defRPr sz="1800" kern="1200" baseline="0">
                <a:solidFill>
                  <a:schemeClr val="tx1"/>
                </a:solidFill>
                <a:latin typeface="+mj-lt"/>
                <a:ea typeface="+mn-ea"/>
                <a:cs typeface="Tahoma" panose="020B0604030504040204" pitchFamily="34" charset="0"/>
              </a:defRPr>
            </a:lvl4pPr>
            <a:lvl5pPr marL="36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2"/>
              </a:buClr>
              <a:buFont typeface="+mj-lt"/>
              <a:buAutoNum type="arabicPeriod"/>
              <a:defRPr sz="2400" kern="1200" baseline="0">
                <a:solidFill>
                  <a:schemeClr val="tx1"/>
                </a:solidFill>
                <a:latin typeface="+mj-lt"/>
                <a:ea typeface="+mn-ea"/>
                <a:cs typeface="Tahoma" panose="020B0604030504040204" pitchFamily="34" charset="0"/>
              </a:defRPr>
            </a:lvl5pPr>
            <a:lvl6pPr marL="720000" indent="-36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+mj-lt"/>
              <a:buAutoNum type="arabicParenR"/>
              <a:defRPr sz="2000" kern="1200" baseline="0">
                <a:solidFill>
                  <a:schemeClr val="tx1"/>
                </a:solidFill>
                <a:latin typeface="+mj-lt"/>
                <a:ea typeface="+mn-ea"/>
                <a:cs typeface="Tahoma" panose="020B0604030504040204" pitchFamily="34" charset="0"/>
              </a:defRPr>
            </a:lvl6pPr>
            <a:lvl7pPr marL="1008000" indent="-288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2"/>
              </a:buClr>
              <a:buFont typeface="+mj-lt"/>
              <a:buAutoNum type="alphaLcParenR"/>
              <a:defRPr sz="1800" kern="1200" baseline="0">
                <a:solidFill>
                  <a:schemeClr val="tx1"/>
                </a:solidFill>
                <a:latin typeface="+mj-lt"/>
                <a:ea typeface="+mn-ea"/>
                <a:cs typeface="Tahoma" panose="020B0604030504040204" pitchFamily="34" charset="0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j-lt"/>
                <a:ea typeface="+mn-ea"/>
                <a:cs typeface="Tahoma" panose="020B0604030504040204" pitchFamily="34" charset="0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NFVI validation track (Dovetail)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OSM integration in OPNFV XCI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NSH based SFC Testing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A8C06DD-B4B5-42E1-850E-35E81883FA7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5336" y="3512674"/>
            <a:ext cx="9130851" cy="307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9333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Results Highlights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250023" y="1545996"/>
            <a:ext cx="7078821" cy="521964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/>
              <a:t>Most of the interop testing focused on multi-vendor NS</a:t>
            </a:r>
          </a:p>
          <a:p>
            <a:pPr marL="702900" lvl="1" indent="-342900">
              <a:buFont typeface="Arial" panose="020B0604020202020204" pitchFamily="34" charset="0"/>
              <a:buChar char="•"/>
            </a:pPr>
            <a:r>
              <a:rPr lang="en-GB" sz="1800" dirty="0"/>
              <a:t>More Test Cases run in fewer (but longer) Test Sessions</a:t>
            </a:r>
          </a:p>
          <a:p>
            <a:pPr marL="702900" lvl="1" indent="-342900">
              <a:buFont typeface="Arial" panose="020B0604020202020204" pitchFamily="34" charset="0"/>
              <a:buChar char="•"/>
            </a:pPr>
            <a:r>
              <a:rPr lang="en-GB" sz="1800" dirty="0"/>
              <a:t>Interop rates similar to January (slightly higher)</a:t>
            </a:r>
          </a:p>
          <a:p>
            <a:pPr lvl="1" indent="0">
              <a:buNone/>
            </a:pPr>
            <a:endParaRPr lang="en-GB" sz="1800" dirty="0"/>
          </a:p>
          <a:p>
            <a:pPr lvl="1" indent="0">
              <a:buNone/>
            </a:pPr>
            <a:endParaRPr lang="en-GB" sz="1800" dirty="0"/>
          </a:p>
          <a:p>
            <a:endParaRPr lang="en-GB" sz="1800" dirty="0"/>
          </a:p>
          <a:p>
            <a:endParaRPr lang="en-GB" sz="1800" dirty="0"/>
          </a:p>
          <a:p>
            <a:endParaRPr lang="en-GB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/>
              <a:t>+125% of API testing</a:t>
            </a:r>
          </a:p>
          <a:p>
            <a:pPr marL="702900" lvl="1" indent="-342900">
              <a:buFont typeface="Arial" panose="020B0604020202020204" pitchFamily="34" charset="0"/>
              <a:buChar char="•"/>
            </a:pPr>
            <a:r>
              <a:rPr lang="en-GB" sz="1800" dirty="0"/>
              <a:t>Learnings to guide TST010 NFV Conformance Testing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6FD158-575A-4948-B89C-918D1B2FD0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5253" y="1424374"/>
            <a:ext cx="3471561" cy="2044690"/>
          </a:xfrm>
          <a:prstGeom prst="rect">
            <a:avLst/>
          </a:prstGeom>
          <a:ln>
            <a:solidFill>
              <a:srgbClr val="302E45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10D234-1778-453B-B439-C5C3105C382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625" y="3006291"/>
            <a:ext cx="3540832" cy="2102836"/>
          </a:xfrm>
          <a:prstGeom prst="rect">
            <a:avLst/>
          </a:prstGeom>
          <a:ln>
            <a:solidFill>
              <a:srgbClr val="302E45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7493A6-1029-4448-B95E-0B90042B461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0568" y="4422976"/>
            <a:ext cx="3446246" cy="2053238"/>
          </a:xfrm>
          <a:prstGeom prst="rect">
            <a:avLst/>
          </a:prstGeom>
          <a:ln>
            <a:solidFill>
              <a:srgbClr val="302E45"/>
            </a:solidFill>
          </a:ln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9A25E18-F5C8-42C9-B76D-66F91C756D16}"/>
              </a:ext>
            </a:extLst>
          </p:cNvPr>
          <p:cNvSpPr txBox="1">
            <a:spLocks/>
          </p:cNvSpPr>
          <p:nvPr/>
        </p:nvSpPr>
        <p:spPr>
          <a:xfrm>
            <a:off x="4187765" y="3741895"/>
            <a:ext cx="7078821" cy="408249"/>
          </a:xfrm>
          <a:prstGeom prst="rect">
            <a:avLst/>
          </a:prstGeom>
        </p:spPr>
        <p:txBody>
          <a:bodyPr vert="horz" lIns="108878" tIns="54439" rIns="108878" bIns="54439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Tahoma" panose="020B0604030504040204" pitchFamily="34" charset="0"/>
              </a:defRPr>
            </a:lvl1pPr>
            <a:lvl2pPr marL="36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3"/>
              </a:buClr>
              <a:buSzPct val="93000"/>
              <a:buFontTx/>
              <a:buBlip>
                <a:blip r:embed="rId6"/>
              </a:buBlip>
              <a:defRPr sz="2400" kern="1200" baseline="0">
                <a:solidFill>
                  <a:schemeClr val="tx1"/>
                </a:solidFill>
                <a:latin typeface="+mj-lt"/>
                <a:ea typeface="+mn-ea"/>
                <a:cs typeface="Tahoma" panose="020B0604030504040204" pitchFamily="34" charset="0"/>
              </a:defRPr>
            </a:lvl2pPr>
            <a:lvl3pPr marL="720000" indent="-36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93000"/>
              <a:buFontTx/>
              <a:buBlip>
                <a:blip r:embed="rId6"/>
              </a:buBlip>
              <a:defRPr sz="2000" kern="1200" baseline="0">
                <a:solidFill>
                  <a:schemeClr val="tx1"/>
                </a:solidFill>
                <a:latin typeface="+mj-lt"/>
                <a:ea typeface="+mn-ea"/>
                <a:cs typeface="Tahoma" panose="020B0604030504040204" pitchFamily="34" charset="0"/>
              </a:defRPr>
            </a:lvl3pPr>
            <a:lvl4pPr marL="1008000" indent="-288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2"/>
              </a:buClr>
              <a:buSzPct val="93000"/>
              <a:buFontTx/>
              <a:buBlip>
                <a:blip r:embed="rId6"/>
              </a:buBlip>
              <a:defRPr sz="1800" kern="1200" baseline="0">
                <a:solidFill>
                  <a:schemeClr val="tx1"/>
                </a:solidFill>
                <a:latin typeface="+mj-lt"/>
                <a:ea typeface="+mn-ea"/>
                <a:cs typeface="Tahoma" panose="020B0604030504040204" pitchFamily="34" charset="0"/>
              </a:defRPr>
            </a:lvl4pPr>
            <a:lvl5pPr marL="36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2"/>
              </a:buClr>
              <a:buFont typeface="+mj-lt"/>
              <a:buAutoNum type="arabicPeriod"/>
              <a:defRPr sz="2400" kern="1200" baseline="0">
                <a:solidFill>
                  <a:schemeClr val="tx1"/>
                </a:solidFill>
                <a:latin typeface="+mj-lt"/>
                <a:ea typeface="+mn-ea"/>
                <a:cs typeface="Tahoma" panose="020B0604030504040204" pitchFamily="34" charset="0"/>
              </a:defRPr>
            </a:lvl5pPr>
            <a:lvl6pPr marL="720000" indent="-36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+mj-lt"/>
              <a:buAutoNum type="arabicParenR"/>
              <a:defRPr sz="2000" kern="1200" baseline="0">
                <a:solidFill>
                  <a:schemeClr val="tx1"/>
                </a:solidFill>
                <a:latin typeface="+mj-lt"/>
                <a:ea typeface="+mn-ea"/>
                <a:cs typeface="Tahoma" panose="020B0604030504040204" pitchFamily="34" charset="0"/>
              </a:defRPr>
            </a:lvl6pPr>
            <a:lvl7pPr marL="1008000" indent="-288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2"/>
              </a:buClr>
              <a:buFont typeface="+mj-lt"/>
              <a:buAutoNum type="alphaLcParenR"/>
              <a:defRPr sz="1800" kern="1200" baseline="0">
                <a:solidFill>
                  <a:schemeClr val="tx1"/>
                </a:solidFill>
                <a:latin typeface="+mj-lt"/>
                <a:ea typeface="+mn-ea"/>
                <a:cs typeface="Tahoma" panose="020B0604030504040204" pitchFamily="34" charset="0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j-lt"/>
                <a:ea typeface="+mn-ea"/>
                <a:cs typeface="Tahoma" panose="020B0604030504040204" pitchFamily="34" charset="0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/>
              <a:t>+175% of automated interop testing</a:t>
            </a:r>
          </a:p>
        </p:txBody>
      </p:sp>
    </p:spTree>
    <p:extLst>
      <p:ext uri="{BB962C8B-B14F-4D97-AF65-F5344CB8AC3E}">
        <p14:creationId xmlns:p14="http://schemas.microsoft.com/office/powerpoint/2010/main" val="6480078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8DCAD-99BE-984D-81F6-EF0661919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Results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B7BB81-5DB1-4A48-BBC3-155E649A025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195384-9FE9-2B42-82DF-A7B5FADAF62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187" y="2570436"/>
            <a:ext cx="5716752" cy="22191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CD75F2-30BD-DF41-8103-02715799CEF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4091" y="1608082"/>
            <a:ext cx="6187909" cy="457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8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00420-146C-6A41-82EC-E8C335746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Results per Multi-Vendor NS Sub-Group</a:t>
            </a:r>
            <a:r>
              <a:rPr lang="en-US" dirty="0"/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AAB821-4DA3-914F-B815-72BA48C8A92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56300D-2A37-0147-82CC-C8561F015C9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5130" y="1140812"/>
            <a:ext cx="6425246" cy="5717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307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1743E-441C-EF4B-84A7-90849C029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API Track: results per Sub-Group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1E3E56-0C52-C84F-8C61-86BDDADB6D6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727517-B578-D44B-A5D0-8DBD1212B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977" y="1314566"/>
            <a:ext cx="10248900" cy="490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3706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Feedback on NFV (SOL) Specifications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609759" y="1432560"/>
            <a:ext cx="5288121" cy="504952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General</a:t>
            </a:r>
          </a:p>
          <a:p>
            <a:pPr marL="702900" lvl="1" indent="-342900">
              <a:buFont typeface="Arial" panose="020B0604020202020204" pitchFamily="34" charset="0"/>
              <a:buChar char="•"/>
            </a:pPr>
            <a:r>
              <a:rPr lang="en-GB" sz="2000" dirty="0"/>
              <a:t>API and Specs versioning</a:t>
            </a:r>
          </a:p>
          <a:p>
            <a:pPr marL="702900" lvl="1" indent="-342900">
              <a:buFont typeface="Arial" panose="020B0604020202020204" pitchFamily="34" charset="0"/>
              <a:buChar char="•"/>
            </a:pPr>
            <a:r>
              <a:rPr lang="en-GB" sz="2000" dirty="0"/>
              <a:t>JSON schema validation and extra fields</a:t>
            </a:r>
          </a:p>
          <a:p>
            <a:pPr marL="702900" lvl="1" indent="-342900">
              <a:buFont typeface="Arial" panose="020B0604020202020204" pitchFamily="34" charset="0"/>
              <a:buChar char="•"/>
            </a:pPr>
            <a:r>
              <a:rPr lang="en-GB" sz="2000" dirty="0"/>
              <a:t>Id vs location</a:t>
            </a:r>
          </a:p>
          <a:p>
            <a:pPr marL="702900" lvl="1" indent="-342900">
              <a:buFont typeface="Arial" panose="020B0604020202020204" pitchFamily="34" charset="0"/>
              <a:buChar char="•"/>
            </a:pPr>
            <a:r>
              <a:rPr lang="en-GB" sz="2000" dirty="0"/>
              <a:t>API readability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SOL002</a:t>
            </a:r>
          </a:p>
          <a:p>
            <a:pPr marL="702900" lvl="1" indent="-342900">
              <a:buFont typeface="Arial" panose="020B0604020202020204" pitchFamily="34" charset="0"/>
              <a:buChar char="•"/>
            </a:pPr>
            <a:r>
              <a:rPr lang="en-GB" sz="2000" dirty="0"/>
              <a:t>Inconsistencies in VNF Instance Ids</a:t>
            </a:r>
            <a:endParaRPr lang="en-GB" sz="14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D50F5F7-B52C-4B81-90EF-048C62219EC3}"/>
              </a:ext>
            </a:extLst>
          </p:cNvPr>
          <p:cNvSpPr txBox="1">
            <a:spLocks/>
          </p:cNvSpPr>
          <p:nvPr/>
        </p:nvSpPr>
        <p:spPr>
          <a:xfrm>
            <a:off x="6637179" y="1419478"/>
            <a:ext cx="5219541" cy="5049520"/>
          </a:xfrm>
          <a:prstGeom prst="rect">
            <a:avLst/>
          </a:prstGeom>
        </p:spPr>
        <p:txBody>
          <a:bodyPr vert="horz" lIns="108878" tIns="54439" rIns="108878" bIns="54439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Tahoma" panose="020B0604030504040204" pitchFamily="34" charset="0"/>
              </a:defRPr>
            </a:lvl1pPr>
            <a:lvl2pPr marL="36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3"/>
              </a:buClr>
              <a:buSzPct val="93000"/>
              <a:buFontTx/>
              <a:buBlip>
                <a:blip r:embed="rId3"/>
              </a:buBlip>
              <a:defRPr sz="2400" kern="1200" baseline="0">
                <a:solidFill>
                  <a:schemeClr val="tx1"/>
                </a:solidFill>
                <a:latin typeface="+mj-lt"/>
                <a:ea typeface="+mn-ea"/>
                <a:cs typeface="Tahoma" panose="020B0604030504040204" pitchFamily="34" charset="0"/>
              </a:defRPr>
            </a:lvl2pPr>
            <a:lvl3pPr marL="720000" indent="-36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93000"/>
              <a:buFontTx/>
              <a:buBlip>
                <a:blip r:embed="rId3"/>
              </a:buBlip>
              <a:defRPr sz="2000" kern="1200" baseline="0">
                <a:solidFill>
                  <a:schemeClr val="tx1"/>
                </a:solidFill>
                <a:latin typeface="+mj-lt"/>
                <a:ea typeface="+mn-ea"/>
                <a:cs typeface="Tahoma" panose="020B0604030504040204" pitchFamily="34" charset="0"/>
              </a:defRPr>
            </a:lvl3pPr>
            <a:lvl4pPr marL="1008000" indent="-288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2"/>
              </a:buClr>
              <a:buSzPct val="93000"/>
              <a:buFontTx/>
              <a:buBlip>
                <a:blip r:embed="rId3"/>
              </a:buBlip>
              <a:defRPr sz="1800" kern="1200" baseline="0">
                <a:solidFill>
                  <a:schemeClr val="tx1"/>
                </a:solidFill>
                <a:latin typeface="+mj-lt"/>
                <a:ea typeface="+mn-ea"/>
                <a:cs typeface="Tahoma" panose="020B0604030504040204" pitchFamily="34" charset="0"/>
              </a:defRPr>
            </a:lvl4pPr>
            <a:lvl5pPr marL="36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2"/>
              </a:buClr>
              <a:buFont typeface="+mj-lt"/>
              <a:buAutoNum type="arabicPeriod"/>
              <a:defRPr sz="2400" kern="1200" baseline="0">
                <a:solidFill>
                  <a:schemeClr val="tx1"/>
                </a:solidFill>
                <a:latin typeface="+mj-lt"/>
                <a:ea typeface="+mn-ea"/>
                <a:cs typeface="Tahoma" panose="020B0604030504040204" pitchFamily="34" charset="0"/>
              </a:defRPr>
            </a:lvl5pPr>
            <a:lvl6pPr marL="720000" indent="-36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+mj-lt"/>
              <a:buAutoNum type="arabicParenR"/>
              <a:defRPr sz="2000" kern="1200" baseline="0">
                <a:solidFill>
                  <a:schemeClr val="tx1"/>
                </a:solidFill>
                <a:latin typeface="+mj-lt"/>
                <a:ea typeface="+mn-ea"/>
                <a:cs typeface="Tahoma" panose="020B0604030504040204" pitchFamily="34" charset="0"/>
              </a:defRPr>
            </a:lvl6pPr>
            <a:lvl7pPr marL="1008000" indent="-288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2"/>
              </a:buClr>
              <a:buFont typeface="+mj-lt"/>
              <a:buAutoNum type="alphaLcParenR"/>
              <a:defRPr sz="1800" kern="1200" baseline="0">
                <a:solidFill>
                  <a:schemeClr val="tx1"/>
                </a:solidFill>
                <a:latin typeface="+mj-lt"/>
                <a:ea typeface="+mn-ea"/>
                <a:cs typeface="Tahoma" panose="020B0604030504040204" pitchFamily="34" charset="0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j-lt"/>
                <a:ea typeface="+mn-ea"/>
                <a:cs typeface="Tahoma" panose="020B0604030504040204" pitchFamily="34" charset="0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SOL003</a:t>
            </a:r>
          </a:p>
          <a:p>
            <a:pPr marL="702900" lvl="1" indent="-342900">
              <a:buFont typeface="Arial" panose="020B0604020202020204" pitchFamily="34" charset="0"/>
              <a:buChar char="•"/>
            </a:pPr>
            <a:r>
              <a:rPr lang="en-GB" sz="2000" dirty="0"/>
              <a:t>Assignment of floating </a:t>
            </a:r>
            <a:r>
              <a:rPr lang="en-GB" sz="2000" dirty="0" err="1"/>
              <a:t>Ips</a:t>
            </a:r>
            <a:endParaRPr lang="en-GB" sz="2000" dirty="0"/>
          </a:p>
          <a:p>
            <a:pPr marL="702900" lvl="1" indent="-342900">
              <a:buFont typeface="Arial" panose="020B0604020202020204" pitchFamily="34" charset="0"/>
              <a:buChar char="•"/>
            </a:pPr>
            <a:r>
              <a:rPr lang="en-GB" sz="2000" dirty="0"/>
              <a:t>Order of connection points</a:t>
            </a:r>
          </a:p>
          <a:p>
            <a:pPr marL="702900" lvl="1" indent="-342900">
              <a:buFont typeface="Arial" panose="020B0604020202020204" pitchFamily="34" charset="0"/>
              <a:buChar char="•"/>
            </a:pPr>
            <a:r>
              <a:rPr lang="en-GB" sz="2000" dirty="0" err="1"/>
              <a:t>vnfdId</a:t>
            </a:r>
            <a:r>
              <a:rPr lang="en-GB" sz="2000" dirty="0"/>
              <a:t> vs </a:t>
            </a:r>
            <a:r>
              <a:rPr lang="en-GB" sz="2000" dirty="0" err="1"/>
              <a:t>vnfPkgId</a:t>
            </a:r>
            <a:endParaRPr lang="en-GB" sz="2000" dirty="0"/>
          </a:p>
          <a:p>
            <a:pPr marL="702900" lvl="1" indent="-342900">
              <a:buFont typeface="Arial" panose="020B0604020202020204" pitchFamily="34" charset="0"/>
              <a:buChar char="•"/>
            </a:pPr>
            <a:r>
              <a:rPr lang="en-GB" sz="2000" dirty="0"/>
              <a:t>VIM Connection info</a:t>
            </a:r>
          </a:p>
          <a:p>
            <a:pPr marL="702900" lvl="1" indent="-342900">
              <a:buFont typeface="Arial" panose="020B0604020202020204" pitchFamily="34" charset="0"/>
              <a:buChar char="•"/>
            </a:pPr>
            <a:r>
              <a:rPr lang="en-GB" sz="2000" dirty="0" err="1"/>
              <a:t>extCps</a:t>
            </a:r>
            <a:r>
              <a:rPr lang="en-GB" sz="2000" dirty="0"/>
              <a:t> vs </a:t>
            </a:r>
            <a:r>
              <a:rPr lang="en-GB" sz="2000" dirty="0" err="1"/>
              <a:t>extLinkPorts</a:t>
            </a: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SOL005</a:t>
            </a:r>
          </a:p>
          <a:p>
            <a:pPr marL="702900" lvl="1" indent="-342900">
              <a:buFont typeface="Arial" panose="020B0604020202020204" pitchFamily="34" charset="0"/>
              <a:buChar char="•"/>
            </a:pPr>
            <a:r>
              <a:rPr lang="en-GB" sz="2000" dirty="0"/>
              <a:t>Typos</a:t>
            </a:r>
          </a:p>
          <a:p>
            <a:pPr marL="702900" lvl="1" indent="-342900">
              <a:buFont typeface="Arial" panose="020B0604020202020204" pitchFamily="34" charset="0"/>
              <a:buChar char="•"/>
            </a:pPr>
            <a:r>
              <a:rPr lang="en-GB" sz="2000" dirty="0" err="1"/>
              <a:t>PKg</a:t>
            </a:r>
            <a:r>
              <a:rPr lang="en-GB" sz="2000" dirty="0"/>
              <a:t> </a:t>
            </a:r>
            <a:r>
              <a:rPr lang="en-GB" sz="2000" dirty="0" err="1"/>
              <a:t>Mgmt</a:t>
            </a:r>
            <a:r>
              <a:rPr lang="en-GB" sz="2000" dirty="0"/>
              <a:t> return types</a:t>
            </a:r>
          </a:p>
          <a:p>
            <a:pPr marL="702900" lvl="1" indent="-342900">
              <a:buFont typeface="Arial" panose="020B0604020202020204" pitchFamily="34" charset="0"/>
              <a:buChar char="•"/>
            </a:pPr>
            <a:r>
              <a:rPr lang="en-GB" sz="2000" dirty="0"/>
              <a:t>NS state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9893987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6F270-CFC4-904E-987F-41E0C9BC8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C21F8A-246D-1440-AE6E-BBCE109FE52D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ETSI NFV </a:t>
            </a:r>
            <a:r>
              <a:rPr lang="en-US" dirty="0" err="1"/>
              <a:t>Plugtests</a:t>
            </a:r>
            <a:r>
              <a:rPr lang="en-US" dirty="0"/>
              <a:t> + OPNFV Plugfest </a:t>
            </a:r>
          </a:p>
          <a:p>
            <a:r>
              <a:rPr lang="en-US" dirty="0"/>
              <a:t>TST WG Activities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0D08F0-0E56-724C-8213-DEFF21FA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2495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32B1E-2F98-4299-8A1E-A84E7111B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Feedback on </a:t>
            </a:r>
            <a:r>
              <a:rPr lang="en-GB" dirty="0" err="1"/>
              <a:t>OpenAPIs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940B9D-2A19-48C0-8373-36E3F55902C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759" y="1425666"/>
            <a:ext cx="11225625" cy="46800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15 bugs reported (… and fixed </a:t>
            </a:r>
            <a:r>
              <a:rPr lang="en-GB" sz="2000" dirty="0">
                <a:sym typeface="Wingdings" panose="05000000000000000000" pitchFamily="2" charset="2"/>
              </a:rPr>
              <a:t></a:t>
            </a:r>
            <a:r>
              <a:rPr lang="en-GB" sz="20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Recommendation to accept “null” value in optional fields (as many REST libraries do)</a:t>
            </a:r>
          </a:p>
          <a:p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56F753-A945-4014-90AA-85FC3226F4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600" y="2679019"/>
            <a:ext cx="10210799" cy="371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8724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580C2-998E-429F-87F4-7AEB288E3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Feedback on the Test Plans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7D200B-90D9-40D2-9F5D-58A905655EB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Interoperability Test Plan contributed for TST007 maintenance</a:t>
            </a:r>
          </a:p>
          <a:p>
            <a:pPr marL="702900" lvl="1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702900" lvl="1" indent="-342900">
              <a:buFont typeface="Arial" panose="020B0604020202020204" pitchFamily="34" charset="0"/>
              <a:buChar char="•"/>
            </a:pPr>
            <a:r>
              <a:rPr lang="en-GB" dirty="0"/>
              <a:t>30 new / updated Test Descriptions, covering:</a:t>
            </a:r>
          </a:p>
          <a:p>
            <a:pPr marL="1062900" lvl="2" indent="-342900">
              <a:buFont typeface="Arial" panose="020B0604020202020204" pitchFamily="34" charset="0"/>
              <a:buChar char="•"/>
            </a:pPr>
            <a:r>
              <a:rPr lang="en-GB" sz="2400" dirty="0"/>
              <a:t>Performance Management</a:t>
            </a:r>
          </a:p>
          <a:p>
            <a:pPr marL="1062900" lvl="2" indent="-342900">
              <a:buFont typeface="Arial" panose="020B0604020202020204" pitchFamily="34" charset="0"/>
              <a:buChar char="•"/>
            </a:pPr>
            <a:r>
              <a:rPr lang="en-GB" sz="2400" dirty="0"/>
              <a:t>Fault Management </a:t>
            </a:r>
          </a:p>
          <a:p>
            <a:pPr marL="1062900" lvl="2" indent="-342900">
              <a:buFont typeface="Arial" panose="020B0604020202020204" pitchFamily="34" charset="0"/>
              <a:buChar char="•"/>
            </a:pPr>
            <a:r>
              <a:rPr lang="en-GB" sz="2400" dirty="0"/>
              <a:t>NSH based Service Function Chaining</a:t>
            </a:r>
          </a:p>
          <a:p>
            <a:pPr marL="1062900" lvl="2" indent="-342900">
              <a:buFont typeface="Arial" panose="020B0604020202020204" pitchFamily="34" charset="0"/>
              <a:buChar char="•"/>
            </a:pPr>
            <a:r>
              <a:rPr lang="en-GB" sz="2400" dirty="0"/>
              <a:t>VNF and NS Scale to Level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Learnings from API Testing provided as input to TST010 and STF 557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5A3E87-8D77-4033-9F7E-7BA8A061E68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BCCF68-7F78-44D1-A912-407ABA4A5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372" y="2049624"/>
            <a:ext cx="7452446" cy="61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6179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334089"/>
            <a:ext cx="9525657" cy="866110"/>
          </a:xfrm>
        </p:spPr>
        <p:txBody>
          <a:bodyPr/>
          <a:lstStyle/>
          <a:p>
            <a:r>
              <a:rPr lang="en-GB" dirty="0" err="1"/>
              <a:t>Plugtests</a:t>
            </a:r>
            <a:r>
              <a:rPr lang="en-GB" dirty="0"/>
              <a:t> &amp; Joint Plugtest/Plugfest Reports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609759" y="5516889"/>
            <a:ext cx="4340613" cy="679938"/>
          </a:xfrm>
        </p:spPr>
        <p:txBody>
          <a:bodyPr/>
          <a:lstStyle/>
          <a:p>
            <a:r>
              <a:rPr lang="en-GB" sz="2000" dirty="0">
                <a:hlinkClick r:id="rId3" tooltip="Open 3rd ETSI NFV Plugtests Report (PDF) on ETSI Portal"/>
              </a:rPr>
              <a:t>3rd NFV Plugtests Report</a:t>
            </a:r>
            <a:r>
              <a:rPr lang="en-GB" sz="2000" dirty="0"/>
              <a:t>		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4E98FB-C1EE-4487-93F1-71C6C3499C7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759" y="1546317"/>
            <a:ext cx="2621387" cy="3597199"/>
          </a:xfrm>
          <a:prstGeom prst="rect">
            <a:avLst/>
          </a:prstGeom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6D67B7-9FC8-480A-B807-68EACC782B5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2146" y="1179092"/>
            <a:ext cx="5238797" cy="43316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859F33-24BC-FC49-AE83-C278C39358D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1943" y="1546317"/>
            <a:ext cx="2627361" cy="3605397"/>
          </a:xfrm>
          <a:prstGeom prst="rect">
            <a:avLst/>
          </a:prstGeom>
          <a:ln>
            <a:noFill/>
          </a:ln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BF93446-2CF1-694D-B823-C89EBA8C5AD6}"/>
              </a:ext>
            </a:extLst>
          </p:cNvPr>
          <p:cNvSpPr txBox="1">
            <a:spLocks/>
          </p:cNvSpPr>
          <p:nvPr/>
        </p:nvSpPr>
        <p:spPr>
          <a:xfrm>
            <a:off x="7281594" y="5516889"/>
            <a:ext cx="5707644" cy="679938"/>
          </a:xfrm>
          <a:prstGeom prst="rect">
            <a:avLst/>
          </a:prstGeom>
        </p:spPr>
        <p:txBody>
          <a:bodyPr vert="horz" lIns="108878" tIns="54439" rIns="108878" bIns="54439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Tahoma" panose="020B0604030504040204" pitchFamily="34" charset="0"/>
              </a:defRPr>
            </a:lvl1pPr>
            <a:lvl2pPr marL="36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3"/>
              </a:buClr>
              <a:buSzPct val="93000"/>
              <a:buFontTx/>
              <a:buBlip>
                <a:blip r:embed="rId7"/>
              </a:buBlip>
              <a:defRPr sz="2400" kern="1200" baseline="0">
                <a:solidFill>
                  <a:schemeClr val="tx1"/>
                </a:solidFill>
                <a:latin typeface="+mj-lt"/>
                <a:ea typeface="+mn-ea"/>
                <a:cs typeface="Tahoma" panose="020B0604030504040204" pitchFamily="34" charset="0"/>
              </a:defRPr>
            </a:lvl2pPr>
            <a:lvl3pPr marL="720000" indent="-36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93000"/>
              <a:buFontTx/>
              <a:buBlip>
                <a:blip r:embed="rId7"/>
              </a:buBlip>
              <a:defRPr sz="2000" kern="1200" baseline="0">
                <a:solidFill>
                  <a:schemeClr val="tx1"/>
                </a:solidFill>
                <a:latin typeface="+mj-lt"/>
                <a:ea typeface="+mn-ea"/>
                <a:cs typeface="Tahoma" panose="020B0604030504040204" pitchFamily="34" charset="0"/>
              </a:defRPr>
            </a:lvl3pPr>
            <a:lvl4pPr marL="1008000" indent="-288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2"/>
              </a:buClr>
              <a:buSzPct val="93000"/>
              <a:buFontTx/>
              <a:buBlip>
                <a:blip r:embed="rId7"/>
              </a:buBlip>
              <a:defRPr sz="1800" kern="1200" baseline="0">
                <a:solidFill>
                  <a:schemeClr val="tx1"/>
                </a:solidFill>
                <a:latin typeface="+mj-lt"/>
                <a:ea typeface="+mn-ea"/>
                <a:cs typeface="Tahoma" panose="020B0604030504040204" pitchFamily="34" charset="0"/>
              </a:defRPr>
            </a:lvl4pPr>
            <a:lvl5pPr marL="36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2"/>
              </a:buClr>
              <a:buFont typeface="+mj-lt"/>
              <a:buAutoNum type="arabicPeriod"/>
              <a:defRPr sz="2400" kern="1200" baseline="0">
                <a:solidFill>
                  <a:schemeClr val="tx1"/>
                </a:solidFill>
                <a:latin typeface="+mj-lt"/>
                <a:ea typeface="+mn-ea"/>
                <a:cs typeface="Tahoma" panose="020B0604030504040204" pitchFamily="34" charset="0"/>
              </a:defRPr>
            </a:lvl5pPr>
            <a:lvl6pPr marL="720000" indent="-36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+mj-lt"/>
              <a:buAutoNum type="arabicParenR"/>
              <a:defRPr sz="2000" kern="1200" baseline="0">
                <a:solidFill>
                  <a:schemeClr val="tx1"/>
                </a:solidFill>
                <a:latin typeface="+mj-lt"/>
                <a:ea typeface="+mn-ea"/>
                <a:cs typeface="Tahoma" panose="020B0604030504040204" pitchFamily="34" charset="0"/>
              </a:defRPr>
            </a:lvl6pPr>
            <a:lvl7pPr marL="1008000" indent="-288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2"/>
              </a:buClr>
              <a:buFont typeface="+mj-lt"/>
              <a:buAutoNum type="alphaLcParenR"/>
              <a:defRPr sz="1800" kern="1200" baseline="0">
                <a:solidFill>
                  <a:schemeClr val="tx1"/>
                </a:solidFill>
                <a:latin typeface="+mj-lt"/>
                <a:ea typeface="+mn-ea"/>
                <a:cs typeface="Tahoma" panose="020B0604030504040204" pitchFamily="34" charset="0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j-lt"/>
                <a:ea typeface="+mn-ea"/>
                <a:cs typeface="Tahoma" panose="020B0604030504040204" pitchFamily="34" charset="0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hlinkClick r:id="rId8"/>
              </a:rPr>
              <a:t>Joint ETSI Plugtests &amp; OPNFV Plugfest Report</a:t>
            </a:r>
            <a:endParaRPr lang="en-GB" sz="2000" dirty="0"/>
          </a:p>
          <a:p>
            <a:r>
              <a:rPr lang="en-GB" sz="2000" dirty="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11961452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430" y="227362"/>
            <a:ext cx="9525657" cy="866110"/>
          </a:xfrm>
        </p:spPr>
        <p:txBody>
          <a:bodyPr/>
          <a:lstStyle/>
          <a:p>
            <a:r>
              <a:rPr lang="en-GB" dirty="0"/>
              <a:t>What’s next?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AB932DC-0A01-404D-8A27-35DBD9BE81F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06769" y="1297858"/>
            <a:ext cx="7039605" cy="522605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Remote NFV API Plugtests</a:t>
            </a:r>
          </a:p>
          <a:p>
            <a:pPr marL="702900" lvl="1" indent="-342900">
              <a:buFont typeface="Arial" panose="020B0604020202020204" pitchFamily="34" charset="0"/>
              <a:buChar char="•"/>
            </a:pPr>
            <a:r>
              <a:rPr lang="en-GB" sz="2000" dirty="0"/>
              <a:t>Fully remote event</a:t>
            </a:r>
          </a:p>
          <a:p>
            <a:pPr marL="702900" lvl="1" indent="-342900">
              <a:buFont typeface="Arial" panose="020B0604020202020204" pitchFamily="34" charset="0"/>
              <a:buChar char="•"/>
            </a:pPr>
            <a:r>
              <a:rPr lang="en-GB" sz="2000" dirty="0"/>
              <a:t>February – March 2019</a:t>
            </a:r>
          </a:p>
          <a:p>
            <a:pPr marL="702900" lvl="1" indent="-342900">
              <a:buFont typeface="Arial" panose="020B0604020202020204" pitchFamily="34" charset="0"/>
              <a:buChar char="•"/>
            </a:pPr>
            <a:r>
              <a:rPr lang="en-GB" sz="2000" dirty="0"/>
              <a:t>Individual API validation test sessions</a:t>
            </a:r>
          </a:p>
          <a:p>
            <a:pPr marL="1062900" lvl="2" indent="-342900">
              <a:buFont typeface="Arial" panose="020B0604020202020204" pitchFamily="34" charset="0"/>
              <a:buChar char="•"/>
            </a:pPr>
            <a:r>
              <a:rPr lang="en-GB" sz="1800" dirty="0"/>
              <a:t>NFV SOL002, SOL003, SOL005</a:t>
            </a:r>
          </a:p>
          <a:p>
            <a:pPr marL="1062900" lvl="2" indent="-342900"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4</a:t>
            </a:r>
            <a:r>
              <a:rPr lang="en-GB" baseline="30000" dirty="0"/>
              <a:t>th</a:t>
            </a:r>
            <a:r>
              <a:rPr lang="en-GB" dirty="0"/>
              <a:t> NFV Plugtests </a:t>
            </a:r>
          </a:p>
          <a:p>
            <a:pPr marL="702900" lvl="1" indent="-342900">
              <a:buFont typeface="Arial" panose="020B0604020202020204" pitchFamily="34" charset="0"/>
              <a:buChar char="•"/>
            </a:pPr>
            <a:r>
              <a:rPr lang="en-GB" sz="2000" dirty="0"/>
              <a:t>ETSI, Sophia Antipolis (France)</a:t>
            </a:r>
          </a:p>
          <a:p>
            <a:pPr marL="702900" lvl="1" indent="-342900">
              <a:buFont typeface="Arial" panose="020B0604020202020204" pitchFamily="34" charset="0"/>
              <a:buChar char="•"/>
            </a:pPr>
            <a:r>
              <a:rPr lang="en-GB" sz="2000" dirty="0"/>
              <a:t>3-7 June 2019</a:t>
            </a:r>
          </a:p>
          <a:p>
            <a:pPr marL="702900" lvl="1" indent="-342900">
              <a:buFont typeface="Arial" panose="020B0604020202020204" pitchFamily="34" charset="0"/>
              <a:buChar char="•"/>
            </a:pPr>
            <a:r>
              <a:rPr lang="en-GB" sz="2000" dirty="0"/>
              <a:t>Multi-party interoperability test sessions</a:t>
            </a:r>
          </a:p>
          <a:p>
            <a:r>
              <a:rPr lang="en-GB" dirty="0">
                <a:solidFill>
                  <a:schemeClr val="accent2"/>
                </a:solidFill>
              </a:rPr>
              <a:t>Stay tuned! </a:t>
            </a:r>
            <a:r>
              <a:rPr lang="en-GB" dirty="0"/>
              <a:t>	</a:t>
            </a:r>
            <a:r>
              <a:rPr lang="en-GB" dirty="0">
                <a:hlinkClick r:id="rId3"/>
              </a:rPr>
              <a:t>www.etsi.org/nfvPlugtestsProgramme</a:t>
            </a:r>
            <a:r>
              <a:rPr lang="en-GB" dirty="0"/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E0768CC-ED3D-4B2F-896A-BDEA26445AC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8137" y="1484671"/>
            <a:ext cx="4417094" cy="22881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4C66595-5275-48CB-AC61-AC4C202CCF3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8137" y="4181630"/>
            <a:ext cx="4417094" cy="23833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E210384-814A-48C9-8BF2-68DA2EB26C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0755" y="523488"/>
            <a:ext cx="3135245" cy="51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0199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8365E-BA85-6E4D-BBC3-DBBD80923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TST WG Activities</a:t>
            </a:r>
          </a:p>
        </p:txBody>
      </p:sp>
    </p:spTree>
    <p:extLst>
      <p:ext uri="{BB962C8B-B14F-4D97-AF65-F5344CB8AC3E}">
        <p14:creationId xmlns:p14="http://schemas.microsoft.com/office/powerpoint/2010/main" val="25078252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D7F1D-E35B-9A43-BA22-139953795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TST009 – NFVI Network Benchmarks and Measurement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FD1F79-B445-6949-A3A3-420B399B372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758" y="1600571"/>
            <a:ext cx="6337307" cy="4680000"/>
          </a:xfrm>
        </p:spPr>
        <p:txBody>
          <a:bodyPr/>
          <a:lstStyle/>
          <a:p>
            <a:r>
              <a:rPr lang="en-US" dirty="0"/>
              <a:t>Expands the Requirements and Methods of RFC2544 </a:t>
            </a:r>
          </a:p>
          <a:p>
            <a:pPr lvl="1"/>
            <a:r>
              <a:rPr lang="en-US" dirty="0"/>
              <a:t>New reality of NFVI platforms are different than dedicated “boxes” of the past </a:t>
            </a:r>
          </a:p>
          <a:p>
            <a:r>
              <a:rPr lang="en-US" dirty="0"/>
              <a:t>Benchmark definition </a:t>
            </a:r>
          </a:p>
          <a:p>
            <a:r>
              <a:rPr lang="en-US" dirty="0"/>
              <a:t>Test setups</a:t>
            </a:r>
          </a:p>
          <a:p>
            <a:r>
              <a:rPr lang="en-US" dirty="0"/>
              <a:t>Test tool requirements </a:t>
            </a:r>
          </a:p>
          <a:p>
            <a:r>
              <a:rPr lang="en-US" dirty="0"/>
              <a:t>Methods of Measurement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D07AAB-84BB-BC46-853D-1148243A069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0777DB-C051-B147-A2C2-375C6F2643E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1434" y="1851691"/>
            <a:ext cx="5165502" cy="38279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CA00B0-50D6-6641-8B1D-AA3E3C13F758}"/>
              </a:ext>
            </a:extLst>
          </p:cNvPr>
          <p:cNvSpPr txBox="1"/>
          <p:nvPr/>
        </p:nvSpPr>
        <p:spPr>
          <a:xfrm>
            <a:off x="8153400" y="5930760"/>
            <a:ext cx="24209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</a:rPr>
              <a:t>Rapporteur: Al Morton (AT&amp;T Labs) </a:t>
            </a:r>
          </a:p>
        </p:txBody>
      </p:sp>
    </p:spTree>
    <p:extLst>
      <p:ext uri="{BB962C8B-B14F-4D97-AF65-F5344CB8AC3E}">
        <p14:creationId xmlns:p14="http://schemas.microsoft.com/office/powerpoint/2010/main" val="39919345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EA68D-599A-2C4B-9F5E-E5B3C5025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Benchmarks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B1700C-30C1-2E4E-8005-EF8EF52BE7B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Throughput 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Offered Load Frame Size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Offered Load Step Size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Min Trial Repetition Interval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Trial Duration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Max X% Loss Ratio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Max # of Trials</a:t>
            </a:r>
          </a:p>
          <a:p>
            <a:r>
              <a:rPr lang="en-US" dirty="0"/>
              <a:t>Latency </a:t>
            </a:r>
          </a:p>
          <a:p>
            <a:r>
              <a:rPr lang="en-US" dirty="0"/>
              <a:t>Delay Variation </a:t>
            </a:r>
          </a:p>
          <a:p>
            <a:r>
              <a:rPr lang="en-US" dirty="0"/>
              <a:t>Loss 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F7D1A8-AA32-964B-B8E3-2B9E95BCAFF9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en-US" sz="2000" dirty="0"/>
              <a:t>Background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Name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Parameters 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Scope 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Units of Measure 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Definition 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Units of Measure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Sources of Error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Discussion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Reporting Format</a:t>
            </a:r>
          </a:p>
          <a:p>
            <a:endParaRPr lang="en-US" sz="2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FDBC86-7B9F-9D49-81FD-87D611CF129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B277CE-EDDF-D74B-B1DF-5A3D969AFD9B}"/>
              </a:ext>
            </a:extLst>
          </p:cNvPr>
          <p:cNvSpPr txBox="1"/>
          <p:nvPr/>
        </p:nvSpPr>
        <p:spPr>
          <a:xfrm>
            <a:off x="3442252" y="1401418"/>
            <a:ext cx="987771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900" dirty="0">
                <a:solidFill>
                  <a:srgbClr val="FF0000"/>
                </a:solidFill>
              </a:rPr>
              <a:t>}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C977BA6-233C-754E-A713-E838DC78BED4}"/>
              </a:ext>
            </a:extLst>
          </p:cNvPr>
          <p:cNvCxnSpPr>
            <a:cxnSpLocks/>
          </p:cNvCxnSpPr>
          <p:nvPr/>
        </p:nvCxnSpPr>
        <p:spPr>
          <a:xfrm flipH="1">
            <a:off x="4430024" y="2588821"/>
            <a:ext cx="1897360" cy="53438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B339709-EC08-F746-9369-06D1CD6AEB0D}"/>
              </a:ext>
            </a:extLst>
          </p:cNvPr>
          <p:cNvSpPr txBox="1"/>
          <p:nvPr/>
        </p:nvSpPr>
        <p:spPr>
          <a:xfrm>
            <a:off x="5567760" y="1138906"/>
            <a:ext cx="3166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For each Benchmark:</a:t>
            </a:r>
          </a:p>
        </p:txBody>
      </p:sp>
    </p:spTree>
    <p:extLst>
      <p:ext uri="{BB962C8B-B14F-4D97-AF65-F5344CB8AC3E}">
        <p14:creationId xmlns:p14="http://schemas.microsoft.com/office/powerpoint/2010/main" val="2640757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325C9-2452-AE4D-911C-1C694978E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Setup Examples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7FD026-296C-0541-BFB7-0319135EE42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ED0E64-B609-0A4D-8CE1-12333A370FC9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0576" y="1229923"/>
            <a:ext cx="5075424" cy="2802389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7FFD94-06D1-F943-9FD6-A45A971AE08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4347" y="1694753"/>
            <a:ext cx="4549349" cy="4141824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EB39FE-ECF5-9944-8EBE-D1885E693FB8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759" y="4236076"/>
            <a:ext cx="2043989" cy="2065333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E845F4-3D35-0C49-9965-8B5BB855E2BD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3747" y="4236076"/>
            <a:ext cx="2126975" cy="2065333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8C53BE-B743-3447-873F-25D5AB61E0E4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0722" y="4236076"/>
            <a:ext cx="2097157" cy="20653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789887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51F07-3CF9-B340-AF15-BA5B63E27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 of Measurement: Core Procedures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8E606F-C664-4E44-9644-F9B28D561C1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CE2856B-2E4A-BF4A-B195-3B4360D09717}"/>
              </a:ext>
            </a:extLst>
          </p:cNvPr>
          <p:cNvGrpSpPr/>
          <p:nvPr/>
        </p:nvGrpSpPr>
        <p:grpSpPr>
          <a:xfrm>
            <a:off x="1983323" y="1773025"/>
            <a:ext cx="7578119" cy="4130818"/>
            <a:chOff x="417099" y="1126982"/>
            <a:chExt cx="5005124" cy="269579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C7FD4C2-2B78-7248-99AB-04E07A5A700C}"/>
                </a:ext>
              </a:extLst>
            </p:cNvPr>
            <p:cNvSpPr/>
            <p:nvPr/>
          </p:nvSpPr>
          <p:spPr>
            <a:xfrm>
              <a:off x="457200" y="1395914"/>
              <a:ext cx="412124" cy="251138"/>
            </a:xfrm>
            <a:prstGeom prst="rect">
              <a:avLst/>
            </a:prstGeom>
            <a:noFill/>
            <a:ln w="19050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</a:rPr>
                <a:t>64 </a:t>
              </a:r>
              <a:r>
                <a:rPr lang="en-US" sz="800" dirty="0" err="1">
                  <a:solidFill>
                    <a:schemeClr val="tx1"/>
                  </a:solidFill>
                </a:rPr>
                <a:t>oct</a:t>
              </a:r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680712D-2827-8246-BE4F-33D2A608D1A5}"/>
                </a:ext>
              </a:extLst>
            </p:cNvPr>
            <p:cNvSpPr/>
            <p:nvPr/>
          </p:nvSpPr>
          <p:spPr>
            <a:xfrm>
              <a:off x="865777" y="1396282"/>
              <a:ext cx="412124" cy="251138"/>
            </a:xfrm>
            <a:prstGeom prst="rect">
              <a:avLst/>
            </a:prstGeom>
            <a:noFill/>
            <a:ln w="19050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800" dirty="0">
                  <a:solidFill>
                    <a:prstClr val="black"/>
                  </a:solidFill>
                </a:rPr>
                <a:t>128 </a:t>
              </a:r>
              <a:r>
                <a:rPr lang="en-US" sz="800" dirty="0" err="1">
                  <a:solidFill>
                    <a:prstClr val="black"/>
                  </a:solidFill>
                </a:rPr>
                <a:t>oct</a:t>
              </a:r>
              <a:endParaRPr lang="en-US" sz="800" dirty="0">
                <a:solidFill>
                  <a:prstClr val="black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31F47A1-6BEC-4941-8999-901B42221209}"/>
                </a:ext>
              </a:extLst>
            </p:cNvPr>
            <p:cNvSpPr/>
            <p:nvPr/>
          </p:nvSpPr>
          <p:spPr>
            <a:xfrm>
              <a:off x="1275080" y="1395914"/>
              <a:ext cx="412124" cy="251138"/>
            </a:xfrm>
            <a:prstGeom prst="rect">
              <a:avLst/>
            </a:prstGeom>
            <a:noFill/>
            <a:ln w="19050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.</a:t>
              </a:r>
              <a:r>
                <a:rPr lang="en-US" sz="800" dirty="0">
                  <a:solidFill>
                    <a:schemeClr val="tx1"/>
                  </a:solidFill>
                </a:rPr>
                <a:t>256 </a:t>
              </a:r>
              <a:r>
                <a:rPr lang="en-US" sz="800" dirty="0" err="1">
                  <a:solidFill>
                    <a:schemeClr val="tx1"/>
                  </a:solidFill>
                </a:rPr>
                <a:t>oct</a:t>
              </a:r>
              <a:endParaRPr lang="en-US" sz="800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41E5B72-F423-364B-B3DC-9FEDEA5ACDAA}"/>
                </a:ext>
              </a:extLst>
            </p:cNvPr>
            <p:cNvSpPr/>
            <p:nvPr/>
          </p:nvSpPr>
          <p:spPr>
            <a:xfrm>
              <a:off x="1683657" y="1396282"/>
              <a:ext cx="412124" cy="251138"/>
            </a:xfrm>
            <a:prstGeom prst="rect">
              <a:avLst/>
            </a:prstGeom>
            <a:noFill/>
            <a:ln w="19050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</a:rPr>
                <a:t>512 </a:t>
              </a:r>
              <a:r>
                <a:rPr lang="en-US" sz="800" dirty="0" err="1">
                  <a:solidFill>
                    <a:schemeClr val="tx1"/>
                  </a:solidFill>
                </a:rPr>
                <a:t>oct</a:t>
              </a:r>
              <a:endParaRPr lang="en-US" sz="8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B1E3764-7E49-6244-9393-E91527EE1D99}"/>
                </a:ext>
              </a:extLst>
            </p:cNvPr>
            <p:cNvSpPr txBox="1"/>
            <p:nvPr/>
          </p:nvSpPr>
          <p:spPr>
            <a:xfrm>
              <a:off x="417099" y="1126982"/>
              <a:ext cx="282333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Method (iterate over multiple frame sizes)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BC710F7-5EA4-B74F-9F72-DEFEEB8BC2E9}"/>
                </a:ext>
              </a:extLst>
            </p:cNvPr>
            <p:cNvSpPr/>
            <p:nvPr/>
          </p:nvSpPr>
          <p:spPr>
            <a:xfrm>
              <a:off x="454379" y="2099135"/>
              <a:ext cx="412124" cy="251138"/>
            </a:xfrm>
            <a:prstGeom prst="rect">
              <a:avLst/>
            </a:prstGeom>
            <a:noFill/>
            <a:ln w="19050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800" dirty="0">
                  <a:solidFill>
                    <a:prstClr val="black"/>
                  </a:solidFill>
                </a:rPr>
                <a:t>Rep #1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EF7AA08-A8B6-784A-A174-0E58290BAA8C}"/>
                </a:ext>
              </a:extLst>
            </p:cNvPr>
            <p:cNvSpPr/>
            <p:nvPr/>
          </p:nvSpPr>
          <p:spPr>
            <a:xfrm>
              <a:off x="862956" y="2099503"/>
              <a:ext cx="412124" cy="251138"/>
            </a:xfrm>
            <a:prstGeom prst="rect">
              <a:avLst/>
            </a:prstGeom>
            <a:noFill/>
            <a:ln w="19050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800" dirty="0">
                  <a:solidFill>
                    <a:prstClr val="black"/>
                  </a:solidFill>
                </a:rPr>
                <a:t>Rep #2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9F29E03-DE03-5744-97C4-768407CD57A8}"/>
                </a:ext>
              </a:extLst>
            </p:cNvPr>
            <p:cNvSpPr txBox="1"/>
            <p:nvPr/>
          </p:nvSpPr>
          <p:spPr>
            <a:xfrm>
              <a:off x="1361413" y="2086736"/>
              <a:ext cx="39160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Set (multiple repetitions of the same settings from Method)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28E8DB5-CC9E-C740-9FD8-62DB257C3359}"/>
                </a:ext>
              </a:extLst>
            </p:cNvPr>
            <p:cNvSpPr/>
            <p:nvPr/>
          </p:nvSpPr>
          <p:spPr>
            <a:xfrm>
              <a:off x="449675" y="2801790"/>
              <a:ext cx="412124" cy="251138"/>
            </a:xfrm>
            <a:prstGeom prst="rect">
              <a:avLst/>
            </a:prstGeom>
            <a:noFill/>
            <a:ln w="19050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800" dirty="0" err="1">
                  <a:solidFill>
                    <a:prstClr val="black"/>
                  </a:solidFill>
                </a:rPr>
                <a:t>Meas</a:t>
              </a:r>
              <a:r>
                <a:rPr lang="en-US" sz="800" dirty="0">
                  <a:solidFill>
                    <a:prstClr val="black"/>
                  </a:solidFill>
                </a:rPr>
                <a:t> Goal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85EC44F-D43A-9344-82B2-1AD3B27844AC}"/>
                </a:ext>
              </a:extLst>
            </p:cNvPr>
            <p:cNvSpPr/>
            <p:nvPr/>
          </p:nvSpPr>
          <p:spPr>
            <a:xfrm>
              <a:off x="444595" y="3558710"/>
              <a:ext cx="412124" cy="251138"/>
            </a:xfrm>
            <a:prstGeom prst="rect">
              <a:avLst/>
            </a:prstGeom>
            <a:noFill/>
            <a:ln w="19050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800" dirty="0">
                  <a:solidFill>
                    <a:prstClr val="black"/>
                  </a:solidFill>
                </a:rPr>
                <a:t>30 </a:t>
              </a:r>
              <a:r>
                <a:rPr lang="en-US" sz="800" dirty="0" err="1">
                  <a:solidFill>
                    <a:prstClr val="black"/>
                  </a:solidFill>
                </a:rPr>
                <a:t>Mfps</a:t>
              </a:r>
              <a:endParaRPr lang="en-US" sz="800" dirty="0">
                <a:solidFill>
                  <a:prstClr val="black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14EF272-CDF6-994F-BB7F-3631DFFD1B43}"/>
                </a:ext>
              </a:extLst>
            </p:cNvPr>
            <p:cNvSpPr/>
            <p:nvPr/>
          </p:nvSpPr>
          <p:spPr>
            <a:xfrm>
              <a:off x="853172" y="3559078"/>
              <a:ext cx="412124" cy="251138"/>
            </a:xfrm>
            <a:prstGeom prst="rect">
              <a:avLst/>
            </a:prstGeom>
            <a:noFill/>
            <a:ln w="19050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800" dirty="0">
                  <a:solidFill>
                    <a:prstClr val="black"/>
                  </a:solidFill>
                </a:rPr>
                <a:t>45 </a:t>
              </a:r>
              <a:r>
                <a:rPr lang="en-US" sz="800" dirty="0" err="1">
                  <a:solidFill>
                    <a:prstClr val="black"/>
                  </a:solidFill>
                </a:rPr>
                <a:t>Mfps</a:t>
              </a:r>
              <a:endParaRPr lang="en-US" sz="800" dirty="0">
                <a:solidFill>
                  <a:prstClr val="black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F5DF284-DBC1-C44A-8FF9-393E994EDEFD}"/>
                </a:ext>
              </a:extLst>
            </p:cNvPr>
            <p:cNvSpPr/>
            <p:nvPr/>
          </p:nvSpPr>
          <p:spPr>
            <a:xfrm>
              <a:off x="1267179" y="3558710"/>
              <a:ext cx="412124" cy="251138"/>
            </a:xfrm>
            <a:prstGeom prst="rect">
              <a:avLst/>
            </a:prstGeom>
            <a:noFill/>
            <a:ln w="19050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</a:rPr>
                <a:t>37 </a:t>
              </a:r>
              <a:r>
                <a:rPr lang="en-US" sz="800" dirty="0" err="1">
                  <a:solidFill>
                    <a:schemeClr val="tx1"/>
                  </a:solidFill>
                </a:rPr>
                <a:t>Mfps</a:t>
              </a:r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0C63D5C-098E-174C-BF65-F58599747B94}"/>
                </a:ext>
              </a:extLst>
            </p:cNvPr>
            <p:cNvSpPr/>
            <p:nvPr/>
          </p:nvSpPr>
          <p:spPr>
            <a:xfrm>
              <a:off x="1675756" y="3559078"/>
              <a:ext cx="412124" cy="251138"/>
            </a:xfrm>
            <a:prstGeom prst="rect">
              <a:avLst/>
            </a:prstGeom>
            <a:noFill/>
            <a:ln w="19050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800" dirty="0">
                  <a:solidFill>
                    <a:prstClr val="black"/>
                  </a:solidFill>
                </a:rPr>
                <a:t>41 </a:t>
              </a:r>
              <a:r>
                <a:rPr lang="en-US" sz="800" dirty="0" err="1">
                  <a:solidFill>
                    <a:prstClr val="black"/>
                  </a:solidFill>
                </a:rPr>
                <a:t>Mfps</a:t>
              </a:r>
              <a:endParaRPr lang="en-US" sz="800" dirty="0">
                <a:solidFill>
                  <a:prstClr val="black"/>
                </a:solidFill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C3F25E0-529F-9E4A-9A5B-BC1F208770A9}"/>
                </a:ext>
              </a:extLst>
            </p:cNvPr>
            <p:cNvSpPr/>
            <p:nvPr/>
          </p:nvSpPr>
          <p:spPr>
            <a:xfrm>
              <a:off x="2075275" y="3558710"/>
              <a:ext cx="412124" cy="251138"/>
            </a:xfrm>
            <a:prstGeom prst="rect">
              <a:avLst/>
            </a:prstGeom>
            <a:noFill/>
            <a:ln w="19050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800" dirty="0">
                  <a:solidFill>
                    <a:prstClr val="black"/>
                  </a:solidFill>
                </a:rPr>
                <a:t>43 </a:t>
              </a:r>
              <a:r>
                <a:rPr lang="en-US" sz="800" dirty="0" err="1">
                  <a:solidFill>
                    <a:prstClr val="black"/>
                  </a:solidFill>
                </a:rPr>
                <a:t>Mfps</a:t>
              </a:r>
              <a:endParaRPr lang="en-US" sz="800" dirty="0">
                <a:solidFill>
                  <a:prstClr val="black"/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27D7732-04E9-994B-8611-60CB5C9F28DE}"/>
                </a:ext>
              </a:extLst>
            </p:cNvPr>
            <p:cNvSpPr/>
            <p:nvPr/>
          </p:nvSpPr>
          <p:spPr>
            <a:xfrm>
              <a:off x="2483852" y="3559078"/>
              <a:ext cx="412124" cy="251138"/>
            </a:xfrm>
            <a:prstGeom prst="rect">
              <a:avLst/>
            </a:prstGeom>
            <a:noFill/>
            <a:ln w="19050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800" dirty="0">
                  <a:solidFill>
                    <a:prstClr val="black"/>
                  </a:solidFill>
                </a:rPr>
                <a:t>44 </a:t>
              </a:r>
              <a:r>
                <a:rPr lang="en-US" sz="800" dirty="0" err="1">
                  <a:solidFill>
                    <a:prstClr val="black"/>
                  </a:solidFill>
                </a:rPr>
                <a:t>Mfps</a:t>
              </a:r>
              <a:endParaRPr lang="en-US" sz="800" dirty="0">
                <a:solidFill>
                  <a:prstClr val="black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455D2E6-6620-294E-9109-2BB5B1954CB9}"/>
                </a:ext>
              </a:extLst>
            </p:cNvPr>
            <p:cNvSpPr txBox="1"/>
            <p:nvPr/>
          </p:nvSpPr>
          <p:spPr>
            <a:xfrm>
              <a:off x="1374476" y="2801790"/>
              <a:ext cx="36245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Test (multiple Trials searching for a Measurement Goal)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086839C-0DEF-5F4A-B8FA-4AC31FBBB793}"/>
                </a:ext>
              </a:extLst>
            </p:cNvPr>
            <p:cNvCxnSpPr>
              <a:stCxn id="6" idx="1"/>
              <a:endCxn id="11" idx="1"/>
            </p:cNvCxnSpPr>
            <p:nvPr/>
          </p:nvCxnSpPr>
          <p:spPr>
            <a:xfrm flipH="1">
              <a:off x="454379" y="1521483"/>
              <a:ext cx="2821" cy="703221"/>
            </a:xfrm>
            <a:prstGeom prst="line">
              <a:avLst/>
            </a:prstGeom>
            <a:ln w="12700"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3E5EFAC-174A-174E-9885-BC1AF108FB61}"/>
                </a:ext>
              </a:extLst>
            </p:cNvPr>
            <p:cNvCxnSpPr/>
            <p:nvPr/>
          </p:nvCxnSpPr>
          <p:spPr>
            <a:xfrm>
              <a:off x="868222" y="1653242"/>
              <a:ext cx="399873" cy="451149"/>
            </a:xfrm>
            <a:prstGeom prst="line">
              <a:avLst/>
            </a:prstGeom>
            <a:ln w="12700"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67F81C2-E878-2544-A2E2-2F88B30B3822}"/>
                </a:ext>
              </a:extLst>
            </p:cNvPr>
            <p:cNvCxnSpPr/>
            <p:nvPr/>
          </p:nvCxnSpPr>
          <p:spPr>
            <a:xfrm flipH="1">
              <a:off x="449675" y="2168173"/>
              <a:ext cx="2821" cy="703221"/>
            </a:xfrm>
            <a:prstGeom prst="line">
              <a:avLst/>
            </a:prstGeom>
            <a:ln w="12700"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DB8E635-01C5-0147-88D9-07F997482D75}"/>
                </a:ext>
              </a:extLst>
            </p:cNvPr>
            <p:cNvCxnSpPr/>
            <p:nvPr/>
          </p:nvCxnSpPr>
          <p:spPr>
            <a:xfrm flipH="1">
              <a:off x="856157" y="2218363"/>
              <a:ext cx="2821" cy="703221"/>
            </a:xfrm>
            <a:prstGeom prst="line">
              <a:avLst/>
            </a:prstGeom>
            <a:ln w="12700"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B70E7B29-0DD4-AA45-A974-BFC17D6DBF3C}"/>
                </a:ext>
              </a:extLst>
            </p:cNvPr>
            <p:cNvCxnSpPr/>
            <p:nvPr/>
          </p:nvCxnSpPr>
          <p:spPr>
            <a:xfrm flipH="1">
              <a:off x="443010" y="2957864"/>
              <a:ext cx="2821" cy="703221"/>
            </a:xfrm>
            <a:prstGeom prst="line">
              <a:avLst/>
            </a:prstGeom>
            <a:ln w="12700"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CD32A95-4E08-A948-88C9-2B38A8E81CA3}"/>
                </a:ext>
              </a:extLst>
            </p:cNvPr>
            <p:cNvCxnSpPr/>
            <p:nvPr/>
          </p:nvCxnSpPr>
          <p:spPr>
            <a:xfrm>
              <a:off x="856719" y="3051051"/>
              <a:ext cx="2039257" cy="504150"/>
            </a:xfrm>
            <a:prstGeom prst="line">
              <a:avLst/>
            </a:prstGeom>
            <a:ln w="12700"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C3984B3-F2B6-CF48-8B13-EB1BD1E2752F}"/>
                </a:ext>
              </a:extLst>
            </p:cNvPr>
            <p:cNvSpPr txBox="1"/>
            <p:nvPr/>
          </p:nvSpPr>
          <p:spPr>
            <a:xfrm>
              <a:off x="2913716" y="3545779"/>
              <a:ext cx="25085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Trials at different Offered Load levels 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CF02D82-4B49-F44B-BBF6-F75A8C2DB769}"/>
                </a:ext>
              </a:extLst>
            </p:cNvPr>
            <p:cNvSpPr/>
            <p:nvPr/>
          </p:nvSpPr>
          <p:spPr>
            <a:xfrm>
              <a:off x="2103295" y="1394701"/>
              <a:ext cx="412124" cy="251138"/>
            </a:xfrm>
            <a:prstGeom prst="rect">
              <a:avLst/>
            </a:prstGeom>
            <a:noFill/>
            <a:ln w="19050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800" dirty="0">
                  <a:solidFill>
                    <a:prstClr val="black"/>
                  </a:solidFill>
                </a:rPr>
                <a:t>1024oct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592566B-8F9B-974D-B525-A34591F062E8}"/>
                </a:ext>
              </a:extLst>
            </p:cNvPr>
            <p:cNvSpPr/>
            <p:nvPr/>
          </p:nvSpPr>
          <p:spPr>
            <a:xfrm>
              <a:off x="2511872" y="1395069"/>
              <a:ext cx="412124" cy="251138"/>
            </a:xfrm>
            <a:prstGeom prst="rect">
              <a:avLst/>
            </a:prstGeom>
            <a:noFill/>
            <a:ln w="19050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800" dirty="0">
                  <a:solidFill>
                    <a:prstClr val="black"/>
                  </a:solidFill>
                </a:rPr>
                <a:t>1280 </a:t>
              </a:r>
              <a:r>
                <a:rPr lang="en-US" sz="800" dirty="0" err="1">
                  <a:solidFill>
                    <a:prstClr val="black"/>
                  </a:solidFill>
                </a:rPr>
                <a:t>oct</a:t>
              </a:r>
              <a:endParaRPr lang="en-US" sz="800" dirty="0">
                <a:solidFill>
                  <a:prstClr val="black"/>
                </a:solidFill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8323154-A486-4546-AA75-EE53308E8365}"/>
                </a:ext>
              </a:extLst>
            </p:cNvPr>
            <p:cNvSpPr/>
            <p:nvPr/>
          </p:nvSpPr>
          <p:spPr>
            <a:xfrm>
              <a:off x="2925879" y="1394701"/>
              <a:ext cx="412124" cy="251138"/>
            </a:xfrm>
            <a:prstGeom prst="rect">
              <a:avLst/>
            </a:prstGeom>
            <a:noFill/>
            <a:ln w="19050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</a:rPr>
                <a:t>1518 </a:t>
              </a:r>
              <a:r>
                <a:rPr lang="en-US" sz="800" dirty="0" err="1">
                  <a:solidFill>
                    <a:schemeClr val="tx1"/>
                  </a:solidFill>
                </a:rPr>
                <a:t>oct</a:t>
              </a:r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9754DE2-205D-4F48-BAA0-653698CF2B0A}"/>
                </a:ext>
              </a:extLst>
            </p:cNvPr>
            <p:cNvSpPr/>
            <p:nvPr/>
          </p:nvSpPr>
          <p:spPr>
            <a:xfrm>
              <a:off x="861155" y="2801790"/>
              <a:ext cx="412124" cy="251138"/>
            </a:xfrm>
            <a:prstGeom prst="rect">
              <a:avLst/>
            </a:prstGeom>
            <a:noFill/>
            <a:ln w="19050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800" dirty="0" err="1">
                  <a:solidFill>
                    <a:prstClr val="black"/>
                  </a:solidFill>
                </a:rPr>
                <a:t>Meas</a:t>
              </a:r>
              <a:r>
                <a:rPr lang="en-US" sz="800" dirty="0">
                  <a:solidFill>
                    <a:prstClr val="black"/>
                  </a:solidFill>
                </a:rPr>
                <a:t> Goal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3391F876-372A-FA46-BFB0-D31FDA40FBE9}"/>
                </a:ext>
              </a:extLst>
            </p:cNvPr>
            <p:cNvCxnSpPr/>
            <p:nvPr/>
          </p:nvCxnSpPr>
          <p:spPr>
            <a:xfrm flipH="1">
              <a:off x="1267637" y="2213283"/>
              <a:ext cx="2821" cy="703221"/>
            </a:xfrm>
            <a:prstGeom prst="line">
              <a:avLst/>
            </a:prstGeom>
            <a:ln w="12700"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049CF9E0-95C2-924A-866F-461C68B39BC0}"/>
              </a:ext>
            </a:extLst>
          </p:cNvPr>
          <p:cNvSpPr txBox="1"/>
          <p:nvPr/>
        </p:nvSpPr>
        <p:spPr>
          <a:xfrm>
            <a:off x="10052319" y="2144834"/>
            <a:ext cx="1210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Method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D0A0972-0433-C34D-B7DD-01F749C7336B}"/>
              </a:ext>
            </a:extLst>
          </p:cNvPr>
          <p:cNvSpPr txBox="1"/>
          <p:nvPr/>
        </p:nvSpPr>
        <p:spPr>
          <a:xfrm>
            <a:off x="10356088" y="3208326"/>
            <a:ext cx="5913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Set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66D3FD3-E2C9-6940-89E9-54CBE2923F45}"/>
              </a:ext>
            </a:extLst>
          </p:cNvPr>
          <p:cNvSpPr txBox="1"/>
          <p:nvPr/>
        </p:nvSpPr>
        <p:spPr>
          <a:xfrm>
            <a:off x="10305754" y="4259646"/>
            <a:ext cx="693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Test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986F9B8-7895-294E-82F8-886EB7A5611F}"/>
              </a:ext>
            </a:extLst>
          </p:cNvPr>
          <p:cNvSpPr txBox="1"/>
          <p:nvPr/>
        </p:nvSpPr>
        <p:spPr>
          <a:xfrm>
            <a:off x="10290269" y="5428734"/>
            <a:ext cx="733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Trial</a:t>
            </a:r>
          </a:p>
        </p:txBody>
      </p:sp>
    </p:spTree>
    <p:extLst>
      <p:ext uri="{BB962C8B-B14F-4D97-AF65-F5344CB8AC3E}">
        <p14:creationId xmlns:p14="http://schemas.microsoft.com/office/powerpoint/2010/main" val="25315318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4EBFF-FF2C-2C48-9725-A2AF96294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Mitigating Background Processes that Cause Errors (Loss)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BB0E25-FA56-E246-B1D3-987D4C64577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740B8E8-5B81-464D-84C9-3DB79110313D}"/>
              </a:ext>
            </a:extLst>
          </p:cNvPr>
          <p:cNvSpPr txBox="1">
            <a:spLocks/>
          </p:cNvSpPr>
          <p:nvPr/>
        </p:nvSpPr>
        <p:spPr>
          <a:xfrm>
            <a:off x="622275" y="5999263"/>
            <a:ext cx="8436076" cy="28101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Tahoma" panose="020B0604030504040204" pitchFamily="34" charset="0"/>
              </a:defRPr>
            </a:lvl1pPr>
            <a:lvl2pPr marL="36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3"/>
              </a:buClr>
              <a:buSzPct val="93000"/>
              <a:buFontTx/>
              <a:buBlip>
                <a:blip r:embed="rId2"/>
              </a:buBlip>
              <a:defRPr sz="2400" kern="1200" baseline="0">
                <a:solidFill>
                  <a:schemeClr val="tx1"/>
                </a:solidFill>
                <a:latin typeface="+mj-lt"/>
                <a:ea typeface="+mn-ea"/>
                <a:cs typeface="Tahoma" panose="020B0604030504040204" pitchFamily="34" charset="0"/>
              </a:defRPr>
            </a:lvl2pPr>
            <a:lvl3pPr marL="720000" indent="-36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93000"/>
              <a:buFontTx/>
              <a:buBlip>
                <a:blip r:embed="rId2"/>
              </a:buBlip>
              <a:defRPr sz="2000" kern="1200" baseline="0">
                <a:solidFill>
                  <a:schemeClr val="tx1"/>
                </a:solidFill>
                <a:latin typeface="+mj-lt"/>
                <a:ea typeface="+mn-ea"/>
                <a:cs typeface="Tahoma" panose="020B0604030504040204" pitchFamily="34" charset="0"/>
              </a:defRPr>
            </a:lvl3pPr>
            <a:lvl4pPr marL="1008000" indent="-288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2"/>
              </a:buClr>
              <a:buSzPct val="93000"/>
              <a:buFontTx/>
              <a:buBlip>
                <a:blip r:embed="rId2"/>
              </a:buBlip>
              <a:defRPr sz="1800" kern="1200" baseline="0">
                <a:solidFill>
                  <a:schemeClr val="tx1"/>
                </a:solidFill>
                <a:latin typeface="+mj-lt"/>
                <a:ea typeface="+mn-ea"/>
                <a:cs typeface="Tahoma" panose="020B0604030504040204" pitchFamily="34" charset="0"/>
              </a:defRPr>
            </a:lvl4pPr>
            <a:lvl5pPr marL="36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2"/>
              </a:buClr>
              <a:buFont typeface="+mj-lt"/>
              <a:buAutoNum type="arabicPeriod"/>
              <a:defRPr sz="2400" kern="1200" baseline="0">
                <a:solidFill>
                  <a:schemeClr val="tx1"/>
                </a:solidFill>
                <a:latin typeface="+mj-lt"/>
                <a:ea typeface="+mn-ea"/>
                <a:cs typeface="Tahoma" panose="020B0604030504040204" pitchFamily="34" charset="0"/>
              </a:defRPr>
            </a:lvl5pPr>
            <a:lvl6pPr marL="720000" indent="-36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+mj-lt"/>
              <a:buAutoNum type="arabicParenR"/>
              <a:defRPr sz="2000" kern="1200" baseline="0">
                <a:solidFill>
                  <a:schemeClr val="tx1"/>
                </a:solidFill>
                <a:latin typeface="+mj-lt"/>
                <a:ea typeface="+mn-ea"/>
                <a:cs typeface="Tahoma" panose="020B0604030504040204" pitchFamily="34" charset="0"/>
              </a:defRPr>
            </a:lvl6pPr>
            <a:lvl7pPr marL="1008000" indent="-288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2"/>
              </a:buClr>
              <a:buFont typeface="+mj-lt"/>
              <a:buAutoNum type="alphaLcParenR"/>
              <a:defRPr sz="1800" kern="1200" baseline="0">
                <a:solidFill>
                  <a:schemeClr val="tx1"/>
                </a:solidFill>
                <a:latin typeface="+mj-lt"/>
                <a:ea typeface="+mn-ea"/>
                <a:cs typeface="Tahoma" panose="020B0604030504040204" pitchFamily="34" charset="0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j-lt"/>
                <a:ea typeface="+mn-ea"/>
                <a:cs typeface="Tahoma" panose="020B0604030504040204" pitchFamily="34" charset="0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/>
              <a:t>Andrzej </a:t>
            </a:r>
            <a:r>
              <a:rPr lang="en-US" sz="1100" dirty="0" err="1"/>
              <a:t>Pelc</a:t>
            </a:r>
            <a:r>
              <a:rPr lang="en-US" sz="1100" dirty="0"/>
              <a:t>, "Searching games with errors— fifty years of coping with liars ", Theoretical Computer Science 270 (2002) 71–109. Available from https://</a:t>
            </a:r>
            <a:r>
              <a:rPr lang="en-US" sz="1100" dirty="0" err="1"/>
              <a:t>www.gwern.net</a:t>
            </a:r>
            <a:r>
              <a:rPr lang="en-US" sz="1100" dirty="0"/>
              <a:t>/docs/statistics/comparison/2002-pelc.pdf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7D08C7D-B3F1-FC43-B295-61318429972C}"/>
              </a:ext>
            </a:extLst>
          </p:cNvPr>
          <p:cNvGrpSpPr/>
          <p:nvPr/>
        </p:nvGrpSpPr>
        <p:grpSpPr>
          <a:xfrm>
            <a:off x="1968043" y="1608387"/>
            <a:ext cx="6840769" cy="1355503"/>
            <a:chOff x="59434" y="1126982"/>
            <a:chExt cx="6188261" cy="109632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808AF17-33CF-634D-8D36-8BDA0F57E60F}"/>
                </a:ext>
              </a:extLst>
            </p:cNvPr>
            <p:cNvSpPr/>
            <p:nvPr/>
          </p:nvSpPr>
          <p:spPr>
            <a:xfrm>
              <a:off x="899661" y="1403797"/>
              <a:ext cx="412124" cy="251138"/>
            </a:xfrm>
            <a:prstGeom prst="rect">
              <a:avLst/>
            </a:prstGeom>
            <a:noFill/>
            <a:ln w="19050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</a:rPr>
                <a:t>1 </a:t>
              </a:r>
              <a:r>
                <a:rPr lang="en-US" sz="800" dirty="0" err="1">
                  <a:solidFill>
                    <a:schemeClr val="tx1"/>
                  </a:solidFill>
                </a:rPr>
                <a:t>Mfps</a:t>
              </a:r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8B9ADFA-3E21-134F-B851-CCBE1CC8B070}"/>
                </a:ext>
              </a:extLst>
            </p:cNvPr>
            <p:cNvSpPr/>
            <p:nvPr/>
          </p:nvSpPr>
          <p:spPr>
            <a:xfrm>
              <a:off x="1308238" y="1404165"/>
              <a:ext cx="412124" cy="251138"/>
            </a:xfrm>
            <a:prstGeom prst="rect">
              <a:avLst/>
            </a:prstGeom>
            <a:noFill/>
            <a:ln w="19050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800" dirty="0">
                  <a:solidFill>
                    <a:prstClr val="black"/>
                  </a:solidFill>
                </a:rPr>
                <a:t>2 </a:t>
              </a:r>
              <a:r>
                <a:rPr lang="en-US" sz="800" dirty="0" err="1">
                  <a:solidFill>
                    <a:prstClr val="black"/>
                  </a:solidFill>
                </a:rPr>
                <a:t>Mfps</a:t>
              </a:r>
              <a:endParaRPr lang="en-US" sz="800" dirty="0">
                <a:solidFill>
                  <a:prstClr val="black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8EF0D46-416F-0F4C-87A7-3363704F357B}"/>
                </a:ext>
              </a:extLst>
            </p:cNvPr>
            <p:cNvSpPr/>
            <p:nvPr/>
          </p:nvSpPr>
          <p:spPr>
            <a:xfrm>
              <a:off x="1717541" y="1403797"/>
              <a:ext cx="412124" cy="251138"/>
            </a:xfrm>
            <a:prstGeom prst="rect">
              <a:avLst/>
            </a:prstGeom>
            <a:noFill/>
            <a:ln w="19050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.</a:t>
              </a:r>
              <a:r>
                <a:rPr lang="en-US" sz="800" dirty="0">
                  <a:solidFill>
                    <a:schemeClr val="tx1"/>
                  </a:solidFill>
                </a:rPr>
                <a:t>...</a:t>
              </a:r>
              <a:endParaRPr lang="en-US" sz="800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EF365D4-54FC-F942-B6A2-D532FDD3713B}"/>
                </a:ext>
              </a:extLst>
            </p:cNvPr>
            <p:cNvSpPr/>
            <p:nvPr/>
          </p:nvSpPr>
          <p:spPr>
            <a:xfrm>
              <a:off x="2126118" y="1404165"/>
              <a:ext cx="412124" cy="251138"/>
            </a:xfrm>
            <a:prstGeom prst="rect">
              <a:avLst/>
            </a:prstGeom>
            <a:noFill/>
            <a:ln w="19050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4F2EB9B-BDA2-FC45-A77E-B2D9C984A749}"/>
                </a:ext>
              </a:extLst>
            </p:cNvPr>
            <p:cNvSpPr/>
            <p:nvPr/>
          </p:nvSpPr>
          <p:spPr>
            <a:xfrm>
              <a:off x="2535421" y="1403797"/>
              <a:ext cx="412124" cy="251138"/>
            </a:xfrm>
            <a:prstGeom prst="rect">
              <a:avLst/>
            </a:prstGeom>
            <a:noFill/>
            <a:ln w="19050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DE2C305-B62F-7349-B55C-02E40D81F8AA}"/>
                </a:ext>
              </a:extLst>
            </p:cNvPr>
            <p:cNvSpPr/>
            <p:nvPr/>
          </p:nvSpPr>
          <p:spPr>
            <a:xfrm>
              <a:off x="2943998" y="1404165"/>
              <a:ext cx="412124" cy="251138"/>
            </a:xfrm>
            <a:prstGeom prst="rect">
              <a:avLst/>
            </a:prstGeom>
            <a:noFill/>
            <a:ln w="19050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567036A-5FEF-6E49-8462-BB515412CD03}"/>
                </a:ext>
              </a:extLst>
            </p:cNvPr>
            <p:cNvSpPr/>
            <p:nvPr/>
          </p:nvSpPr>
          <p:spPr>
            <a:xfrm>
              <a:off x="3353301" y="1403797"/>
              <a:ext cx="412124" cy="251138"/>
            </a:xfrm>
            <a:prstGeom prst="rect">
              <a:avLst/>
            </a:prstGeom>
            <a:noFill/>
            <a:ln w="19050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5F531CA-01FC-844E-8D8D-C6FE4F241B1B}"/>
                </a:ext>
              </a:extLst>
            </p:cNvPr>
            <p:cNvSpPr/>
            <p:nvPr/>
          </p:nvSpPr>
          <p:spPr>
            <a:xfrm>
              <a:off x="3761878" y="1404165"/>
              <a:ext cx="412124" cy="251138"/>
            </a:xfrm>
            <a:prstGeom prst="rect">
              <a:avLst/>
            </a:prstGeom>
            <a:noFill/>
            <a:ln w="19050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28D7DD1-2219-424F-AC4B-FCF3CE832340}"/>
                </a:ext>
              </a:extLst>
            </p:cNvPr>
            <p:cNvSpPr/>
            <p:nvPr/>
          </p:nvSpPr>
          <p:spPr>
            <a:xfrm>
              <a:off x="4171181" y="1403797"/>
              <a:ext cx="412124" cy="251138"/>
            </a:xfrm>
            <a:prstGeom prst="rect">
              <a:avLst/>
            </a:prstGeom>
            <a:noFill/>
            <a:ln w="19050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5CBE83D-C99E-BD4E-809B-CD323306D2C9}"/>
                </a:ext>
              </a:extLst>
            </p:cNvPr>
            <p:cNvSpPr/>
            <p:nvPr/>
          </p:nvSpPr>
          <p:spPr>
            <a:xfrm>
              <a:off x="4579758" y="1404165"/>
              <a:ext cx="412124" cy="251138"/>
            </a:xfrm>
            <a:prstGeom prst="rect">
              <a:avLst/>
            </a:prstGeom>
            <a:noFill/>
            <a:ln w="19050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70CCDB2-44E3-AC40-A640-21074BD97EF7}"/>
                </a:ext>
              </a:extLst>
            </p:cNvPr>
            <p:cNvSpPr/>
            <p:nvPr/>
          </p:nvSpPr>
          <p:spPr>
            <a:xfrm>
              <a:off x="4989061" y="1403797"/>
              <a:ext cx="412124" cy="251138"/>
            </a:xfrm>
            <a:prstGeom prst="rect">
              <a:avLst/>
            </a:prstGeom>
            <a:noFill/>
            <a:ln w="19050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800" dirty="0">
                  <a:solidFill>
                    <a:prstClr val="black"/>
                  </a:solidFill>
                </a:rPr>
                <a:t>11 </a:t>
              </a:r>
              <a:r>
                <a:rPr lang="en-US" sz="800" dirty="0" err="1">
                  <a:solidFill>
                    <a:prstClr val="black"/>
                  </a:solidFill>
                </a:rPr>
                <a:t>Mfps</a:t>
              </a:r>
              <a:endParaRPr lang="en-US" sz="800" dirty="0">
                <a:solidFill>
                  <a:prstClr val="black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DF6E974-C572-A149-87E0-19784437CD80}"/>
                </a:ext>
              </a:extLst>
            </p:cNvPr>
            <p:cNvSpPr/>
            <p:nvPr/>
          </p:nvSpPr>
          <p:spPr>
            <a:xfrm>
              <a:off x="5397638" y="1404165"/>
              <a:ext cx="412124" cy="251138"/>
            </a:xfrm>
            <a:prstGeom prst="rect">
              <a:avLst/>
            </a:prstGeom>
            <a:noFill/>
            <a:ln w="19050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800" dirty="0">
                  <a:solidFill>
                    <a:prstClr val="black"/>
                  </a:solidFill>
                </a:rPr>
                <a:t>12 </a:t>
              </a:r>
              <a:r>
                <a:rPr lang="en-US" sz="800" dirty="0" err="1">
                  <a:solidFill>
                    <a:prstClr val="black"/>
                  </a:solidFill>
                </a:rPr>
                <a:t>Mfps</a:t>
              </a:r>
              <a:endParaRPr lang="en-US" sz="800" dirty="0">
                <a:solidFill>
                  <a:prstClr val="black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44817BA-2990-3048-9EE8-285CA8ED0B38}"/>
                </a:ext>
              </a:extLst>
            </p:cNvPr>
            <p:cNvSpPr txBox="1"/>
            <p:nvPr/>
          </p:nvSpPr>
          <p:spPr>
            <a:xfrm>
              <a:off x="5552440" y="1126982"/>
              <a:ext cx="6952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12 </a:t>
              </a:r>
              <a:r>
                <a:rPr lang="en-US" sz="1200" dirty="0" err="1"/>
                <a:t>Mfps</a:t>
              </a:r>
              <a:endParaRPr lang="en-US" sz="1200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684FBC7-0364-E445-9A58-5836DB0235A9}"/>
                </a:ext>
              </a:extLst>
            </p:cNvPr>
            <p:cNvSpPr txBox="1"/>
            <p:nvPr/>
          </p:nvSpPr>
          <p:spPr>
            <a:xfrm>
              <a:off x="579659" y="1126982"/>
              <a:ext cx="6167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0 </a:t>
              </a:r>
              <a:r>
                <a:rPr lang="en-US" sz="1200" dirty="0" err="1"/>
                <a:t>Mfps</a:t>
              </a:r>
              <a:endParaRPr lang="en-US" sz="1200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8D97EF3-DEB8-A849-A904-514610AB095A}"/>
                </a:ext>
              </a:extLst>
            </p:cNvPr>
            <p:cNvSpPr/>
            <p:nvPr/>
          </p:nvSpPr>
          <p:spPr>
            <a:xfrm>
              <a:off x="899661" y="1810197"/>
              <a:ext cx="412124" cy="251138"/>
            </a:xfrm>
            <a:prstGeom prst="rect">
              <a:avLst/>
            </a:prstGeom>
            <a:noFill/>
            <a:ln w="19050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</a:rPr>
                <a:t>False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39E284B-A071-B741-AE64-AE62165A62F7}"/>
                </a:ext>
              </a:extLst>
            </p:cNvPr>
            <p:cNvSpPr/>
            <p:nvPr/>
          </p:nvSpPr>
          <p:spPr>
            <a:xfrm>
              <a:off x="1308238" y="1810565"/>
              <a:ext cx="412124" cy="251138"/>
            </a:xfrm>
            <a:prstGeom prst="rect">
              <a:avLst/>
            </a:prstGeom>
            <a:noFill/>
            <a:ln w="19050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800" dirty="0">
                  <a:solidFill>
                    <a:prstClr val="black"/>
                  </a:solidFill>
                </a:rPr>
                <a:t>False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8F0ABA4-9580-B340-9568-B21F0BC5E10B}"/>
                </a:ext>
              </a:extLst>
            </p:cNvPr>
            <p:cNvSpPr/>
            <p:nvPr/>
          </p:nvSpPr>
          <p:spPr>
            <a:xfrm>
              <a:off x="1717541" y="1810197"/>
              <a:ext cx="412124" cy="251138"/>
            </a:xfrm>
            <a:prstGeom prst="rect">
              <a:avLst/>
            </a:prstGeom>
            <a:noFill/>
            <a:ln w="19050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.</a:t>
              </a:r>
              <a:r>
                <a:rPr lang="en-US" sz="800" dirty="0">
                  <a:solidFill>
                    <a:schemeClr val="tx1"/>
                  </a:solidFill>
                </a:rPr>
                <a:t>...</a:t>
              </a:r>
              <a:endParaRPr lang="en-US" sz="800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9B9A332-10FA-EB4C-81B0-DA0EA403C248}"/>
                </a:ext>
              </a:extLst>
            </p:cNvPr>
            <p:cNvSpPr/>
            <p:nvPr/>
          </p:nvSpPr>
          <p:spPr>
            <a:xfrm>
              <a:off x="2126118" y="1810565"/>
              <a:ext cx="412124" cy="251138"/>
            </a:xfrm>
            <a:prstGeom prst="rect">
              <a:avLst/>
            </a:prstGeom>
            <a:noFill/>
            <a:ln w="19050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DF5B7DC-C218-3B4E-9472-B45998EBD210}"/>
                </a:ext>
              </a:extLst>
            </p:cNvPr>
            <p:cNvSpPr/>
            <p:nvPr/>
          </p:nvSpPr>
          <p:spPr>
            <a:xfrm>
              <a:off x="2535421" y="1810197"/>
              <a:ext cx="412124" cy="251138"/>
            </a:xfrm>
            <a:prstGeom prst="rect">
              <a:avLst/>
            </a:prstGeom>
            <a:noFill/>
            <a:ln w="19050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7BBE0F8-1D16-E04B-9D5E-9BC844707301}"/>
                </a:ext>
              </a:extLst>
            </p:cNvPr>
            <p:cNvSpPr/>
            <p:nvPr/>
          </p:nvSpPr>
          <p:spPr>
            <a:xfrm>
              <a:off x="2943998" y="1810565"/>
              <a:ext cx="412124" cy="251138"/>
            </a:xfrm>
            <a:prstGeom prst="rect">
              <a:avLst/>
            </a:prstGeom>
            <a:noFill/>
            <a:ln w="19050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3AD2EF1-B035-1345-8909-53FF2D640C66}"/>
                </a:ext>
              </a:extLst>
            </p:cNvPr>
            <p:cNvSpPr/>
            <p:nvPr/>
          </p:nvSpPr>
          <p:spPr>
            <a:xfrm>
              <a:off x="3353301" y="1810197"/>
              <a:ext cx="412124" cy="251138"/>
            </a:xfrm>
            <a:prstGeom prst="rect">
              <a:avLst/>
            </a:prstGeom>
            <a:noFill/>
            <a:ln w="19050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DCDF5FF-2C95-8340-91B3-1F5295545923}"/>
                </a:ext>
              </a:extLst>
            </p:cNvPr>
            <p:cNvSpPr/>
            <p:nvPr/>
          </p:nvSpPr>
          <p:spPr>
            <a:xfrm>
              <a:off x="3761878" y="1810565"/>
              <a:ext cx="412124" cy="251138"/>
            </a:xfrm>
            <a:prstGeom prst="rect">
              <a:avLst/>
            </a:prstGeom>
            <a:noFill/>
            <a:ln w="19050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220BD44-D92C-1041-B2CB-96AFEFB8A44E}"/>
                </a:ext>
              </a:extLst>
            </p:cNvPr>
            <p:cNvSpPr/>
            <p:nvPr/>
          </p:nvSpPr>
          <p:spPr>
            <a:xfrm>
              <a:off x="4171181" y="1810197"/>
              <a:ext cx="412124" cy="251138"/>
            </a:xfrm>
            <a:prstGeom prst="rect">
              <a:avLst/>
            </a:prstGeom>
            <a:noFill/>
            <a:ln w="19050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EB668F5-9985-FF45-B63F-0A12E03E78D8}"/>
                </a:ext>
              </a:extLst>
            </p:cNvPr>
            <p:cNvSpPr/>
            <p:nvPr/>
          </p:nvSpPr>
          <p:spPr>
            <a:xfrm>
              <a:off x="4579758" y="1810565"/>
              <a:ext cx="412124" cy="251138"/>
            </a:xfrm>
            <a:prstGeom prst="rect">
              <a:avLst/>
            </a:prstGeom>
            <a:noFill/>
            <a:ln w="19050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8100D17-9C48-E240-9B9A-8605D0ABD265}"/>
                </a:ext>
              </a:extLst>
            </p:cNvPr>
            <p:cNvSpPr/>
            <p:nvPr/>
          </p:nvSpPr>
          <p:spPr>
            <a:xfrm>
              <a:off x="4989061" y="1810197"/>
              <a:ext cx="412124" cy="251138"/>
            </a:xfrm>
            <a:prstGeom prst="rect">
              <a:avLst/>
            </a:prstGeom>
            <a:noFill/>
            <a:ln w="19050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800" dirty="0">
                  <a:solidFill>
                    <a:prstClr val="black"/>
                  </a:solidFill>
                </a:rPr>
                <a:t>True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4971690-04A7-3C44-AD04-F9D2E4F6EFC7}"/>
                </a:ext>
              </a:extLst>
            </p:cNvPr>
            <p:cNvSpPr/>
            <p:nvPr/>
          </p:nvSpPr>
          <p:spPr>
            <a:xfrm>
              <a:off x="5397638" y="1810565"/>
              <a:ext cx="412124" cy="251138"/>
            </a:xfrm>
            <a:prstGeom prst="rect">
              <a:avLst/>
            </a:prstGeom>
            <a:noFill/>
            <a:ln w="19050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800" dirty="0">
                  <a:solidFill>
                    <a:prstClr val="black"/>
                  </a:solidFill>
                </a:rPr>
                <a:t>True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C362F59-BE74-E24B-9A39-28C0EBF96D18}"/>
                </a:ext>
              </a:extLst>
            </p:cNvPr>
            <p:cNvSpPr txBox="1"/>
            <p:nvPr/>
          </p:nvSpPr>
          <p:spPr>
            <a:xfrm>
              <a:off x="59434" y="1669306"/>
              <a:ext cx="71272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Resource Exhaust, or Loss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A2AAC36B-B472-764F-9025-843C268663F5}"/>
              </a:ext>
            </a:extLst>
          </p:cNvPr>
          <p:cNvSpPr txBox="1"/>
          <p:nvPr/>
        </p:nvSpPr>
        <p:spPr>
          <a:xfrm>
            <a:off x="3420563" y="3233044"/>
            <a:ext cx="11169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Questioner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9A8F707-9200-B644-B201-6225B7C8305D}"/>
              </a:ext>
            </a:extLst>
          </p:cNvPr>
          <p:cNvSpPr txBox="1"/>
          <p:nvPr/>
        </p:nvSpPr>
        <p:spPr>
          <a:xfrm>
            <a:off x="6581064" y="3227460"/>
            <a:ext cx="16109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Responder / DUT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A519441-8AE3-0849-A902-77428F6B845A}"/>
              </a:ext>
            </a:extLst>
          </p:cNvPr>
          <p:cNvSpPr/>
          <p:nvPr/>
        </p:nvSpPr>
        <p:spPr>
          <a:xfrm>
            <a:off x="6254631" y="3533123"/>
            <a:ext cx="2420482" cy="1748240"/>
          </a:xfrm>
          <a:prstGeom prst="rect">
            <a:avLst/>
          </a:prstGeom>
          <a:noFill/>
          <a:ln w="952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F4EB62A-C490-084D-BFC4-994C3793397F}"/>
              </a:ext>
            </a:extLst>
          </p:cNvPr>
          <p:cNvSpPr/>
          <p:nvPr/>
        </p:nvSpPr>
        <p:spPr>
          <a:xfrm>
            <a:off x="3122949" y="3533123"/>
            <a:ext cx="1772644" cy="1748240"/>
          </a:xfrm>
          <a:prstGeom prst="rect">
            <a:avLst/>
          </a:prstGeom>
          <a:noFill/>
          <a:ln w="952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1CC8A74-9260-4D44-A1D5-CC355BECE463}"/>
              </a:ext>
            </a:extLst>
          </p:cNvPr>
          <p:cNvSpPr/>
          <p:nvPr/>
        </p:nvSpPr>
        <p:spPr>
          <a:xfrm>
            <a:off x="4176799" y="3742123"/>
            <a:ext cx="347954" cy="35052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~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808F0A8-1498-6D48-B1EC-72F100857FDA}"/>
              </a:ext>
            </a:extLst>
          </p:cNvPr>
          <p:cNvSpPr/>
          <p:nvPr/>
        </p:nvSpPr>
        <p:spPr>
          <a:xfrm>
            <a:off x="6419006" y="3716471"/>
            <a:ext cx="955040" cy="431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Resource Limit Exceeded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0981EF1-8523-8349-B751-E9054EC9972E}"/>
              </a:ext>
            </a:extLst>
          </p:cNvPr>
          <p:cNvSpPr txBox="1"/>
          <p:nvPr/>
        </p:nvSpPr>
        <p:spPr>
          <a:xfrm>
            <a:off x="7678846" y="3716471"/>
            <a:ext cx="101502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Messages:</a:t>
            </a:r>
          </a:p>
          <a:p>
            <a:r>
              <a:rPr lang="en-US" sz="1100" dirty="0"/>
              <a:t>TRUE or FALSE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4BDA71D-BF3B-394E-95B4-173BFDFC0099}"/>
              </a:ext>
            </a:extLst>
          </p:cNvPr>
          <p:cNvSpPr/>
          <p:nvPr/>
        </p:nvSpPr>
        <p:spPr>
          <a:xfrm>
            <a:off x="6419006" y="4310831"/>
            <a:ext cx="955040" cy="431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Background Process Errors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B9C7248-7CBA-D64A-B726-B764BFEB204D}"/>
              </a:ext>
            </a:extLst>
          </p:cNvPr>
          <p:cNvSpPr txBox="1"/>
          <p:nvPr/>
        </p:nvSpPr>
        <p:spPr>
          <a:xfrm>
            <a:off x="7678846" y="4310831"/>
            <a:ext cx="7889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Events per</a:t>
            </a:r>
          </a:p>
          <a:p>
            <a:r>
              <a:rPr lang="en-US" sz="1100" dirty="0"/>
              <a:t>Unit Time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3AA29EE-46A5-C74B-BC89-3D3748E39866}"/>
              </a:ext>
            </a:extLst>
          </p:cNvPr>
          <p:cNvSpPr txBox="1"/>
          <p:nvPr/>
        </p:nvSpPr>
        <p:spPr>
          <a:xfrm>
            <a:off x="6298862" y="4808029"/>
            <a:ext cx="244971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Error converts FALSE -&gt; TRUE </a:t>
            </a:r>
          </a:p>
          <a:p>
            <a:r>
              <a:rPr lang="en-US" sz="1100" dirty="0"/>
              <a:t>Error retains    TRUE -&gt; TRUE   (half-lies)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DFF0C9C-2CFA-7240-85EF-889570918E34}"/>
              </a:ext>
            </a:extLst>
          </p:cNvPr>
          <p:cNvSpPr txBox="1"/>
          <p:nvPr/>
        </p:nvSpPr>
        <p:spPr>
          <a:xfrm>
            <a:off x="3189595" y="3735364"/>
            <a:ext cx="9326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Traffic</a:t>
            </a:r>
          </a:p>
          <a:p>
            <a:r>
              <a:rPr lang="en-US" sz="1400" dirty="0"/>
              <a:t>Generator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F0F4FB9-376E-7944-A126-C881107A9DEE}"/>
              </a:ext>
            </a:extLst>
          </p:cNvPr>
          <p:cNvSpPr/>
          <p:nvPr/>
        </p:nvSpPr>
        <p:spPr>
          <a:xfrm>
            <a:off x="4098033" y="4315911"/>
            <a:ext cx="502920" cy="4001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RCVR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E497A06-A32B-7F4D-ABBE-D81F9DAD450A}"/>
              </a:ext>
            </a:extLst>
          </p:cNvPr>
          <p:cNvSpPr txBox="1"/>
          <p:nvPr/>
        </p:nvSpPr>
        <p:spPr>
          <a:xfrm>
            <a:off x="3199755" y="4319564"/>
            <a:ext cx="8081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Traffic</a:t>
            </a:r>
          </a:p>
          <a:p>
            <a:r>
              <a:rPr lang="en-US" sz="1400" dirty="0"/>
              <a:t>Receiver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854E9EC-E7F1-C34F-ADA7-1A6A5455BF37}"/>
              </a:ext>
            </a:extLst>
          </p:cNvPr>
          <p:cNvSpPr txBox="1"/>
          <p:nvPr/>
        </p:nvSpPr>
        <p:spPr>
          <a:xfrm>
            <a:off x="5152484" y="3670305"/>
            <a:ext cx="7200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Error-Free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DFF35D4C-327C-EC4C-AD6F-9E357008306C}"/>
              </a:ext>
            </a:extLst>
          </p:cNvPr>
          <p:cNvCxnSpPr>
            <a:stCxn id="38" idx="6"/>
            <a:endCxn id="39" idx="1"/>
          </p:cNvCxnSpPr>
          <p:nvPr/>
        </p:nvCxnSpPr>
        <p:spPr>
          <a:xfrm>
            <a:off x="4524753" y="3917383"/>
            <a:ext cx="1894253" cy="14988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2DE538E-10B9-9F4D-9564-7076597581C4}"/>
              </a:ext>
            </a:extLst>
          </p:cNvPr>
          <p:cNvCxnSpPr>
            <a:stCxn id="39" idx="2"/>
            <a:endCxn id="41" idx="0"/>
          </p:cNvCxnSpPr>
          <p:nvPr/>
        </p:nvCxnSpPr>
        <p:spPr>
          <a:xfrm>
            <a:off x="6896526" y="4148271"/>
            <a:ext cx="0" cy="162560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B4563666-6361-6D4E-99D5-4050B49B9704}"/>
              </a:ext>
            </a:extLst>
          </p:cNvPr>
          <p:cNvCxnSpPr>
            <a:stCxn id="45" idx="0"/>
            <a:endCxn id="38" idx="4"/>
          </p:cNvCxnSpPr>
          <p:nvPr/>
        </p:nvCxnSpPr>
        <p:spPr>
          <a:xfrm flipV="1">
            <a:off x="4349493" y="4092643"/>
            <a:ext cx="1283" cy="223268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34132E86-FB9E-7641-9601-F020CEE21146}"/>
              </a:ext>
            </a:extLst>
          </p:cNvPr>
          <p:cNvCxnSpPr>
            <a:stCxn id="41" idx="1"/>
            <a:endCxn id="45" idx="3"/>
          </p:cNvCxnSpPr>
          <p:nvPr/>
        </p:nvCxnSpPr>
        <p:spPr>
          <a:xfrm flipH="1" flipV="1">
            <a:off x="4600953" y="4515966"/>
            <a:ext cx="1818053" cy="1076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2" name="Picture 51">
            <a:extLst>
              <a:ext uri="{FF2B5EF4-FFF2-40B4-BE49-F238E27FC236}">
                <a16:creationId xmlns:a16="http://schemas.microsoft.com/office/drawing/2014/main" id="{B8AC7302-E659-1840-8941-BB51BD0663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208" y="3709516"/>
            <a:ext cx="1561125" cy="120288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37C373AB-8F44-A143-93E1-C53B183EB6A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6595" y="3561739"/>
            <a:ext cx="1507978" cy="1743600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95AA2601-FBA1-0040-911C-B75E2E00E715}"/>
              </a:ext>
            </a:extLst>
          </p:cNvPr>
          <p:cNvSpPr txBox="1"/>
          <p:nvPr/>
        </p:nvSpPr>
        <p:spPr>
          <a:xfrm>
            <a:off x="8922011" y="5449279"/>
            <a:ext cx="3166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Because of the nature of NFVI platform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FA1063B5-D40F-6248-90C7-60B5FE50F454}"/>
              </a:ext>
            </a:extLst>
          </p:cNvPr>
          <p:cNvCxnSpPr>
            <a:cxnSpLocks/>
          </p:cNvCxnSpPr>
          <p:nvPr/>
        </p:nvCxnSpPr>
        <p:spPr>
          <a:xfrm flipH="1" flipV="1">
            <a:off x="7374046" y="4716021"/>
            <a:ext cx="2535268" cy="73325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0237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8264" y="1294022"/>
            <a:ext cx="4528675" cy="45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899894" y="4824518"/>
            <a:ext cx="4813838" cy="1054221"/>
          </a:xfrm>
          <a:prstGeom prst="rect">
            <a:avLst/>
          </a:prstGeom>
          <a:solidFill>
            <a:schemeClr val="bg2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/>
          </a:p>
        </p:txBody>
      </p:sp>
      <p:sp>
        <p:nvSpPr>
          <p:cNvPr id="3" name="כותרת 2">
            <a:extLst>
              <a:ext uri="{FF2B5EF4-FFF2-40B4-BE49-F238E27FC236}">
                <a16:creationId xmlns:a16="http://schemas.microsoft.com/office/drawing/2014/main" id="{0975B0CF-ED61-4BB8-883A-4C0439B7B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647" y="116206"/>
            <a:ext cx="9525657" cy="866110"/>
          </a:xfrm>
        </p:spPr>
        <p:txBody>
          <a:bodyPr/>
          <a:lstStyle/>
          <a:p>
            <a:r>
              <a:rPr lang="en-GB" sz="3200" dirty="0"/>
              <a:t>3</a:t>
            </a:r>
            <a:r>
              <a:rPr lang="en-GB" sz="3200" baseline="30000" dirty="0"/>
              <a:t>rd</a:t>
            </a:r>
            <a:r>
              <a:rPr lang="en-GB" sz="3200" dirty="0"/>
              <a:t> NFV Plugtests &amp; OPNFV PLUGFEST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5499" y="4698689"/>
            <a:ext cx="1106488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5361" y="5091314"/>
            <a:ext cx="135255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5708" y="4856841"/>
            <a:ext cx="1009766" cy="525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8134" y="4988329"/>
            <a:ext cx="142875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5254" y="4970781"/>
            <a:ext cx="1425575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1"/>
          <p:cNvPicPr>
            <a:picLocks noChangeAspect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324" y="5902740"/>
            <a:ext cx="539892" cy="373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80144" y="1294022"/>
            <a:ext cx="4855817" cy="457085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3017" y="5155888"/>
            <a:ext cx="1028171" cy="8202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5939" y="5907378"/>
            <a:ext cx="2457793" cy="400106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9026349" y="5304391"/>
            <a:ext cx="27763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2"/>
                </a:solidFill>
              </a:rPr>
              <a:t>#</a:t>
            </a:r>
            <a:r>
              <a:rPr lang="en-GB" sz="2800" b="1" dirty="0">
                <a:solidFill>
                  <a:schemeClr val="bg2"/>
                </a:solidFill>
              </a:rPr>
              <a:t>OPNFVplugfest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805309" y="3024698"/>
            <a:ext cx="10610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dirty="0">
                <a:solidFill>
                  <a:schemeClr val="tx2"/>
                </a:solidFill>
              </a:rPr>
              <a:t>&amp;</a:t>
            </a:r>
          </a:p>
        </p:txBody>
      </p:sp>
    </p:spTree>
    <p:extLst>
      <p:ext uri="{BB962C8B-B14F-4D97-AF65-F5344CB8AC3E}">
        <p14:creationId xmlns:p14="http://schemas.microsoft.com/office/powerpoint/2010/main" val="5155121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EFBDE-2D67-C147-9641-5D4ACC021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Binary Search with Loss Verification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E2E5E8-5F32-664D-8C92-03B7F587741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758" y="1600571"/>
            <a:ext cx="7470755" cy="4680000"/>
          </a:xfrm>
        </p:spPr>
        <p:txBody>
          <a:bodyPr/>
          <a:lstStyle/>
          <a:p>
            <a:r>
              <a:rPr lang="en-US" dirty="0"/>
              <a:t>Goal</a:t>
            </a:r>
          </a:p>
          <a:p>
            <a:pPr lvl="1"/>
            <a:r>
              <a:rPr lang="en-US" dirty="0"/>
              <a:t>Separate resource exhaustion and loss due to transient processes</a:t>
            </a:r>
          </a:p>
          <a:p>
            <a:pPr lvl="1"/>
            <a:r>
              <a:rPr lang="en-US" dirty="0"/>
              <a:t>They are dealt with in separate ways </a:t>
            </a:r>
          </a:p>
          <a:p>
            <a:r>
              <a:rPr lang="en-US" dirty="0"/>
              <a:t>Solution</a:t>
            </a:r>
          </a:p>
          <a:p>
            <a:pPr lvl="1"/>
            <a:r>
              <a:rPr lang="en-US" dirty="0"/>
              <a:t>If a trial fails because of loss (&lt; z), run the trial again with the same stimulus (Max (r) = 2) </a:t>
            </a:r>
          </a:p>
          <a:p>
            <a:pPr lvl="1"/>
            <a:r>
              <a:rPr lang="en-US" dirty="0"/>
              <a:t>Keep trials short to avoid transients</a:t>
            </a:r>
          </a:p>
          <a:p>
            <a:pPr lvl="1"/>
            <a:r>
              <a:rPr lang="en-US" dirty="0"/>
              <a:t>Isolate loss due to transients </a:t>
            </a:r>
          </a:p>
          <a:p>
            <a:pPr lvl="2"/>
            <a:r>
              <a:rPr lang="en-US" dirty="0"/>
              <a:t>Run long duration tests to characterize effects and frequency  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A4AEA5-DD89-EC4E-8013-0BE95398EA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06097B-AC1D-2D4B-92C5-7243FA24C01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3871" y="3602330"/>
            <a:ext cx="3783090" cy="9428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135D26-FF8D-4944-B3B5-4AA89051037B}"/>
              </a:ext>
            </a:extLst>
          </p:cNvPr>
          <p:cNvSpPr txBox="1"/>
          <p:nvPr/>
        </p:nvSpPr>
        <p:spPr>
          <a:xfrm>
            <a:off x="8552108" y="4891399"/>
            <a:ext cx="31666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Prototyped with OPNFV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Showed marked success in repeatability</a:t>
            </a:r>
          </a:p>
        </p:txBody>
      </p:sp>
    </p:spTree>
    <p:extLst>
      <p:ext uri="{BB962C8B-B14F-4D97-AF65-F5344CB8AC3E}">
        <p14:creationId xmlns:p14="http://schemas.microsoft.com/office/powerpoint/2010/main" val="3900615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96FDC-C777-E54C-AF18-EC4236B39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TST010 – MANO API Conformance Test Suite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BB254B-8F50-3F40-B9C3-C46B2579D75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758" y="1600571"/>
            <a:ext cx="6556355" cy="4680000"/>
          </a:xfrm>
        </p:spPr>
        <p:txBody>
          <a:bodyPr/>
          <a:lstStyle/>
          <a:p>
            <a:r>
              <a:rPr lang="en-US" dirty="0"/>
              <a:t>For 3 Reference Points: </a:t>
            </a:r>
          </a:p>
          <a:p>
            <a:pPr lvl="1"/>
            <a:r>
              <a:rPr lang="en-US" dirty="0" err="1"/>
              <a:t>Os</a:t>
            </a:r>
            <a:r>
              <a:rPr lang="en-US" dirty="0"/>
              <a:t>-Ma-</a:t>
            </a:r>
            <a:r>
              <a:rPr lang="en-US" dirty="0" err="1"/>
              <a:t>Nfvo</a:t>
            </a:r>
            <a:r>
              <a:rPr lang="en-US" dirty="0"/>
              <a:t> - ETSI GS NFV-SOL 005</a:t>
            </a:r>
          </a:p>
          <a:p>
            <a:pPr lvl="1"/>
            <a:r>
              <a:rPr lang="en-US" dirty="0"/>
              <a:t>Or-</a:t>
            </a:r>
            <a:r>
              <a:rPr lang="en-US" dirty="0" err="1"/>
              <a:t>Vnfm</a:t>
            </a:r>
            <a:r>
              <a:rPr lang="en-US" dirty="0"/>
              <a:t> - ETSI GS NFV-SOL 003</a:t>
            </a:r>
          </a:p>
          <a:p>
            <a:pPr lvl="1"/>
            <a:r>
              <a:rPr lang="en-US" dirty="0" err="1"/>
              <a:t>Ve-Vnfm</a:t>
            </a:r>
            <a:r>
              <a:rPr lang="en-US" dirty="0"/>
              <a:t> - ETSI GS NFV-SOL 002</a:t>
            </a:r>
          </a:p>
          <a:p>
            <a:r>
              <a:rPr lang="en-US" dirty="0"/>
              <a:t>Document + Automatable Test Descriptions</a:t>
            </a:r>
          </a:p>
          <a:p>
            <a:pPr lvl="1"/>
            <a:r>
              <a:rPr lang="en-US" dirty="0" err="1"/>
              <a:t>OpenAPIs</a:t>
            </a:r>
            <a:r>
              <a:rPr lang="en-US" dirty="0"/>
              <a:t> developed by the SOL WG</a:t>
            </a:r>
          </a:p>
          <a:p>
            <a:pPr lvl="1"/>
            <a:r>
              <a:rPr lang="en-US" dirty="0"/>
              <a:t>Using the open source Robot Framework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1274BB-26B5-D145-A96C-B71417BEEC8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185D57-C105-E74E-9241-C9EEC6E56CD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3979" y="1250761"/>
            <a:ext cx="3519462" cy="33984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568F4D-3C46-3343-843F-CEAF148D27E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1151" y="4041281"/>
            <a:ext cx="2888530" cy="2531039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472C966-3FA7-7F42-92F9-0F32727AC024}"/>
              </a:ext>
            </a:extLst>
          </p:cNvPr>
          <p:cNvCxnSpPr>
            <a:cxnSpLocks/>
          </p:cNvCxnSpPr>
          <p:nvPr/>
        </p:nvCxnSpPr>
        <p:spPr>
          <a:xfrm flipH="1">
            <a:off x="11059376" y="4436921"/>
            <a:ext cx="520305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CFBFFDC-37D9-EE40-8102-249AA8015B86}"/>
              </a:ext>
            </a:extLst>
          </p:cNvPr>
          <p:cNvCxnSpPr>
            <a:cxnSpLocks/>
          </p:cNvCxnSpPr>
          <p:nvPr/>
        </p:nvCxnSpPr>
        <p:spPr>
          <a:xfrm flipV="1">
            <a:off x="10534882" y="5375967"/>
            <a:ext cx="1" cy="46956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F404B5E-C0A9-1748-80C6-3FFB8E0AAC24}"/>
              </a:ext>
            </a:extLst>
          </p:cNvPr>
          <p:cNvCxnSpPr>
            <a:cxnSpLocks/>
          </p:cNvCxnSpPr>
          <p:nvPr/>
        </p:nvCxnSpPr>
        <p:spPr>
          <a:xfrm flipH="1">
            <a:off x="11057281" y="5141183"/>
            <a:ext cx="52240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0B755CB-E5CB-CD49-B1DD-FE941BABF5E0}"/>
              </a:ext>
            </a:extLst>
          </p:cNvPr>
          <p:cNvSpPr txBox="1"/>
          <p:nvPr/>
        </p:nvSpPr>
        <p:spPr>
          <a:xfrm>
            <a:off x="1674491" y="5245370"/>
            <a:ext cx="47282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Collaboration with OPNFV: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FF0000"/>
                </a:solidFill>
              </a:rPr>
              <a:t>Functest</a:t>
            </a:r>
            <a:r>
              <a:rPr lang="en-US" sz="2400" dirty="0">
                <a:solidFill>
                  <a:srgbClr val="FF0000"/>
                </a:solidFill>
              </a:rPr>
              <a:t> Integration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Potential Instrumented Platform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5E4181-E8E1-4A47-A82D-D40912AA9209}"/>
              </a:ext>
            </a:extLst>
          </p:cNvPr>
          <p:cNvSpPr txBox="1"/>
          <p:nvPr/>
        </p:nvSpPr>
        <p:spPr>
          <a:xfrm>
            <a:off x="8934981" y="6581001"/>
            <a:ext cx="24174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</a:rPr>
              <a:t>Rapporteur: Pierre Lynch (Keysight) </a:t>
            </a:r>
          </a:p>
        </p:txBody>
      </p:sp>
    </p:spTree>
    <p:extLst>
      <p:ext uri="{BB962C8B-B14F-4D97-AF65-F5344CB8AC3E}">
        <p14:creationId xmlns:p14="http://schemas.microsoft.com/office/powerpoint/2010/main" val="3612992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1972F-BECD-954D-B7BA-9E46AAC2B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TST011 – Test Domain and Description Language 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206BFE-7BE1-2440-A109-EF2BC816854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759" y="1600571"/>
            <a:ext cx="7073304" cy="4680000"/>
          </a:xfrm>
        </p:spPr>
        <p:txBody>
          <a:bodyPr/>
          <a:lstStyle/>
          <a:p>
            <a:r>
              <a:rPr lang="en-US" dirty="0"/>
              <a:t>NFV Test Domain with automation ecosystem</a:t>
            </a:r>
          </a:p>
          <a:p>
            <a:r>
              <a:rPr lang="en-US" dirty="0"/>
              <a:t>Recommendations for a DSL (Domain Specific Language)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4E3470-3E24-2849-8E34-8EEB5D2FB2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F60A39-EAEB-9E4D-A8FC-D95BDBD1AC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9552" y="1432369"/>
            <a:ext cx="4281157" cy="3709817"/>
          </a:xfrm>
          <a:prstGeom prst="rect">
            <a:avLst/>
          </a:prstGeom>
        </p:spPr>
      </p:pic>
      <p:pic>
        <p:nvPicPr>
          <p:cNvPr id="6" name="Picture 5" descr="Picture702.png">
            <a:extLst>
              <a:ext uri="{FF2B5EF4-FFF2-40B4-BE49-F238E27FC236}">
                <a16:creationId xmlns:a16="http://schemas.microsoft.com/office/drawing/2014/main" id="{326E0F1D-E959-364B-8448-94769720D60A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5504" y="3626069"/>
            <a:ext cx="4959284" cy="30322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418223-C05A-8647-BD3D-6AFD9ADC0AE6}"/>
              </a:ext>
            </a:extLst>
          </p:cNvPr>
          <p:cNvSpPr txBox="1"/>
          <p:nvPr/>
        </p:nvSpPr>
        <p:spPr>
          <a:xfrm>
            <a:off x="8551426" y="5003686"/>
            <a:ext cx="27807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</a:rPr>
              <a:t>Rapporteur: Frank </a:t>
            </a:r>
            <a:r>
              <a:rPr lang="en-US" sz="1200" dirty="0" err="1">
                <a:solidFill>
                  <a:schemeClr val="tx2"/>
                </a:solidFill>
              </a:rPr>
              <a:t>Massoudian</a:t>
            </a:r>
            <a:r>
              <a:rPr lang="en-US" sz="1200" dirty="0">
                <a:solidFill>
                  <a:schemeClr val="tx2"/>
                </a:solidFill>
              </a:rPr>
              <a:t>  (Huawei) </a:t>
            </a:r>
          </a:p>
        </p:txBody>
      </p:sp>
    </p:spTree>
    <p:extLst>
      <p:ext uri="{BB962C8B-B14F-4D97-AF65-F5344CB8AC3E}">
        <p14:creationId xmlns:p14="http://schemas.microsoft.com/office/powerpoint/2010/main" val="11985370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93FEC-FEAB-824F-9F6C-37D214692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TST012 - VIM &amp; NFVI Control and Management Performance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7C5AF-E487-5148-A97A-A29A457F1F7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759" y="1253728"/>
            <a:ext cx="7543642" cy="5136791"/>
          </a:xfrm>
        </p:spPr>
        <p:txBody>
          <a:bodyPr/>
          <a:lstStyle/>
          <a:p>
            <a:r>
              <a:rPr lang="en-US" dirty="0"/>
              <a:t>Focus on the control plane performance of VIM + NFVI</a:t>
            </a:r>
          </a:p>
          <a:p>
            <a:r>
              <a:rPr lang="en-US" dirty="0"/>
              <a:t>Based on functional requirements in  ETSI GS NFV-IFA010</a:t>
            </a:r>
          </a:p>
          <a:p>
            <a:r>
              <a:rPr lang="en-US" dirty="0"/>
              <a:t>Potential Metrics: </a:t>
            </a:r>
          </a:p>
          <a:p>
            <a:pPr lvl="1"/>
            <a:r>
              <a:rPr lang="en-US" dirty="0"/>
              <a:t>Virtualization container instantiation </a:t>
            </a:r>
          </a:p>
          <a:p>
            <a:pPr lvl="1"/>
            <a:r>
              <a:rPr lang="en-US" dirty="0"/>
              <a:t>Scaling</a:t>
            </a:r>
          </a:p>
          <a:p>
            <a:pPr lvl="1"/>
            <a:r>
              <a:rPr lang="en-US" dirty="0"/>
              <a:t>Migration </a:t>
            </a:r>
          </a:p>
          <a:p>
            <a:r>
              <a:rPr lang="en-US" dirty="0"/>
              <a:t>Delicate! </a:t>
            </a:r>
          </a:p>
          <a:p>
            <a:pPr lvl="1"/>
            <a:r>
              <a:rPr lang="en-US" dirty="0"/>
              <a:t>VNFs can impact these metrics</a:t>
            </a:r>
          </a:p>
          <a:p>
            <a:pPr lvl="1"/>
            <a:r>
              <a:rPr lang="en-US" dirty="0"/>
              <a:t>Care will be taken to define the metrics and methods to be independent of VNF (maybe use standard samples)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09AE50-E747-4941-9B34-22D95FDBC59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EFA439-4123-B04C-9E92-D39B283AA12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6048" y="2500146"/>
            <a:ext cx="2888530" cy="253103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1BE9EFB-B3B5-DC48-9A6E-1D2A9ACBF6C9}"/>
              </a:ext>
            </a:extLst>
          </p:cNvPr>
          <p:cNvSpPr/>
          <p:nvPr/>
        </p:nvSpPr>
        <p:spPr>
          <a:xfrm>
            <a:off x="8429297" y="4025463"/>
            <a:ext cx="3195144" cy="10930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C06942-8A64-5A4E-AF35-A57CB037B2E2}"/>
              </a:ext>
            </a:extLst>
          </p:cNvPr>
          <p:cNvSpPr txBox="1"/>
          <p:nvPr/>
        </p:nvSpPr>
        <p:spPr>
          <a:xfrm>
            <a:off x="8816409" y="5373712"/>
            <a:ext cx="24360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</a:rPr>
              <a:t>Rapporteur: Huang Cheng (Huawei) </a:t>
            </a:r>
          </a:p>
        </p:txBody>
      </p:sp>
    </p:spTree>
    <p:extLst>
      <p:ext uri="{BB962C8B-B14F-4D97-AF65-F5344CB8AC3E}">
        <p14:creationId xmlns:p14="http://schemas.microsoft.com/office/powerpoint/2010/main" val="25641521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34461" y="2103493"/>
            <a:ext cx="7129418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Thank you!</a:t>
            </a:r>
            <a:endParaRPr lang="en-GB" sz="115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7" name="מציין מיקום תוכן 5">
            <a:extLst>
              <a:ext uri="{FF2B5EF4-FFF2-40B4-BE49-F238E27FC236}">
                <a16:creationId xmlns:a16="http://schemas.microsoft.com/office/drawing/2014/main" id="{C71A45CE-0D1D-4802-9505-24EA97F0B35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847354" y="3821295"/>
            <a:ext cx="6220382" cy="1724826"/>
          </a:xfrm>
        </p:spPr>
        <p:txBody>
          <a:bodyPr/>
          <a:lstStyle/>
          <a:p>
            <a:pPr algn="ctr"/>
            <a:r>
              <a:rPr lang="en-US" altLang="en-US" dirty="0">
                <a:solidFill>
                  <a:schemeClr val="bg2"/>
                </a:solidFill>
                <a:hlinkClick r:id="rId2"/>
              </a:rPr>
              <a:t>https://www.etsi.org/NFVplugtestsProgramme</a:t>
            </a:r>
          </a:p>
          <a:p>
            <a:pPr algn="ctr"/>
            <a:r>
              <a:rPr lang="en-US" altLang="en-US" dirty="0">
                <a:solidFill>
                  <a:schemeClr val="bg1">
                    <a:lumMod val="50000"/>
                  </a:schemeClr>
                </a:solidFill>
              </a:rPr>
              <a:t>Silvia Almagia, Michele Carignani</a:t>
            </a:r>
          </a:p>
          <a:p>
            <a:pPr algn="ctr"/>
            <a:r>
              <a:rPr lang="en-US" altLang="en-US" dirty="0">
                <a:solidFill>
                  <a:schemeClr val="bg2"/>
                </a:solidFill>
                <a:hlinkClick r:id="rId3"/>
              </a:rPr>
              <a:t>plugtests@etsi.org</a:t>
            </a:r>
          </a:p>
          <a:p>
            <a:pPr algn="ctr"/>
            <a:r>
              <a:rPr lang="en-US" altLang="en-US" dirty="0">
                <a:solidFill>
                  <a:schemeClr val="bg2"/>
                </a:solidFill>
                <a:hlinkClick r:id="rId3"/>
              </a:rPr>
              <a:t>Pierre Lynch</a:t>
            </a:r>
          </a:p>
          <a:p>
            <a:pPr algn="ctr"/>
            <a:r>
              <a:rPr lang="en-US" altLang="en-US" dirty="0">
                <a:solidFill>
                  <a:schemeClr val="bg2"/>
                </a:solidFill>
                <a:hlinkClick r:id="rId3"/>
              </a:rPr>
              <a:t>pierre.lynch@Keysight.com</a:t>
            </a:r>
          </a:p>
          <a:p>
            <a:endParaRPr lang="en-US" sz="6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9526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9B3F2-36DA-49F3-9EE1-1221B590B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Preparation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DEEF57-24EA-4F05-84FF-5544473655C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E7CE3888-E42C-411F-A2D2-F5F78406336A}"/>
              </a:ext>
            </a:extLst>
          </p:cNvPr>
          <p:cNvGrpSpPr/>
          <p:nvPr/>
        </p:nvGrpSpPr>
        <p:grpSpPr>
          <a:xfrm>
            <a:off x="609759" y="2017486"/>
            <a:ext cx="11364280" cy="4485937"/>
            <a:chOff x="1695672" y="2136410"/>
            <a:chExt cx="8983662" cy="303576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F2641E4-2B74-4164-A62F-3ACA9394BD7A}"/>
                </a:ext>
              </a:extLst>
            </p:cNvPr>
            <p:cNvSpPr/>
            <p:nvPr/>
          </p:nvSpPr>
          <p:spPr>
            <a:xfrm>
              <a:off x="3124422" y="4000601"/>
              <a:ext cx="4056062" cy="42703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200" dirty="0">
                  <a:solidFill>
                    <a:schemeClr val="tx2"/>
                  </a:solidFill>
                </a:rPr>
                <a:t>Remote Testing</a:t>
              </a:r>
            </a:p>
            <a:p>
              <a:pPr algn="ctr">
                <a:defRPr/>
              </a:pPr>
              <a:endParaRPr lang="en-GB" sz="1200" dirty="0"/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55B13139-C59D-4383-A088-6306D00C3D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75397" y="2548038"/>
              <a:ext cx="19050" cy="168910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0B4CCE1B-7667-444F-998B-318F5B3C1B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11959" y="2519463"/>
              <a:ext cx="3175" cy="150018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7839A23-A21D-434B-89E8-10AD40350400}"/>
                </a:ext>
              </a:extLst>
            </p:cNvPr>
            <p:cNvSpPr/>
            <p:nvPr/>
          </p:nvSpPr>
          <p:spPr>
            <a:xfrm>
              <a:off x="8714009" y="4213326"/>
              <a:ext cx="1149350" cy="45085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200" dirty="0">
                  <a:solidFill>
                    <a:schemeClr val="tx2"/>
                  </a:solidFill>
                </a:rPr>
                <a:t>PLU3 Report Review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C295848-69E5-4BF4-8B59-60DB1989A779}"/>
                </a:ext>
              </a:extLst>
            </p:cNvPr>
            <p:cNvSpPr/>
            <p:nvPr/>
          </p:nvSpPr>
          <p:spPr>
            <a:xfrm>
              <a:off x="7141580" y="4214913"/>
              <a:ext cx="1577192" cy="449263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100" dirty="0"/>
                <a:t>On-site presence (</a:t>
              </a:r>
              <a:r>
                <a:rPr lang="en-GB" sz="1200" dirty="0"/>
                <a:t>PLU3</a:t>
              </a:r>
              <a:r>
                <a:rPr lang="en-GB" sz="1100" dirty="0"/>
                <a:t>)</a:t>
              </a:r>
            </a:p>
          </p:txBody>
        </p:sp>
        <p:sp>
          <p:nvSpPr>
            <p:cNvPr id="10" name="Right Arrow 5">
              <a:extLst>
                <a:ext uri="{FF2B5EF4-FFF2-40B4-BE49-F238E27FC236}">
                  <a16:creationId xmlns:a16="http://schemas.microsoft.com/office/drawing/2014/main" id="{3A7F5C33-63AA-4B9E-80E8-A61DD3E50ED6}"/>
                </a:ext>
              </a:extLst>
            </p:cNvPr>
            <p:cNvSpPr/>
            <p:nvPr/>
          </p:nvSpPr>
          <p:spPr>
            <a:xfrm>
              <a:off x="1695672" y="2384526"/>
              <a:ext cx="8640762" cy="20161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E2C934C-5DDC-4F55-B51C-0DDFC4CB98E3}"/>
                </a:ext>
              </a:extLst>
            </p:cNvPr>
            <p:cNvSpPr/>
            <p:nvPr/>
          </p:nvSpPr>
          <p:spPr>
            <a:xfrm>
              <a:off x="2957734" y="4237138"/>
              <a:ext cx="1335088" cy="18732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>
                <a:defRPr/>
              </a:pPr>
              <a:r>
                <a:rPr lang="en-GB" sz="1200" dirty="0">
                  <a:solidFill>
                    <a:schemeClr val="tx2"/>
                  </a:solidFill>
                </a:rPr>
                <a:t>PLU2 Report Review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1B7A9C9-1408-4F34-9D06-A8556933DF2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37122" y="2328963"/>
              <a:ext cx="7937" cy="1652588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63">
              <a:extLst>
                <a:ext uri="{FF2B5EF4-FFF2-40B4-BE49-F238E27FC236}">
                  <a16:creationId xmlns:a16="http://schemas.microsoft.com/office/drawing/2014/main" id="{6507F3E3-0C57-4141-8754-AC40C62BCF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17909" y="2145192"/>
              <a:ext cx="1319213" cy="43739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1F497D"/>
              </a:solidFill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defRPr/>
              </a:pPr>
              <a:r>
                <a:rPr lang="en-GB" altLang="en-US" sz="1200" dirty="0"/>
                <a:t>15 -19 January 2018</a:t>
              </a:r>
            </a:p>
            <a:p>
              <a:pPr algn="ctr">
                <a:defRPr/>
              </a:pPr>
              <a:r>
                <a:rPr lang="en-GB" altLang="en-US" sz="1200" b="1" dirty="0">
                  <a:solidFill>
                    <a:srgbClr val="1F497D"/>
                  </a:solidFill>
                </a:rPr>
                <a:t>2</a:t>
              </a:r>
              <a:r>
                <a:rPr lang="en-GB" altLang="en-US" sz="1200" b="1" baseline="30000" dirty="0">
                  <a:solidFill>
                    <a:srgbClr val="1F497D"/>
                  </a:solidFill>
                </a:rPr>
                <a:t>nd</a:t>
              </a:r>
              <a:r>
                <a:rPr lang="en-GB" altLang="en-US" sz="1200" b="1" dirty="0">
                  <a:solidFill>
                    <a:srgbClr val="1F497D"/>
                  </a:solidFill>
                </a:rPr>
                <a:t> NFV Plugtests, ETSI </a:t>
              </a:r>
            </a:p>
            <a:p>
              <a:pPr algn="ctr">
                <a:defRPr/>
              </a:pPr>
              <a:r>
                <a:rPr lang="en-GB" altLang="en-US" sz="1200" dirty="0"/>
                <a:t>Sophia Antipolis (FR)</a:t>
              </a:r>
            </a:p>
          </p:txBody>
        </p:sp>
        <p:sp>
          <p:nvSpPr>
            <p:cNvPr id="14" name="TextBox 64">
              <a:extLst>
                <a:ext uri="{FF2B5EF4-FFF2-40B4-BE49-F238E27FC236}">
                  <a16:creationId xmlns:a16="http://schemas.microsoft.com/office/drawing/2014/main" id="{FA7D1769-C582-447D-BDBC-4ED1568854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0320171">
              <a:off x="4026122" y="2148717"/>
              <a:ext cx="754062" cy="18745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1F497D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en-US" sz="900" dirty="0"/>
                <a:t>26 </a:t>
              </a:r>
              <a:r>
                <a:rPr lang="en-GB" altLang="en-US" sz="1200" dirty="0"/>
                <a:t>February</a:t>
              </a:r>
            </a:p>
          </p:txBody>
        </p:sp>
        <p:sp>
          <p:nvSpPr>
            <p:cNvPr id="15" name="TextBox 79">
              <a:extLst>
                <a:ext uri="{FF2B5EF4-FFF2-40B4-BE49-F238E27FC236}">
                  <a16:creationId xmlns:a16="http://schemas.microsoft.com/office/drawing/2014/main" id="{0C05D69C-DC32-4832-B0C5-80CCD5A502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16534" y="2883001"/>
              <a:ext cx="815975" cy="4373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GB" altLang="en-US" sz="1200" dirty="0"/>
                <a:t>2</a:t>
              </a:r>
              <a:r>
                <a:rPr lang="en-GB" altLang="en-US" sz="1200" baseline="30000" dirty="0"/>
                <a:t>nd</a:t>
              </a:r>
              <a:r>
                <a:rPr lang="en-GB" altLang="en-US" sz="1200" dirty="0"/>
                <a:t> Plugtests Report to </a:t>
              </a:r>
              <a:r>
                <a:rPr lang="en-GB" altLang="en-US" sz="1200" b="1" dirty="0"/>
                <a:t>NFV#21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E626C055-5A50-495D-9E4C-7A4C5962A0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78534" y="2506763"/>
              <a:ext cx="7938" cy="1920875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B45C243-0D19-4E83-8277-3E78DEA78369}"/>
                </a:ext>
              </a:extLst>
            </p:cNvPr>
            <p:cNvSpPr/>
            <p:nvPr/>
          </p:nvSpPr>
          <p:spPr>
            <a:xfrm>
              <a:off x="1809972" y="4005393"/>
              <a:ext cx="1314450" cy="4191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100" dirty="0"/>
                <a:t>On-site </a:t>
              </a:r>
              <a:r>
                <a:rPr lang="en-GB" sz="1200" dirty="0"/>
                <a:t>presence</a:t>
              </a:r>
              <a:r>
                <a:rPr lang="en-GB" sz="1100" dirty="0"/>
                <a:t> (PLU2)</a:t>
              </a:r>
            </a:p>
          </p:txBody>
        </p:sp>
        <p:sp>
          <p:nvSpPr>
            <p:cNvPr id="18" name="TextBox 63">
              <a:extLst>
                <a:ext uri="{FF2B5EF4-FFF2-40B4-BE49-F238E27FC236}">
                  <a16:creationId xmlns:a16="http://schemas.microsoft.com/office/drawing/2014/main" id="{82E9670D-DE41-4ACF-AEF7-3CA6121E58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84468" y="2136410"/>
              <a:ext cx="1536700" cy="43739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1F497D"/>
              </a:solidFill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defRPr/>
              </a:pPr>
              <a:r>
                <a:rPr lang="en-GB" altLang="en-US" sz="1200" dirty="0"/>
                <a:t>29 May – 8 June 2018</a:t>
              </a:r>
            </a:p>
            <a:p>
              <a:pPr algn="ctr">
                <a:defRPr/>
              </a:pPr>
              <a:r>
                <a:rPr lang="en-GB" altLang="en-US" sz="1200" b="1" dirty="0">
                  <a:solidFill>
                    <a:srgbClr val="1F497D"/>
                  </a:solidFill>
                </a:rPr>
                <a:t>3</a:t>
              </a:r>
              <a:r>
                <a:rPr lang="en-GB" altLang="en-US" sz="1200" b="1" baseline="30000" dirty="0">
                  <a:solidFill>
                    <a:srgbClr val="1F497D"/>
                  </a:solidFill>
                </a:rPr>
                <a:t>rd</a:t>
              </a:r>
              <a:r>
                <a:rPr lang="en-GB" altLang="en-US" sz="1200" b="1" dirty="0">
                  <a:solidFill>
                    <a:srgbClr val="1F497D"/>
                  </a:solidFill>
                </a:rPr>
                <a:t> NFV Plugtests, ETSI </a:t>
              </a:r>
            </a:p>
            <a:p>
              <a:pPr algn="ctr">
                <a:defRPr/>
              </a:pPr>
              <a:r>
                <a:rPr lang="en-GB" altLang="en-US" sz="1200" dirty="0"/>
                <a:t>Sophia Antipolis (FR)</a:t>
              </a:r>
            </a:p>
          </p:txBody>
        </p:sp>
        <p:pic>
          <p:nvPicPr>
            <p:cNvPr id="19" name="Picture 9" descr="Home">
              <a:extLst>
                <a:ext uri="{FF2B5EF4-FFF2-40B4-BE49-F238E27FC236}">
                  <a16:creationId xmlns:a16="http://schemas.microsoft.com/office/drawing/2014/main" id="{20407421-4A53-41E7-B179-E15CD1D77C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7029" y="2834812"/>
              <a:ext cx="669925" cy="157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Box 50">
              <a:extLst>
                <a:ext uri="{FF2B5EF4-FFF2-40B4-BE49-F238E27FC236}">
                  <a16:creationId xmlns:a16="http://schemas.microsoft.com/office/drawing/2014/main" id="{489A9BB3-38AB-498F-AC56-A603362E5A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96353" y="2998521"/>
              <a:ext cx="839788" cy="249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GB" altLang="en-US" dirty="0"/>
                <a:t>Plugfest</a:t>
              </a:r>
              <a:endParaRPr lang="en-GB" altLang="en-US" sz="1400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4929C6F-BF15-4B66-959F-5513E5620D15}"/>
                </a:ext>
              </a:extLst>
            </p:cNvPr>
            <p:cNvSpPr/>
            <p:nvPr/>
          </p:nvSpPr>
          <p:spPr>
            <a:xfrm>
              <a:off x="7934172" y="2786835"/>
              <a:ext cx="776288" cy="45243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6FB1A8E-4AB2-4E5E-B27F-BDF07CE5970A}"/>
                </a:ext>
              </a:extLst>
            </p:cNvPr>
            <p:cNvCxnSpPr>
              <a:cxnSpLocks/>
            </p:cNvCxnSpPr>
            <p:nvPr/>
          </p:nvCxnSpPr>
          <p:spPr>
            <a:xfrm>
              <a:off x="7177309" y="2609951"/>
              <a:ext cx="1588" cy="2562225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5727A05-E1D6-4E11-8464-F9386A2641A3}"/>
                </a:ext>
              </a:extLst>
            </p:cNvPr>
            <p:cNvCxnSpPr>
              <a:cxnSpLocks/>
              <a:stCxn id="35" idx="3"/>
            </p:cNvCxnSpPr>
            <p:nvPr/>
          </p:nvCxnSpPr>
          <p:spPr>
            <a:xfrm flipH="1">
              <a:off x="8714012" y="2686333"/>
              <a:ext cx="3172" cy="1714319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892FEBA-EBB2-4610-A56F-04F3D9BDA45A}"/>
                </a:ext>
              </a:extLst>
            </p:cNvPr>
            <p:cNvCxnSpPr>
              <a:cxnSpLocks/>
              <a:stCxn id="8" idx="3"/>
            </p:cNvCxnSpPr>
            <p:nvPr/>
          </p:nvCxnSpPr>
          <p:spPr>
            <a:xfrm flipH="1" flipV="1">
              <a:off x="9857009" y="4111727"/>
              <a:ext cx="6350" cy="327024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C2BF7391-A271-4944-881D-09E18C70ABA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858597" y="2497238"/>
              <a:ext cx="0" cy="216693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3CFDA1A-E8EE-4210-8AC0-BE43FCCCA95E}"/>
                </a:ext>
              </a:extLst>
            </p:cNvPr>
            <p:cNvSpPr/>
            <p:nvPr/>
          </p:nvSpPr>
          <p:spPr>
            <a:xfrm>
              <a:off x="5639022" y="4219676"/>
              <a:ext cx="1547812" cy="4445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200" dirty="0">
                  <a:solidFill>
                    <a:schemeClr val="tx2"/>
                  </a:solidFill>
                </a:rPr>
                <a:t>Pre-testing</a:t>
              </a:r>
            </a:p>
          </p:txBody>
        </p:sp>
        <p:sp>
          <p:nvSpPr>
            <p:cNvPr id="27" name="TextBox 79">
              <a:extLst>
                <a:ext uri="{FF2B5EF4-FFF2-40B4-BE49-F238E27FC236}">
                  <a16:creationId xmlns:a16="http://schemas.microsoft.com/office/drawing/2014/main" id="{F41C1D24-BB58-4D31-AB0F-F22617989A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65922" y="2763938"/>
              <a:ext cx="866775" cy="812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GB" altLang="en-US" sz="1200" dirty="0"/>
                <a:t>Update to </a:t>
              </a:r>
              <a:r>
                <a:rPr lang="en-US" altLang="en-US" sz="1200" dirty="0"/>
                <a:t>ZERO TOUCH &amp; CARRIER AUTOMATION CONGRESS, Madrid</a:t>
              </a:r>
              <a:r>
                <a:rPr lang="en-GB" altLang="en-US" sz="1200" dirty="0"/>
                <a:t> </a:t>
              </a:r>
            </a:p>
          </p:txBody>
        </p:sp>
        <p:sp>
          <p:nvSpPr>
            <p:cNvPr id="28" name="TextBox 64">
              <a:extLst>
                <a:ext uri="{FF2B5EF4-FFF2-40B4-BE49-F238E27FC236}">
                  <a16:creationId xmlns:a16="http://schemas.microsoft.com/office/drawing/2014/main" id="{120631AC-5E77-4A0E-8D6A-6C9BE0E550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0320171">
              <a:off x="4488084" y="2200312"/>
              <a:ext cx="646113" cy="18745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1F497D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en-US" sz="1200"/>
                <a:t>12 March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EC33F75-958B-4D1E-8F37-B391463654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45372" y="2484538"/>
              <a:ext cx="11112" cy="1951038"/>
            </a:xfrm>
            <a:prstGeom prst="line">
              <a:avLst/>
            </a:prstGeom>
            <a:ln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C3EFC4C-45EB-46BC-8EFA-4E86C3C281D7}"/>
                </a:ext>
              </a:extLst>
            </p:cNvPr>
            <p:cNvCxnSpPr>
              <a:cxnSpLocks/>
              <a:endCxn id="9" idx="0"/>
            </p:cNvCxnSpPr>
            <p:nvPr/>
          </p:nvCxnSpPr>
          <p:spPr>
            <a:xfrm flipH="1">
              <a:off x="7930177" y="3239272"/>
              <a:ext cx="13294" cy="975641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79">
              <a:extLst>
                <a:ext uri="{FF2B5EF4-FFF2-40B4-BE49-F238E27FC236}">
                  <a16:creationId xmlns:a16="http://schemas.microsoft.com/office/drawing/2014/main" id="{CB08221D-1518-404C-910B-0E3FDEA920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63359" y="2912942"/>
              <a:ext cx="815975" cy="4373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GB" altLang="en-US" sz="1200" dirty="0"/>
                <a:t>3</a:t>
              </a:r>
              <a:r>
                <a:rPr lang="en-GB" altLang="en-US" sz="1200" baseline="30000" dirty="0"/>
                <a:t>rd</a:t>
              </a:r>
              <a:r>
                <a:rPr lang="en-GB" altLang="en-US" sz="1200" dirty="0"/>
                <a:t> Plugtests Report to </a:t>
              </a:r>
              <a:r>
                <a:rPr lang="en-GB" altLang="en-US" sz="1200" b="1" dirty="0"/>
                <a:t>NFV#23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18345A39-D39A-46A9-BB06-A302C456E3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35984" y="2519463"/>
              <a:ext cx="9525" cy="1698625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79">
              <a:extLst>
                <a:ext uri="{FF2B5EF4-FFF2-40B4-BE49-F238E27FC236}">
                  <a16:creationId xmlns:a16="http://schemas.microsoft.com/office/drawing/2014/main" id="{347E9196-99ED-4042-92BD-F6353F60E5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23209" y="2930626"/>
              <a:ext cx="642938" cy="312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GB" altLang="en-US" sz="1200" dirty="0"/>
                <a:t>Update to </a:t>
              </a:r>
              <a:r>
                <a:rPr lang="en-GB" altLang="en-US" sz="1200" b="1" dirty="0"/>
                <a:t>NFV#22</a:t>
              </a:r>
            </a:p>
          </p:txBody>
        </p:sp>
        <p:sp>
          <p:nvSpPr>
            <p:cNvPr id="34" name="TextBox 64">
              <a:extLst>
                <a:ext uri="{FF2B5EF4-FFF2-40B4-BE49-F238E27FC236}">
                  <a16:creationId xmlns:a16="http://schemas.microsoft.com/office/drawing/2014/main" id="{F2BD2359-711C-4275-B680-64AAB3855D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0320171">
              <a:off x="6585172" y="2193167"/>
              <a:ext cx="569912" cy="18745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1F497D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en-US" sz="1200"/>
                <a:t>14 May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4DD1C4B-3B5F-4748-8800-370DD5CE5C1C}"/>
                </a:ext>
              </a:extLst>
            </p:cNvPr>
            <p:cNvSpPr/>
            <p:nvPr/>
          </p:nvSpPr>
          <p:spPr>
            <a:xfrm>
              <a:off x="7937724" y="2584551"/>
              <a:ext cx="779460" cy="20356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36" name="TextBox 1">
              <a:extLst>
                <a:ext uri="{FF2B5EF4-FFF2-40B4-BE49-F238E27FC236}">
                  <a16:creationId xmlns:a16="http://schemas.microsoft.com/office/drawing/2014/main" id="{5CAB180F-13E5-48AB-A922-47A9D282E7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54755" y="2546990"/>
              <a:ext cx="776288" cy="229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GB" altLang="en-US" sz="1600" b="1" dirty="0"/>
                <a:t>Demos</a:t>
              </a:r>
              <a:endParaRPr lang="en-GB" altLang="en-US" sz="1200" b="1" dirty="0"/>
            </a:p>
          </p:txBody>
        </p:sp>
        <p:sp>
          <p:nvSpPr>
            <p:cNvPr id="37" name="TextBox 81">
              <a:extLst>
                <a:ext uri="{FF2B5EF4-FFF2-40B4-BE49-F238E27FC236}">
                  <a16:creationId xmlns:a16="http://schemas.microsoft.com/office/drawing/2014/main" id="{2FB5BEEA-38E6-4202-AA25-920EE2343F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0320171">
              <a:off x="4930997" y="2216980"/>
              <a:ext cx="635000" cy="18745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1F497D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en-US" sz="1200"/>
                <a:t>22 March</a:t>
              </a:r>
            </a:p>
          </p:txBody>
        </p:sp>
        <p:sp>
          <p:nvSpPr>
            <p:cNvPr id="38" name="TextBox 81">
              <a:extLst>
                <a:ext uri="{FF2B5EF4-FFF2-40B4-BE49-F238E27FC236}">
                  <a16:creationId xmlns:a16="http://schemas.microsoft.com/office/drawing/2014/main" id="{DF91C69A-9898-4E04-9427-33F91535A9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0320171">
              <a:off x="5534247" y="2189992"/>
              <a:ext cx="636587" cy="18745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en-US" sz="1200">
                  <a:solidFill>
                    <a:srgbClr val="C00000"/>
                  </a:solidFill>
                </a:rPr>
                <a:t>31 March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49A3C46-41A5-4376-8D0D-13C5817DC404}"/>
                </a:ext>
              </a:extLst>
            </p:cNvPr>
            <p:cNvSpPr/>
            <p:nvPr/>
          </p:nvSpPr>
          <p:spPr>
            <a:xfrm>
              <a:off x="4569047" y="4213326"/>
              <a:ext cx="1077912" cy="4572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</a:t>
              </a:r>
              <a:r>
                <a:rPr lang="en-GB" sz="1200" dirty="0">
                  <a:solidFill>
                    <a:schemeClr val="tx1"/>
                  </a:solidFill>
                </a:rPr>
                <a:t>Registration     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61C13CA-DBD9-40F1-BC4E-2A5BA4D0BB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06797" y="2541688"/>
              <a:ext cx="7937" cy="1652588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519171BF-D6AF-41C2-82D5-63F1A8ADB8F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49997" y="2730601"/>
              <a:ext cx="33337" cy="2413000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380861C3-55AA-4994-A5DE-0BF1BE37044A}"/>
                </a:ext>
              </a:extLst>
            </p:cNvPr>
            <p:cNvCxnSpPr>
              <a:cxnSpLocks/>
            </p:cNvCxnSpPr>
            <p:nvPr/>
          </p:nvCxnSpPr>
          <p:spPr>
            <a:xfrm>
              <a:off x="4535709" y="5005488"/>
              <a:ext cx="2630488" cy="26988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75">
              <a:extLst>
                <a:ext uri="{FF2B5EF4-FFF2-40B4-BE49-F238E27FC236}">
                  <a16:creationId xmlns:a16="http://schemas.microsoft.com/office/drawing/2014/main" id="{145BE3C1-91CE-45BF-B47C-9056B81146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72209" y="4827688"/>
              <a:ext cx="2622550" cy="187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GB" altLang="en-US" sz="1200"/>
                <a:t>Regular conf-calls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CC9F04C-5C52-482D-8E13-CFB5C071D9C3}"/>
                </a:ext>
              </a:extLst>
            </p:cNvPr>
            <p:cNvSpPr/>
            <p:nvPr/>
          </p:nvSpPr>
          <p:spPr>
            <a:xfrm>
              <a:off x="5485353" y="4460390"/>
              <a:ext cx="542925" cy="21113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200" dirty="0">
                  <a:solidFill>
                    <a:schemeClr val="tx2"/>
                  </a:solidFill>
                </a:rPr>
                <a:t>R. </a:t>
              </a:r>
              <a:r>
                <a:rPr lang="en-GB" sz="1200" dirty="0" err="1">
                  <a:solidFill>
                    <a:schemeClr val="tx2"/>
                  </a:solidFill>
                </a:rPr>
                <a:t>intg</a:t>
              </a:r>
              <a:endParaRPr lang="en-GB" sz="1200" dirty="0">
                <a:solidFill>
                  <a:schemeClr val="tx2"/>
                </a:solidFill>
              </a:endParaRPr>
            </a:p>
          </p:txBody>
        </p:sp>
      </p:grpSp>
      <p:sp>
        <p:nvSpPr>
          <p:cNvPr id="79" name="TextBox 64">
            <a:extLst>
              <a:ext uri="{FF2B5EF4-FFF2-40B4-BE49-F238E27FC236}">
                <a16:creationId xmlns:a16="http://schemas.microsoft.com/office/drawing/2014/main" id="{3849B94C-B2F0-490E-9C4C-CD8A12014A0F}"/>
              </a:ext>
            </a:extLst>
          </p:cNvPr>
          <p:cNvSpPr txBox="1">
            <a:spLocks noChangeArrowheads="1"/>
          </p:cNvSpPr>
          <p:nvPr/>
        </p:nvSpPr>
        <p:spPr bwMode="auto">
          <a:xfrm rot="20320171">
            <a:off x="10676240" y="2068794"/>
            <a:ext cx="1076785" cy="276999"/>
          </a:xfrm>
          <a:prstGeom prst="rect">
            <a:avLst/>
          </a:prstGeom>
          <a:solidFill>
            <a:schemeClr val="bg1"/>
          </a:solidFill>
          <a:ln w="9525">
            <a:solidFill>
              <a:srgbClr val="1F497D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200" dirty="0"/>
              <a:t>17 September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6E076975-6DAA-4E28-BB72-7D9774386B4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752" y="1532422"/>
            <a:ext cx="1599367" cy="47061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7C43347-511A-47FA-AF5E-756EBAFD26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5328" y="1515818"/>
            <a:ext cx="1599367" cy="470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9299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HIVE – Several Options</a:t>
            </a: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2575BF47-E215-436D-8AF7-13ECDC8CFB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7543" y="1242110"/>
            <a:ext cx="7268422" cy="5615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9DE3B69-CD19-46B1-ABE7-4EC1226143FC}"/>
              </a:ext>
            </a:extLst>
          </p:cNvPr>
          <p:cNvSpPr txBox="1"/>
          <p:nvPr/>
        </p:nvSpPr>
        <p:spPr>
          <a:xfrm>
            <a:off x="1076446" y="1637913"/>
            <a:ext cx="1578518" cy="415498"/>
          </a:xfrm>
          <a:prstGeom prst="rect">
            <a:avLst/>
          </a:prstGeom>
          <a:noFill/>
          <a:ln>
            <a:solidFill>
              <a:srgbClr val="1F497D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050" dirty="0"/>
              <a:t>Connect as NFV Plugtests Programme participant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42C46ED-8B0A-4D31-9661-F8F5A909809B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2654964" y="1835069"/>
            <a:ext cx="678545" cy="10593"/>
          </a:xfrm>
          <a:prstGeom prst="straightConnector1">
            <a:avLst/>
          </a:prstGeom>
          <a:ln>
            <a:solidFill>
              <a:srgbClr val="1F497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5D2B1F8-2094-4689-BAC5-A2AC1209F731}"/>
              </a:ext>
            </a:extLst>
          </p:cNvPr>
          <p:cNvSpPr txBox="1"/>
          <p:nvPr/>
        </p:nvSpPr>
        <p:spPr>
          <a:xfrm>
            <a:off x="9779582" y="1804651"/>
            <a:ext cx="1295400" cy="415925"/>
          </a:xfrm>
          <a:prstGeom prst="rect">
            <a:avLst/>
          </a:prstGeom>
          <a:noFill/>
          <a:ln>
            <a:solidFill>
              <a:srgbClr val="1F497D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GB" sz="1050" dirty="0"/>
              <a:t>Connect as OSM remote lab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3064A30-B47C-4714-802B-0502EBD15B4D}"/>
              </a:ext>
            </a:extLst>
          </p:cNvPr>
          <p:cNvCxnSpPr>
            <a:stCxn id="16" idx="1"/>
          </p:cNvCxnSpPr>
          <p:nvPr/>
        </p:nvCxnSpPr>
        <p:spPr>
          <a:xfrm flipH="1">
            <a:off x="9419219" y="2012613"/>
            <a:ext cx="360363" cy="365125"/>
          </a:xfrm>
          <a:prstGeom prst="straightConnector1">
            <a:avLst/>
          </a:prstGeom>
          <a:ln>
            <a:solidFill>
              <a:srgbClr val="1F497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F52F5B4-0A00-43E3-AEE6-463B775F29F8}"/>
              </a:ext>
            </a:extLst>
          </p:cNvPr>
          <p:cNvSpPr txBox="1"/>
          <p:nvPr/>
        </p:nvSpPr>
        <p:spPr>
          <a:xfrm>
            <a:off x="609759" y="4223296"/>
            <a:ext cx="1511300" cy="500137"/>
          </a:xfrm>
          <a:prstGeom prst="rect">
            <a:avLst/>
          </a:prstGeom>
          <a:noFill/>
          <a:ln>
            <a:solidFill>
              <a:srgbClr val="1F497D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GB" sz="1050" dirty="0"/>
              <a:t>Bring HW to ETSI </a:t>
            </a:r>
            <a:r>
              <a:rPr lang="en-GB" sz="800" dirty="0"/>
              <a:t>(from the remote integration phase March 2018)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6F148BA-C0FA-4E3C-89CD-2B4B1240DB2F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2121059" y="4473365"/>
            <a:ext cx="2092126" cy="250068"/>
          </a:xfrm>
          <a:prstGeom prst="straightConnector1">
            <a:avLst/>
          </a:prstGeom>
          <a:ln>
            <a:solidFill>
              <a:srgbClr val="1F497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27738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AFF03-042A-4916-A0B5-05AC76FC8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NFV Plugtests HIVE – 46 remote sites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8C1499-854B-423B-A420-E4456C8E9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759" y="1140813"/>
            <a:ext cx="11036405" cy="5717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643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Interoperability Test Sessions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609758" y="1302487"/>
            <a:ext cx="10886495" cy="1045093"/>
          </a:xfrm>
        </p:spPr>
        <p:txBody>
          <a:bodyPr/>
          <a:lstStyle/>
          <a:p>
            <a:pPr marL="0" lvl="1" indent="0">
              <a:buNone/>
            </a:pPr>
            <a:r>
              <a:rPr lang="en-GB" altLang="en-US" sz="2000" dirty="0">
                <a:solidFill>
                  <a:srgbClr val="404040"/>
                </a:solidFill>
                <a:hlinkClick r:id="rId3" action="ppaction://hlinkfile"/>
              </a:rPr>
              <a:t>3rd NFV Plugtests Test Plan</a:t>
            </a:r>
            <a:r>
              <a:rPr lang="en-GB" altLang="en-US" sz="2000" dirty="0">
                <a:solidFill>
                  <a:srgbClr val="404040"/>
                </a:solidFill>
              </a:rPr>
              <a:t> </a:t>
            </a:r>
            <a:endParaRPr lang="en-GB" sz="28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472830" y="1866714"/>
            <a:ext cx="5580865" cy="3939707"/>
          </a:xfrm>
          <a:prstGeom prst="rect">
            <a:avLst/>
          </a:prstGeom>
        </p:spPr>
        <p:txBody>
          <a:bodyPr vert="horz" lIns="108878" tIns="54439" rIns="108878" bIns="54439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Tahoma" panose="020B0604030504040204" pitchFamily="34" charset="0"/>
              </a:defRPr>
            </a:lvl1pPr>
            <a:lvl2pPr marL="36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3"/>
              </a:buClr>
              <a:buSzPct val="93000"/>
              <a:buFontTx/>
              <a:buBlip>
                <a:blip r:embed="rId4"/>
              </a:buBlip>
              <a:defRPr sz="2400" kern="1200" baseline="0">
                <a:solidFill>
                  <a:schemeClr val="tx1"/>
                </a:solidFill>
                <a:latin typeface="+mj-lt"/>
                <a:ea typeface="+mn-ea"/>
                <a:cs typeface="Tahoma" panose="020B0604030504040204" pitchFamily="34" charset="0"/>
              </a:defRPr>
            </a:lvl2pPr>
            <a:lvl3pPr marL="720000" indent="-36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93000"/>
              <a:buFontTx/>
              <a:buBlip>
                <a:blip r:embed="rId4"/>
              </a:buBlip>
              <a:defRPr sz="2000" kern="1200" baseline="0">
                <a:solidFill>
                  <a:schemeClr val="tx1"/>
                </a:solidFill>
                <a:latin typeface="+mj-lt"/>
                <a:ea typeface="+mn-ea"/>
                <a:cs typeface="Tahoma" panose="020B0604030504040204" pitchFamily="34" charset="0"/>
              </a:defRPr>
            </a:lvl3pPr>
            <a:lvl4pPr marL="1008000" indent="-288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2"/>
              </a:buClr>
              <a:buSzPct val="93000"/>
              <a:buFontTx/>
              <a:buBlip>
                <a:blip r:embed="rId4"/>
              </a:buBlip>
              <a:defRPr sz="1800" kern="1200" baseline="0">
                <a:solidFill>
                  <a:schemeClr val="tx1"/>
                </a:solidFill>
                <a:latin typeface="+mj-lt"/>
                <a:ea typeface="+mn-ea"/>
                <a:cs typeface="Tahoma" panose="020B0604030504040204" pitchFamily="34" charset="0"/>
              </a:defRPr>
            </a:lvl4pPr>
            <a:lvl5pPr marL="36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2"/>
              </a:buClr>
              <a:buFont typeface="+mj-lt"/>
              <a:buAutoNum type="arabicPeriod"/>
              <a:defRPr sz="2400" kern="1200" baseline="0">
                <a:solidFill>
                  <a:schemeClr val="tx1"/>
                </a:solidFill>
                <a:latin typeface="+mj-lt"/>
                <a:ea typeface="+mn-ea"/>
                <a:cs typeface="Tahoma" panose="020B0604030504040204" pitchFamily="34" charset="0"/>
              </a:defRPr>
            </a:lvl5pPr>
            <a:lvl6pPr marL="720000" indent="-36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+mj-lt"/>
              <a:buAutoNum type="arabicParenR"/>
              <a:defRPr sz="2000" kern="1200" baseline="0">
                <a:solidFill>
                  <a:schemeClr val="tx1"/>
                </a:solidFill>
                <a:latin typeface="+mj-lt"/>
                <a:ea typeface="+mn-ea"/>
                <a:cs typeface="Tahoma" panose="020B0604030504040204" pitchFamily="34" charset="0"/>
              </a:defRPr>
            </a:lvl6pPr>
            <a:lvl7pPr marL="1008000" indent="-288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2"/>
              </a:buClr>
              <a:buFont typeface="+mj-lt"/>
              <a:buAutoNum type="alphaLcParenR"/>
              <a:defRPr sz="1800" kern="1200" baseline="0">
                <a:solidFill>
                  <a:schemeClr val="tx1"/>
                </a:solidFill>
                <a:latin typeface="+mj-lt"/>
                <a:ea typeface="+mn-ea"/>
                <a:cs typeface="Tahoma" panose="020B0604030504040204" pitchFamily="34" charset="0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j-lt"/>
                <a:ea typeface="+mn-ea"/>
                <a:cs typeface="Tahoma" panose="020B0604030504040204" pitchFamily="34" charset="0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800" dirty="0"/>
              <a:t>Pre-scheduled sessions targeted multi-vendor NS:</a:t>
            </a:r>
          </a:p>
          <a:p>
            <a:pPr lvl="1">
              <a:defRPr/>
            </a:pPr>
            <a:r>
              <a:rPr lang="en-GB" sz="1500" dirty="0"/>
              <a:t>Several parallel Test Sessions, 1 per MANO solution</a:t>
            </a:r>
          </a:p>
          <a:p>
            <a:pPr lvl="1">
              <a:defRPr/>
            </a:pPr>
            <a:r>
              <a:rPr lang="en-GB" sz="1500" dirty="0"/>
              <a:t>1 MANO, 1 VIM&amp;NFVI, 2+ VNFs from different providers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669321" y="1866714"/>
            <a:ext cx="3616947" cy="3939708"/>
          </a:xfrm>
          <a:prstGeom prst="rect">
            <a:avLst/>
          </a:prstGeom>
        </p:spPr>
        <p:txBody>
          <a:bodyPr vert="horz" lIns="108878" tIns="54439" rIns="108878" bIns="54439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Tahoma" panose="020B0604030504040204" pitchFamily="34" charset="0"/>
              </a:defRPr>
            </a:lvl1pPr>
            <a:lvl2pPr marL="36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3"/>
              </a:buClr>
              <a:buSzPct val="93000"/>
              <a:buFontTx/>
              <a:buBlip>
                <a:blip r:embed="rId4"/>
              </a:buBlip>
              <a:defRPr sz="2400" kern="1200" baseline="0">
                <a:solidFill>
                  <a:schemeClr val="tx1"/>
                </a:solidFill>
                <a:latin typeface="+mj-lt"/>
                <a:ea typeface="+mn-ea"/>
                <a:cs typeface="Tahoma" panose="020B0604030504040204" pitchFamily="34" charset="0"/>
              </a:defRPr>
            </a:lvl2pPr>
            <a:lvl3pPr marL="720000" indent="-36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93000"/>
              <a:buFontTx/>
              <a:buBlip>
                <a:blip r:embed="rId4"/>
              </a:buBlip>
              <a:defRPr sz="2000" kern="1200" baseline="0">
                <a:solidFill>
                  <a:schemeClr val="tx1"/>
                </a:solidFill>
                <a:latin typeface="+mj-lt"/>
                <a:ea typeface="+mn-ea"/>
                <a:cs typeface="Tahoma" panose="020B0604030504040204" pitchFamily="34" charset="0"/>
              </a:defRPr>
            </a:lvl3pPr>
            <a:lvl4pPr marL="1008000" indent="-288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2"/>
              </a:buClr>
              <a:buSzPct val="93000"/>
              <a:buFontTx/>
              <a:buBlip>
                <a:blip r:embed="rId4"/>
              </a:buBlip>
              <a:defRPr sz="1800" kern="1200" baseline="0">
                <a:solidFill>
                  <a:schemeClr val="tx1"/>
                </a:solidFill>
                <a:latin typeface="+mj-lt"/>
                <a:ea typeface="+mn-ea"/>
                <a:cs typeface="Tahoma" panose="020B0604030504040204" pitchFamily="34" charset="0"/>
              </a:defRPr>
            </a:lvl4pPr>
            <a:lvl5pPr marL="36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2"/>
              </a:buClr>
              <a:buFont typeface="+mj-lt"/>
              <a:buAutoNum type="arabicPeriod"/>
              <a:defRPr sz="2400" kern="1200" baseline="0">
                <a:solidFill>
                  <a:schemeClr val="tx1"/>
                </a:solidFill>
                <a:latin typeface="+mj-lt"/>
                <a:ea typeface="+mn-ea"/>
                <a:cs typeface="Tahoma" panose="020B0604030504040204" pitchFamily="34" charset="0"/>
              </a:defRPr>
            </a:lvl5pPr>
            <a:lvl6pPr marL="720000" indent="-36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+mj-lt"/>
              <a:buAutoNum type="arabicParenR"/>
              <a:defRPr sz="2000" kern="1200" baseline="0">
                <a:solidFill>
                  <a:schemeClr val="tx1"/>
                </a:solidFill>
                <a:latin typeface="+mj-lt"/>
                <a:ea typeface="+mn-ea"/>
                <a:cs typeface="Tahoma" panose="020B0604030504040204" pitchFamily="34" charset="0"/>
              </a:defRPr>
            </a:lvl6pPr>
            <a:lvl7pPr marL="1008000" indent="-288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2"/>
              </a:buClr>
              <a:buFont typeface="+mj-lt"/>
              <a:buAutoNum type="alphaLcParenR"/>
              <a:defRPr sz="1800" kern="1200" baseline="0">
                <a:solidFill>
                  <a:schemeClr val="tx1"/>
                </a:solidFill>
                <a:latin typeface="+mj-lt"/>
                <a:ea typeface="+mn-ea"/>
                <a:cs typeface="Tahoma" panose="020B0604030504040204" pitchFamily="34" charset="0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j-lt"/>
                <a:ea typeface="+mn-ea"/>
                <a:cs typeface="Tahoma" panose="020B0604030504040204" pitchFamily="34" charset="0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800" dirty="0"/>
              <a:t>Additional sessions:</a:t>
            </a:r>
          </a:p>
          <a:p>
            <a:pPr lvl="1">
              <a:defRPr/>
            </a:pPr>
            <a:r>
              <a:rPr lang="en-GB" sz="1500" dirty="0"/>
              <a:t>Single VNF NS (~pre-testing)</a:t>
            </a:r>
          </a:p>
          <a:p>
            <a:pPr lvl="1">
              <a:defRPr/>
            </a:pPr>
            <a:r>
              <a:rPr lang="en-GB" sz="1500" dirty="0"/>
              <a:t>EPA</a:t>
            </a:r>
          </a:p>
          <a:p>
            <a:pPr lvl="1">
              <a:defRPr/>
            </a:pPr>
            <a:r>
              <a:rPr lang="en-GB" sz="1500" dirty="0"/>
              <a:t>Multi-site (2+ VIM&amp;NFVIs)</a:t>
            </a:r>
          </a:p>
          <a:p>
            <a:pPr lvl="1">
              <a:defRPr/>
            </a:pPr>
            <a:r>
              <a:rPr lang="en-GB" sz="1500" dirty="0"/>
              <a:t>Specific VNFM (Direct/In-direct mode)</a:t>
            </a:r>
          </a:p>
          <a:p>
            <a:pPr lvl="1">
              <a:defRPr/>
            </a:pPr>
            <a:r>
              <a:rPr lang="en-GB" sz="1500" dirty="0"/>
              <a:t>Scale to level</a:t>
            </a:r>
          </a:p>
          <a:p>
            <a:pPr lvl="1">
              <a:defRPr/>
            </a:pPr>
            <a:r>
              <a:rPr lang="en-GB" sz="1500" dirty="0"/>
              <a:t>VNF-FG, SFC</a:t>
            </a:r>
          </a:p>
          <a:p>
            <a:pPr lvl="1">
              <a:defRPr/>
            </a:pPr>
            <a:r>
              <a:rPr lang="en-GB" sz="1500" dirty="0"/>
              <a:t>Auto LC Validation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9895" y="3429000"/>
            <a:ext cx="4324185" cy="2821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C20B82-F7D1-482F-B7CE-B1B0E2F078E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747" y="1976147"/>
            <a:ext cx="2551756" cy="357936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45893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API Testing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72906" y="1287404"/>
            <a:ext cx="6044523" cy="676098"/>
          </a:xfrm>
        </p:spPr>
        <p:txBody>
          <a:bodyPr/>
          <a:lstStyle/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Postman collections for SOL002, SOL003 and SOL005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Implementation Under test &lt;-&gt; Test System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0061186"/>
              </p:ext>
            </p:extLst>
          </p:nvPr>
        </p:nvGraphicFramePr>
        <p:xfrm>
          <a:off x="609759" y="2080069"/>
          <a:ext cx="6007670" cy="40773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697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71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64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8186">
                <a:tc>
                  <a:txBody>
                    <a:bodyPr/>
                    <a:lstStyle/>
                    <a:p>
                      <a:pPr algn="l" hangingPunct="0">
                        <a:spcAft>
                          <a:spcPts val="900"/>
                        </a:spcAft>
                      </a:pPr>
                      <a:r>
                        <a:rPr lang="en-GB" sz="1000" dirty="0">
                          <a:effectLst/>
                        </a:rPr>
                        <a:t>Interface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480" marR="200025" marT="30480" marB="30480" anchor="ctr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900"/>
                        </a:spcAft>
                      </a:pPr>
                      <a:r>
                        <a:rPr lang="en-GB" sz="1000">
                          <a:effectLst/>
                        </a:rPr>
                        <a:t>Specification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480" marR="200025" marT="30480" marB="30480" anchor="ctr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900"/>
                        </a:spcAft>
                      </a:pPr>
                      <a:r>
                        <a:rPr lang="en-GB" sz="1000">
                          <a:effectLst/>
                        </a:rPr>
                        <a:t>Producer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480" marR="200025" marT="30480" marB="30480" anchor="ctr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900"/>
                        </a:spcAft>
                      </a:pPr>
                      <a:r>
                        <a:rPr lang="en-GB" sz="1000">
                          <a:effectLst/>
                        </a:rPr>
                        <a:t>Web editor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480" marR="200025" marT="30480" marB="3048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942">
                <a:tc>
                  <a:txBody>
                    <a:bodyPr/>
                    <a:lstStyle/>
                    <a:p>
                      <a:pPr algn="l" hangingPunct="0">
                        <a:spcAft>
                          <a:spcPts val="900"/>
                        </a:spcAft>
                      </a:pPr>
                      <a:r>
                        <a:rPr lang="en-GB" sz="1000" dirty="0">
                          <a:solidFill>
                            <a:schemeClr val="tx2"/>
                          </a:solidFill>
                          <a:effectLst/>
                        </a:rPr>
                        <a:t>SOL003-VirtualisedResourcesQuotaAvailableNotification-API</a:t>
                      </a:r>
                      <a:endParaRPr lang="en-GB" sz="10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480" marR="30480" marT="30480" marB="304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900"/>
                        </a:spcAft>
                      </a:pPr>
                      <a:r>
                        <a:rPr lang="en-GB" sz="1000">
                          <a:effectLst/>
                        </a:rPr>
                        <a:t>SOL003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480" marR="30480" marT="30480" marB="304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900"/>
                        </a:spcAft>
                      </a:pPr>
                      <a:r>
                        <a:rPr lang="en-GB" sz="1000">
                          <a:effectLst/>
                        </a:rPr>
                        <a:t>NFVO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900"/>
                        </a:spcAft>
                      </a:pPr>
                      <a:r>
                        <a:rPr lang="en-GB" sz="1000" u="sng" dirty="0">
                          <a:effectLst/>
                          <a:hlinkClick r:id="rId3"/>
                        </a:rPr>
                        <a:t>Link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480" marR="30480" marT="30480" marB="3048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942">
                <a:tc>
                  <a:txBody>
                    <a:bodyPr/>
                    <a:lstStyle/>
                    <a:p>
                      <a:pPr algn="l" hangingPunct="0">
                        <a:spcAft>
                          <a:spcPts val="900"/>
                        </a:spcAft>
                      </a:pPr>
                      <a:r>
                        <a:rPr lang="en-GB" sz="1000" dirty="0">
                          <a:solidFill>
                            <a:schemeClr val="tx2"/>
                          </a:solidFill>
                          <a:effectLst/>
                        </a:rPr>
                        <a:t>SOL003-VNFFaultManagementNotification-API</a:t>
                      </a:r>
                      <a:endParaRPr lang="en-GB" sz="10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480" marR="30480" marT="30480" marB="304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900"/>
                        </a:spcAft>
                      </a:pPr>
                      <a:r>
                        <a:rPr lang="en-GB" sz="1000">
                          <a:effectLst/>
                        </a:rPr>
                        <a:t>SOL003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480" marR="30480" marT="30480" marB="304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900"/>
                        </a:spcAft>
                      </a:pPr>
                      <a:r>
                        <a:rPr lang="en-GB" sz="1000">
                          <a:effectLst/>
                        </a:rPr>
                        <a:t>NFVO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900"/>
                        </a:spcAft>
                      </a:pPr>
                      <a:r>
                        <a:rPr lang="en-GB" sz="1000" u="sng">
                          <a:effectLst/>
                          <a:hlinkClick r:id="rId4"/>
                        </a:rPr>
                        <a:t>Link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480" marR="30480" marT="30480" marB="3048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3942">
                <a:tc>
                  <a:txBody>
                    <a:bodyPr/>
                    <a:lstStyle/>
                    <a:p>
                      <a:pPr algn="l" hangingPunct="0">
                        <a:spcAft>
                          <a:spcPts val="900"/>
                        </a:spcAft>
                      </a:pPr>
                      <a:r>
                        <a:rPr lang="en-GB" sz="1000" dirty="0">
                          <a:solidFill>
                            <a:schemeClr val="tx2"/>
                          </a:solidFill>
                          <a:effectLst/>
                        </a:rPr>
                        <a:t>SOL003-VNFIndicatorNotification-API</a:t>
                      </a:r>
                      <a:endParaRPr lang="en-GB" sz="10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480" marR="30480" marT="30480" marB="304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900"/>
                        </a:spcAft>
                      </a:pPr>
                      <a:r>
                        <a:rPr lang="en-GB" sz="1000" dirty="0">
                          <a:effectLst/>
                        </a:rPr>
                        <a:t>SOL003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480" marR="30480" marT="30480" marB="304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900"/>
                        </a:spcAft>
                      </a:pPr>
                      <a:r>
                        <a:rPr lang="en-GB" sz="1000">
                          <a:effectLst/>
                        </a:rPr>
                        <a:t>NFVO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900"/>
                        </a:spcAft>
                      </a:pPr>
                      <a:r>
                        <a:rPr lang="en-GB" sz="1000" u="sng" dirty="0">
                          <a:effectLst/>
                          <a:hlinkClick r:id="rId5"/>
                        </a:rPr>
                        <a:t>Link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480" marR="30480" marT="30480" marB="3048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3942">
                <a:tc>
                  <a:txBody>
                    <a:bodyPr/>
                    <a:lstStyle/>
                    <a:p>
                      <a:pPr algn="l" hangingPunct="0">
                        <a:spcAft>
                          <a:spcPts val="900"/>
                        </a:spcAft>
                      </a:pPr>
                      <a:r>
                        <a:rPr lang="en-GB" sz="1000" dirty="0">
                          <a:solidFill>
                            <a:schemeClr val="tx2"/>
                          </a:solidFill>
                          <a:effectLst/>
                        </a:rPr>
                        <a:t>SOL003-VNFLifecycleOperationGranting-API</a:t>
                      </a:r>
                      <a:endParaRPr lang="en-GB" sz="10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480" marR="30480" marT="30480" marB="304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900"/>
                        </a:spcAft>
                      </a:pPr>
                      <a:r>
                        <a:rPr lang="en-GB" sz="1000" dirty="0">
                          <a:effectLst/>
                        </a:rPr>
                        <a:t>SOL003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480" marR="30480" marT="30480" marB="304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900"/>
                        </a:spcAft>
                      </a:pPr>
                      <a:r>
                        <a:rPr lang="en-GB" sz="1000">
                          <a:effectLst/>
                        </a:rPr>
                        <a:t>NFVO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900"/>
                        </a:spcAft>
                      </a:pPr>
                      <a:r>
                        <a:rPr lang="en-GB" sz="1000" u="sng">
                          <a:effectLst/>
                          <a:hlinkClick r:id="rId6"/>
                        </a:rPr>
                        <a:t>Link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480" marR="30480" marT="30480" marB="3048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3942">
                <a:tc>
                  <a:txBody>
                    <a:bodyPr/>
                    <a:lstStyle/>
                    <a:p>
                      <a:pPr algn="l" hangingPunct="0">
                        <a:spcAft>
                          <a:spcPts val="900"/>
                        </a:spcAft>
                      </a:pPr>
                      <a:r>
                        <a:rPr lang="en-GB" sz="1000" dirty="0">
                          <a:solidFill>
                            <a:schemeClr val="tx2"/>
                          </a:solidFill>
                          <a:effectLst/>
                        </a:rPr>
                        <a:t>SOL003-VNFPackageManagement-API</a:t>
                      </a:r>
                      <a:endParaRPr lang="en-GB" sz="10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480" marR="30480" marT="30480" marB="304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900"/>
                        </a:spcAft>
                      </a:pPr>
                      <a:r>
                        <a:rPr lang="en-GB" sz="1000" dirty="0">
                          <a:effectLst/>
                        </a:rPr>
                        <a:t>SOL003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480" marR="30480" marT="30480" marB="304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900"/>
                        </a:spcAft>
                      </a:pPr>
                      <a:r>
                        <a:rPr lang="en-GB" sz="1000">
                          <a:effectLst/>
                        </a:rPr>
                        <a:t>NFVO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900"/>
                        </a:spcAft>
                      </a:pPr>
                      <a:r>
                        <a:rPr lang="en-GB" sz="1000" u="sng">
                          <a:effectLst/>
                          <a:hlinkClick r:id="rId7"/>
                        </a:rPr>
                        <a:t>Link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480" marR="30480" marT="30480" marB="3048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3942">
                <a:tc>
                  <a:txBody>
                    <a:bodyPr/>
                    <a:lstStyle/>
                    <a:p>
                      <a:pPr algn="l" hangingPunct="0">
                        <a:spcAft>
                          <a:spcPts val="900"/>
                        </a:spcAft>
                      </a:pPr>
                      <a:r>
                        <a:rPr lang="en-GB" sz="1000" dirty="0">
                          <a:solidFill>
                            <a:schemeClr val="tx2"/>
                          </a:solidFill>
                          <a:effectLst/>
                        </a:rPr>
                        <a:t>SOL003-VNFPerformanceManagementNotification-API</a:t>
                      </a:r>
                      <a:endParaRPr lang="en-GB" sz="10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480" marR="30480" marT="30480" marB="304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900"/>
                        </a:spcAft>
                      </a:pPr>
                      <a:r>
                        <a:rPr lang="en-GB" sz="1000" dirty="0">
                          <a:effectLst/>
                        </a:rPr>
                        <a:t>SOL003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480" marR="30480" marT="30480" marB="304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900"/>
                        </a:spcAft>
                      </a:pPr>
                      <a:r>
                        <a:rPr lang="en-GB" sz="1000">
                          <a:effectLst/>
                        </a:rPr>
                        <a:t>NFVO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900"/>
                        </a:spcAft>
                      </a:pPr>
                      <a:r>
                        <a:rPr lang="en-GB" sz="1000" u="sng">
                          <a:effectLst/>
                          <a:hlinkClick r:id="rId8"/>
                        </a:rPr>
                        <a:t>Link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480" marR="30480" marT="30480" marB="3048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3942">
                <a:tc>
                  <a:txBody>
                    <a:bodyPr/>
                    <a:lstStyle/>
                    <a:p>
                      <a:pPr algn="l" hangingPunct="0">
                        <a:spcAft>
                          <a:spcPts val="900"/>
                        </a:spcAft>
                      </a:pPr>
                      <a:r>
                        <a:rPr lang="en-GB" sz="1000" dirty="0">
                          <a:solidFill>
                            <a:schemeClr val="tx2"/>
                          </a:solidFill>
                          <a:effectLst/>
                        </a:rPr>
                        <a:t>SOL002-VNFConfiguration-API</a:t>
                      </a:r>
                      <a:endParaRPr lang="en-GB" sz="10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480" marR="30480" marT="30480" marB="30480" anchor="ctr">
                    <a:solidFill>
                      <a:schemeClr val="bg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900"/>
                        </a:spcAft>
                      </a:pPr>
                      <a:r>
                        <a:rPr lang="en-GB" sz="1000">
                          <a:effectLst/>
                        </a:rPr>
                        <a:t>SOL002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480" marR="30480" marT="30480" marB="30480" anchor="ctr">
                    <a:solidFill>
                      <a:schemeClr val="bg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900"/>
                        </a:spcAft>
                      </a:pPr>
                      <a:r>
                        <a:rPr lang="en-GB" sz="1000">
                          <a:effectLst/>
                        </a:rPr>
                        <a:t>VNF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900"/>
                        </a:spcAft>
                      </a:pPr>
                      <a:r>
                        <a:rPr lang="en-GB" sz="1000" u="sng">
                          <a:effectLst/>
                          <a:hlinkClick r:id="rId9"/>
                        </a:rPr>
                        <a:t>Link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480" marR="30480" marT="30480" marB="3048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3942">
                <a:tc>
                  <a:txBody>
                    <a:bodyPr/>
                    <a:lstStyle/>
                    <a:p>
                      <a:pPr algn="l" hangingPunct="0">
                        <a:spcAft>
                          <a:spcPts val="900"/>
                        </a:spcAft>
                      </a:pPr>
                      <a:r>
                        <a:rPr lang="en-GB" sz="1000" dirty="0">
                          <a:solidFill>
                            <a:schemeClr val="tx2"/>
                          </a:solidFill>
                          <a:effectLst/>
                        </a:rPr>
                        <a:t>SOL002-VNFIndicator-API</a:t>
                      </a:r>
                      <a:endParaRPr lang="en-GB" sz="10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480" marR="30480" marT="30480" marB="30480" anchor="ctr">
                    <a:solidFill>
                      <a:schemeClr val="bg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900"/>
                        </a:spcAft>
                      </a:pPr>
                      <a:r>
                        <a:rPr lang="en-GB" sz="1000">
                          <a:effectLst/>
                        </a:rPr>
                        <a:t>SOL002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480" marR="30480" marT="30480" marB="30480" anchor="ctr">
                    <a:solidFill>
                      <a:schemeClr val="bg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900"/>
                        </a:spcAft>
                      </a:pPr>
                      <a:r>
                        <a:rPr lang="en-GB" sz="1000">
                          <a:effectLst/>
                        </a:rPr>
                        <a:t>VNF/EM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900"/>
                        </a:spcAft>
                      </a:pPr>
                      <a:r>
                        <a:rPr lang="en-GB" sz="1000" u="sng" dirty="0">
                          <a:effectLst/>
                          <a:hlinkClick r:id="rId10"/>
                        </a:rPr>
                        <a:t>Link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480" marR="30480" marT="30480" marB="3048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3942">
                <a:tc>
                  <a:txBody>
                    <a:bodyPr/>
                    <a:lstStyle/>
                    <a:p>
                      <a:pPr algn="l" hangingPunct="0">
                        <a:spcAft>
                          <a:spcPts val="900"/>
                        </a:spcAft>
                      </a:pPr>
                      <a:r>
                        <a:rPr lang="en-GB" sz="1000" dirty="0">
                          <a:solidFill>
                            <a:schemeClr val="tx2"/>
                          </a:solidFill>
                          <a:effectLst/>
                        </a:rPr>
                        <a:t>SOL002-VNFIndicatorNotification-API</a:t>
                      </a:r>
                      <a:endParaRPr lang="en-GB" sz="10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480" marR="30480" marT="30480" marB="30480" anchor="ctr">
                    <a:solidFill>
                      <a:schemeClr val="bg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900"/>
                        </a:spcAft>
                      </a:pPr>
                      <a:r>
                        <a:rPr lang="en-GB" sz="1000" dirty="0">
                          <a:effectLst/>
                        </a:rPr>
                        <a:t>SOL002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480" marR="30480" marT="30480" marB="30480" anchor="ctr">
                    <a:solidFill>
                      <a:schemeClr val="bg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900"/>
                        </a:spcAft>
                      </a:pPr>
                      <a:r>
                        <a:rPr lang="en-GB" sz="1000">
                          <a:effectLst/>
                        </a:rPr>
                        <a:t>VNFM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900"/>
                        </a:spcAft>
                      </a:pPr>
                      <a:r>
                        <a:rPr lang="en-GB" sz="1000" u="sng" dirty="0">
                          <a:effectLst/>
                          <a:hlinkClick r:id="rId11"/>
                        </a:rPr>
                        <a:t>Link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480" marR="30480" marT="30480" marB="3048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3942">
                <a:tc>
                  <a:txBody>
                    <a:bodyPr/>
                    <a:lstStyle/>
                    <a:p>
                      <a:pPr algn="l" hangingPunct="0">
                        <a:spcAft>
                          <a:spcPts val="900"/>
                        </a:spcAft>
                      </a:pPr>
                      <a:r>
                        <a:rPr lang="en-GB" sz="1000" u="sng" dirty="0">
                          <a:solidFill>
                            <a:schemeClr val="tx2"/>
                          </a:solidFill>
                          <a:effectLst/>
                        </a:rPr>
                        <a:t>SOL003-VNFFaultManagement-API</a:t>
                      </a:r>
                      <a:endParaRPr lang="en-GB" sz="10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480" marR="30480" marT="30480" marB="304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900"/>
                        </a:spcAft>
                      </a:pPr>
                      <a:r>
                        <a:rPr lang="en-GB" sz="1000">
                          <a:effectLst/>
                        </a:rPr>
                        <a:t>SOL003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480" marR="30480" marT="30480" marB="304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900"/>
                        </a:spcAft>
                      </a:pPr>
                      <a:r>
                        <a:rPr lang="en-GB" sz="1000">
                          <a:effectLst/>
                        </a:rPr>
                        <a:t>VNFM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900"/>
                        </a:spcAft>
                      </a:pPr>
                      <a:r>
                        <a:rPr lang="en-GB" sz="1000" u="sng" dirty="0">
                          <a:effectLst/>
                          <a:hlinkClick r:id="rId12"/>
                        </a:rPr>
                        <a:t>Link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480" marR="30480" marT="30480" marB="3048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3942">
                <a:tc>
                  <a:txBody>
                    <a:bodyPr/>
                    <a:lstStyle/>
                    <a:p>
                      <a:pPr algn="l" hangingPunct="0">
                        <a:spcAft>
                          <a:spcPts val="900"/>
                        </a:spcAft>
                      </a:pPr>
                      <a:r>
                        <a:rPr lang="en-GB" sz="1000" dirty="0">
                          <a:solidFill>
                            <a:schemeClr val="tx2"/>
                          </a:solidFill>
                          <a:effectLst/>
                        </a:rPr>
                        <a:t>SOL003-VNFIndicator-API</a:t>
                      </a:r>
                      <a:endParaRPr lang="en-GB" sz="10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480" marR="30480" marT="30480" marB="304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900"/>
                        </a:spcAft>
                      </a:pPr>
                      <a:r>
                        <a:rPr lang="en-GB" sz="1000" dirty="0">
                          <a:effectLst/>
                        </a:rPr>
                        <a:t>SOL003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480" marR="30480" marT="30480" marB="304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900"/>
                        </a:spcAft>
                      </a:pPr>
                      <a:r>
                        <a:rPr lang="en-GB" sz="1000" dirty="0">
                          <a:effectLst/>
                        </a:rPr>
                        <a:t>VNFM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900"/>
                        </a:spcAft>
                      </a:pPr>
                      <a:r>
                        <a:rPr lang="en-GB" sz="1000" u="sng" dirty="0">
                          <a:effectLst/>
                          <a:hlinkClick r:id="rId13"/>
                        </a:rPr>
                        <a:t>Link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480" marR="30480" marT="30480" marB="3048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3942">
                <a:tc>
                  <a:txBody>
                    <a:bodyPr/>
                    <a:lstStyle/>
                    <a:p>
                      <a:pPr algn="l" hangingPunct="0">
                        <a:spcAft>
                          <a:spcPts val="900"/>
                        </a:spcAft>
                      </a:pPr>
                      <a:r>
                        <a:rPr lang="en-GB" sz="1000" dirty="0">
                          <a:solidFill>
                            <a:schemeClr val="tx2"/>
                          </a:solidFill>
                          <a:effectLst/>
                        </a:rPr>
                        <a:t>SOL003-VNFLifecycleManagement-API</a:t>
                      </a:r>
                      <a:endParaRPr lang="en-GB" sz="10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480" marR="30480" marT="30480" marB="304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900"/>
                        </a:spcAft>
                      </a:pPr>
                      <a:r>
                        <a:rPr lang="en-GB" sz="1000" dirty="0">
                          <a:effectLst/>
                        </a:rPr>
                        <a:t>SOL003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480" marR="30480" marT="30480" marB="304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900"/>
                        </a:spcAft>
                      </a:pPr>
                      <a:r>
                        <a:rPr lang="en-GB" sz="1000" dirty="0">
                          <a:effectLst/>
                        </a:rPr>
                        <a:t>VNFM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900"/>
                        </a:spcAft>
                      </a:pPr>
                      <a:r>
                        <a:rPr lang="en-GB" sz="1000" u="sng" dirty="0">
                          <a:effectLst/>
                          <a:hlinkClick r:id="rId14"/>
                        </a:rPr>
                        <a:t>Link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480" marR="30480" marT="30480" marB="3048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3942">
                <a:tc>
                  <a:txBody>
                    <a:bodyPr/>
                    <a:lstStyle/>
                    <a:p>
                      <a:pPr algn="l" hangingPunct="0">
                        <a:spcAft>
                          <a:spcPts val="900"/>
                        </a:spcAft>
                      </a:pPr>
                      <a:r>
                        <a:rPr lang="en-GB" sz="1000" dirty="0">
                          <a:solidFill>
                            <a:schemeClr val="tx2"/>
                          </a:solidFill>
                          <a:effectLst/>
                        </a:rPr>
                        <a:t>SOL003-VNFPackageManagementNotification-API</a:t>
                      </a:r>
                      <a:endParaRPr lang="en-GB" sz="10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480" marR="30480" marT="30480" marB="304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900"/>
                        </a:spcAft>
                      </a:pPr>
                      <a:r>
                        <a:rPr lang="en-GB" sz="1000" dirty="0">
                          <a:effectLst/>
                        </a:rPr>
                        <a:t>SOL003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480" marR="30480" marT="30480" marB="304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900"/>
                        </a:spcAft>
                      </a:pPr>
                      <a:r>
                        <a:rPr lang="en-GB" sz="1000">
                          <a:effectLst/>
                        </a:rPr>
                        <a:t>VNFM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900"/>
                        </a:spcAft>
                      </a:pPr>
                      <a:r>
                        <a:rPr lang="en-GB" sz="1000" u="sng" dirty="0">
                          <a:effectLst/>
                          <a:hlinkClick r:id="rId15"/>
                        </a:rPr>
                        <a:t>Link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480" marR="30480" marT="30480" marB="3048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3942">
                <a:tc>
                  <a:txBody>
                    <a:bodyPr/>
                    <a:lstStyle/>
                    <a:p>
                      <a:pPr algn="l" hangingPunct="0">
                        <a:spcAft>
                          <a:spcPts val="900"/>
                        </a:spcAft>
                      </a:pPr>
                      <a:r>
                        <a:rPr lang="en-GB" sz="1000" dirty="0">
                          <a:solidFill>
                            <a:schemeClr val="tx2"/>
                          </a:solidFill>
                          <a:effectLst/>
                        </a:rPr>
                        <a:t>SOL003-VNFPerformanceManagement-API</a:t>
                      </a:r>
                      <a:endParaRPr lang="en-GB" sz="10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480" marR="30480" marT="30480" marB="304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900"/>
                        </a:spcAft>
                      </a:pPr>
                      <a:r>
                        <a:rPr lang="en-GB" sz="1000" dirty="0">
                          <a:effectLst/>
                        </a:rPr>
                        <a:t>SOL003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480" marR="30480" marT="30480" marB="304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900"/>
                        </a:spcAft>
                      </a:pPr>
                      <a:r>
                        <a:rPr lang="en-GB" sz="1000">
                          <a:effectLst/>
                        </a:rPr>
                        <a:t>VNFM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900"/>
                        </a:spcAft>
                      </a:pPr>
                      <a:r>
                        <a:rPr lang="en-GB" sz="1000" u="sng" dirty="0">
                          <a:effectLst/>
                          <a:hlinkClick r:id="rId16"/>
                        </a:rPr>
                        <a:t>Link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480" marR="30480" marT="30480" marB="3048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3942">
                <a:tc>
                  <a:txBody>
                    <a:bodyPr/>
                    <a:lstStyle/>
                    <a:p>
                      <a:pPr marL="0" algn="l" defTabSz="914400" rtl="1" eaLnBrk="1" latinLnBrk="0" hangingPunct="0">
                        <a:spcAft>
                          <a:spcPts val="900"/>
                        </a:spcAft>
                      </a:pPr>
                      <a:r>
                        <a:rPr lang="en-GB" sz="1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SOL005-NSDManagement-API</a:t>
                      </a:r>
                    </a:p>
                  </a:txBody>
                  <a:tcPr marL="30480" marR="30480" marT="30480" marB="3048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0">
                        <a:spcAft>
                          <a:spcPts val="900"/>
                        </a:spcAft>
                      </a:pPr>
                      <a:r>
                        <a:rPr lang="en-GB" sz="1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SOL005</a:t>
                      </a:r>
                    </a:p>
                  </a:txBody>
                  <a:tcPr marL="30480" marR="30480" marT="30480" marB="3048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900"/>
                        </a:spcAft>
                      </a:pPr>
                      <a:r>
                        <a:rPr lang="en-GB" sz="1000">
                          <a:effectLst/>
                        </a:rPr>
                        <a:t>NFVO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900"/>
                        </a:spcAft>
                      </a:pPr>
                      <a:r>
                        <a:rPr lang="en-GB" sz="1000" u="sng" dirty="0">
                          <a:effectLst/>
                          <a:hlinkClick r:id="rId17"/>
                        </a:rPr>
                        <a:t>Link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480" marR="30480" marT="30480" marB="3048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pic>
        <p:nvPicPr>
          <p:cNvPr id="7" name="Picture 1">
            <a:extLst>
              <a:ext uri="{FF2B5EF4-FFF2-40B4-BE49-F238E27FC236}">
                <a16:creationId xmlns:a16="http://schemas.microsoft.com/office/drawing/2014/main" id="{3CCC72C4-441E-4210-9F72-DDABD1E1C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0962" y="1938620"/>
            <a:ext cx="2529390" cy="2000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D42EBB40-1374-436E-A5F7-730096D9C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20135" y="2080069"/>
            <a:ext cx="3071865" cy="1858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FC0C0D2-5361-48C2-A0BA-B42DF1C87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03643" y="4247535"/>
            <a:ext cx="2683223" cy="186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>
            <a:extLst>
              <a:ext uri="{FF2B5EF4-FFF2-40B4-BE49-F238E27FC236}">
                <a16:creationId xmlns:a16="http://schemas.microsoft.com/office/drawing/2014/main" id="{E8FC625F-983F-448D-8D2A-84DAC68D8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0962" y="4300153"/>
            <a:ext cx="2798491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72210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Participation: 9 Platforms (VIM &amp; NFVI)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5529861"/>
              </p:ext>
            </p:extLst>
          </p:nvPr>
        </p:nvGraphicFramePr>
        <p:xfrm>
          <a:off x="537284" y="1624446"/>
          <a:ext cx="11117431" cy="47394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114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9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266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66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2227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Organisations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Name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HW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Location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Short Description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1214"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Huawei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OPNFV Compass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OPNFV POD @Huawei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Singapore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OPNFV - OpenStack </a:t>
                      </a:r>
                      <a:r>
                        <a:rPr lang="en-GB" sz="1600" dirty="0" err="1">
                          <a:effectLst/>
                        </a:rPr>
                        <a:t>Ocata</a:t>
                      </a:r>
                      <a:r>
                        <a:rPr lang="en-GB" sz="1600" dirty="0">
                          <a:effectLst/>
                        </a:rPr>
                        <a:t> + Pike, </a:t>
                      </a:r>
                    </a:p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ODL Nitrogen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Nokia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NCR18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Nokia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Espoo, Finland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l"/>
                      <a:endParaRPr lang="en-GB" sz="1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Red Hat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Red Hat OpenStack Platform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Lenovo OCP ‘OP@L’ POD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NC, USA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OpenStack Newton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Red Hat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Red Hat OpenStack Platform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QCT @ETSI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France 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OpenStack Newton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SUSE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OPNFV XCI (Open SUSE)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POD @UNH IOL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NH, USA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OpenStack Queens + ODL Oxygen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4394"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Whitestack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WhiteCloud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Intel remote POD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USA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OpenStack Pike + ODL Carbon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Wind River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Titaniun Cloud R4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Wind River @OSM Remote Lab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Hudson, MA, USA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OpenStack Newton + OF 1.3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20700"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Wind River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Titaniun Edge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Advantech remote POD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Taipei Taiwan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OpenStack Pike + OF 1.3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01534"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Wind River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600" dirty="0" err="1">
                          <a:effectLst/>
                        </a:rPr>
                        <a:t>Titaniun</a:t>
                      </a:r>
                      <a:r>
                        <a:rPr lang="en-GB" sz="1600" dirty="0">
                          <a:effectLst/>
                        </a:rPr>
                        <a:t> Cloud R4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Lenovo OCP ‘OP@L’ POD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NC, USA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OpenStack Pike + OF 1.3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71339" y="1752289"/>
            <a:ext cx="1106488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35416" y="2832650"/>
            <a:ext cx="142875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49077" y="3412804"/>
            <a:ext cx="142875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35416" y="5953385"/>
            <a:ext cx="142875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49077" y="5469751"/>
            <a:ext cx="142875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35416" y="4973934"/>
            <a:ext cx="142875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35416" y="4431630"/>
            <a:ext cx="142875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49930" y="3628373"/>
            <a:ext cx="1106488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9172473"/>
      </p:ext>
    </p:extLst>
  </p:cSld>
  <p:clrMapOvr>
    <a:masterClrMapping/>
  </p:clrMapOvr>
</p:sld>
</file>

<file path=ppt/theme/theme1.xml><?xml version="1.0" encoding="utf-8"?>
<a:theme xmlns:a="http://schemas.openxmlformats.org/drawingml/2006/main" name="ETSI Corporate 2018">
  <a:themeElements>
    <a:clrScheme name="ETSI 2018">
      <a:dk1>
        <a:srgbClr val="3E484F"/>
      </a:dk1>
      <a:lt1>
        <a:srgbClr val="A0CBED"/>
      </a:lt1>
      <a:dk2>
        <a:srgbClr val="000000"/>
      </a:dk2>
      <a:lt2>
        <a:srgbClr val="FFFFFF"/>
      </a:lt2>
      <a:accent1>
        <a:srgbClr val="004A8D"/>
      </a:accent1>
      <a:accent2>
        <a:srgbClr val="007DC3"/>
      </a:accent2>
      <a:accent3>
        <a:srgbClr val="69747A"/>
      </a:accent3>
      <a:accent4>
        <a:srgbClr val="E8E196"/>
      </a:accent4>
      <a:accent5>
        <a:srgbClr val="FFC20E"/>
      </a:accent5>
      <a:accent6>
        <a:srgbClr val="8DC640"/>
      </a:accent6>
      <a:hlink>
        <a:srgbClr val="007DC3"/>
      </a:hlink>
      <a:folHlink>
        <a:srgbClr val="8C56A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24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TSI Corporate Presentation Template 2018- Light Version.potx [Read-Only]" id="{936D83B7-AB32-4E64-8E6D-860CF709C83E}" vid="{90CCE52D-7204-4FCA-BFCD-B9539ED6FF7B}"/>
    </a:ext>
  </a:extLst>
</a:theme>
</file>

<file path=ppt/theme/theme2.xml><?xml version="1.0" encoding="utf-8"?>
<a:theme xmlns:a="http://schemas.openxmlformats.org/drawingml/2006/main" name="Office Theme">
  <a:themeElements>
    <a:clrScheme name="ETSI 2018">
      <a:dk1>
        <a:srgbClr val="3E484F"/>
      </a:dk1>
      <a:lt1>
        <a:srgbClr val="A0CBED"/>
      </a:lt1>
      <a:dk2>
        <a:srgbClr val="000000"/>
      </a:dk2>
      <a:lt2>
        <a:srgbClr val="FFFFFF"/>
      </a:lt2>
      <a:accent1>
        <a:srgbClr val="004A8D"/>
      </a:accent1>
      <a:accent2>
        <a:srgbClr val="007DC3"/>
      </a:accent2>
      <a:accent3>
        <a:srgbClr val="69747A"/>
      </a:accent3>
      <a:accent4>
        <a:srgbClr val="E8E196"/>
      </a:accent4>
      <a:accent5>
        <a:srgbClr val="FFC20E"/>
      </a:accent5>
      <a:accent6>
        <a:srgbClr val="8DC640"/>
      </a:accent6>
      <a:hlink>
        <a:srgbClr val="007DC3"/>
      </a:hlink>
      <a:folHlink>
        <a:srgbClr val="8C56A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ETSI 2018">
      <a:dk1>
        <a:srgbClr val="3E484F"/>
      </a:dk1>
      <a:lt1>
        <a:srgbClr val="A0CBED"/>
      </a:lt1>
      <a:dk2>
        <a:srgbClr val="000000"/>
      </a:dk2>
      <a:lt2>
        <a:srgbClr val="FFFFFF"/>
      </a:lt2>
      <a:accent1>
        <a:srgbClr val="004A8D"/>
      </a:accent1>
      <a:accent2>
        <a:srgbClr val="007DC3"/>
      </a:accent2>
      <a:accent3>
        <a:srgbClr val="69747A"/>
      </a:accent3>
      <a:accent4>
        <a:srgbClr val="E8E196"/>
      </a:accent4>
      <a:accent5>
        <a:srgbClr val="FFC20E"/>
      </a:accent5>
      <a:accent6>
        <a:srgbClr val="8DC640"/>
      </a:accent6>
      <a:hlink>
        <a:srgbClr val="007DC3"/>
      </a:hlink>
      <a:folHlink>
        <a:srgbClr val="8C56A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ETSI_CORPORATE_PRESENTATION_template_2018_Light_Version (1)</Template>
  <TotalTime>7100</TotalTime>
  <Words>1968</Words>
  <Application>Microsoft Macintosh PowerPoint</Application>
  <PresentationFormat>Widescreen</PresentationFormat>
  <Paragraphs>578</Paragraphs>
  <Slides>34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Calibri</vt:lpstr>
      <vt:lpstr>Calibri Light</vt:lpstr>
      <vt:lpstr>Tahoma</vt:lpstr>
      <vt:lpstr>Times New Roman</vt:lpstr>
      <vt:lpstr>Wingdings</vt:lpstr>
      <vt:lpstr>ETSI Corporate 2018</vt:lpstr>
      <vt:lpstr>PowerPoint Presentation</vt:lpstr>
      <vt:lpstr>Agenda</vt:lpstr>
      <vt:lpstr>3rd NFV Plugtests &amp; OPNFV PLUGFEST</vt:lpstr>
      <vt:lpstr>Preparation</vt:lpstr>
      <vt:lpstr>HIVE – Several Options</vt:lpstr>
      <vt:lpstr>NFV Plugtests HIVE – 46 remote sites </vt:lpstr>
      <vt:lpstr>Interoperability Test Sessions</vt:lpstr>
      <vt:lpstr>API Testing</vt:lpstr>
      <vt:lpstr>Participation: 9 Platforms (VIM &amp; NFVI)</vt:lpstr>
      <vt:lpstr>Participation: 10 MANOs (NFVO &amp; VNFM)</vt:lpstr>
      <vt:lpstr>Participation: 19 VNFs</vt:lpstr>
      <vt:lpstr>27 Multi-vendor NS</vt:lpstr>
      <vt:lpstr>Multi-vendor Demonstrations</vt:lpstr>
      <vt:lpstr>Cross-community synergy &amp; joint activities</vt:lpstr>
      <vt:lpstr>Results Highlights</vt:lpstr>
      <vt:lpstr>Overall Results</vt:lpstr>
      <vt:lpstr>Results per Multi-Vendor NS Sub-Group </vt:lpstr>
      <vt:lpstr>API Track: results per Sub-Group </vt:lpstr>
      <vt:lpstr>Feedback on NFV (SOL) Specifications</vt:lpstr>
      <vt:lpstr>Feedback on OpenAPIs</vt:lpstr>
      <vt:lpstr>Feedback on the Test Plans</vt:lpstr>
      <vt:lpstr>Plugtests &amp; Joint Plugtest/Plugfest Reports</vt:lpstr>
      <vt:lpstr>What’s next?</vt:lpstr>
      <vt:lpstr>TST WG Activities</vt:lpstr>
      <vt:lpstr>TST009 – NFVI Network Benchmarks and Measurement Methods</vt:lpstr>
      <vt:lpstr>Benchmarks</vt:lpstr>
      <vt:lpstr>Test Setup Examples</vt:lpstr>
      <vt:lpstr>Methods of Measurement: Core Procedures</vt:lpstr>
      <vt:lpstr>Mitigating Background Processes that Cause Errors (Loss)</vt:lpstr>
      <vt:lpstr>Binary Search with Loss Verification</vt:lpstr>
      <vt:lpstr>TST010 – MANO API Conformance Test Suite</vt:lpstr>
      <vt:lpstr>TST011 – Test Domain and Description Language Recommendations</vt:lpstr>
      <vt:lpstr>TST012 - VIM &amp; NFVI Control and Management Performance Evaluation</vt:lpstr>
      <vt:lpstr>PowerPoint Presentation</vt:lpstr>
    </vt:vector>
  </TitlesOfParts>
  <Manager/>
  <Company>ETSI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ETSI NFV TST Tutorial - SDN NFV World Congress 2018</dc:title>
  <dc:subject>&lt;Speech title here&gt;</dc:subject>
  <dc:creator>Silvia Almagia, Pierre Lynch</dc:creator>
  <cp:keywords/>
  <dc:description/>
  <cp:lastModifiedBy>LYNCH,PIERRE (K-Morrisville,ex1)</cp:lastModifiedBy>
  <cp:revision>127</cp:revision>
  <dcterms:created xsi:type="dcterms:W3CDTF">2018-06-01T09:30:42Z</dcterms:created>
  <dcterms:modified xsi:type="dcterms:W3CDTF">2018-10-07T11:44:38Z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ecurityLevel">
    <vt:lpwstr>Level 2 – Sensitive</vt:lpwstr>
  </property>
  <property fmtid="{D5CDD505-2E9C-101B-9397-08002B2CF9AE}" pid="3" name="Updated">
    <vt:bool>true</vt:bool>
  </property>
</Properties>
</file>