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9" r:id="rId2"/>
    <p:sldId id="264" r:id="rId3"/>
    <p:sldId id="261" r:id="rId4"/>
    <p:sldId id="262" r:id="rId5"/>
    <p:sldId id="257" r:id="rId6"/>
    <p:sldId id="258" r:id="rId7"/>
    <p:sldId id="283" r:id="rId8"/>
    <p:sldId id="284" r:id="rId9"/>
    <p:sldId id="285" r:id="rId10"/>
    <p:sldId id="286" r:id="rId11"/>
    <p:sldId id="287" r:id="rId12"/>
    <p:sldId id="288" r:id="rId13"/>
    <p:sldId id="300" r:id="rId14"/>
    <p:sldId id="301" r:id="rId15"/>
    <p:sldId id="302" r:id="rId16"/>
    <p:sldId id="30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i Shilat" initials="MS" lastIdx="20" clrIdx="0">
    <p:extLst>
      <p:ext uri="{19B8F6BF-5375-455C-9EA6-DF929625EA0E}">
        <p15:presenceInfo xmlns:p15="http://schemas.microsoft.com/office/powerpoint/2012/main" userId="S-1-5-21-143744227-174999600-642189945-19616" providerId="AD"/>
      </p:ext>
    </p:extLst>
  </p:cmAuthor>
  <p:cmAuthor id="2" name="Ronit Soen" initials="RS" lastIdx="4" clrIdx="1">
    <p:extLst>
      <p:ext uri="{19B8F6BF-5375-455C-9EA6-DF929625EA0E}">
        <p15:presenceInfo xmlns:p15="http://schemas.microsoft.com/office/powerpoint/2012/main" userId="S-1-5-21-143744227-174999600-642189945-8196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F0FF"/>
    <a:srgbClr val="004A8D"/>
    <a:srgbClr val="E7E6E6"/>
    <a:srgbClr val="298FD1"/>
    <a:srgbClr val="302E45"/>
    <a:srgbClr val="EC008C"/>
    <a:srgbClr val="F58C7E"/>
    <a:srgbClr val="F067A6"/>
    <a:srgbClr val="B4B0BA"/>
    <a:srgbClr val="F9AF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סגנון ביניים 2 - הדגשה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סגנון בהיר 2 - הדגשה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6412" autoAdjust="0"/>
  </p:normalViewPr>
  <p:slideViewPr>
    <p:cSldViewPr snapToGrid="0" showGuides="1">
      <p:cViewPr varScale="1">
        <p:scale>
          <a:sx n="63" d="100"/>
          <a:sy n="63" d="100"/>
        </p:scale>
        <p:origin x="78" y="13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49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Headline</a:t>
            </a:r>
            <a:endParaRPr lang="he-I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גיליון1!$B$1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גיליון1!$A$2:$A$5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גיליון1!$B$2:$B$5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83-4286-A826-AAEA0AAA83C5}"/>
            </c:ext>
          </c:extLst>
        </c:ser>
        <c:ser>
          <c:idx val="1"/>
          <c:order val="1"/>
          <c:tx>
            <c:strRef>
              <c:f>גיליון1!$C$1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גיליון1!$A$2:$A$5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גיליון1!$C$2:$C$5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83-4286-A826-AAEA0AAA83C5}"/>
            </c:ext>
          </c:extLst>
        </c:ser>
        <c:ser>
          <c:idx val="2"/>
          <c:order val="2"/>
          <c:tx>
            <c:strRef>
              <c:f>גיליון1!$D$1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גיליון1!$A$2:$A$5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גיליון1!$D$2:$D$5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83-4286-A826-AAEA0AAA8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7092448"/>
        <c:axId val="547092776"/>
      </c:barChart>
      <c:catAx>
        <c:axId val="54709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092776"/>
        <c:crosses val="autoZero"/>
        <c:auto val="1"/>
        <c:lblAlgn val="ctr"/>
        <c:lblOffset val="100"/>
        <c:noMultiLvlLbl val="0"/>
      </c:catAx>
      <c:valAx>
        <c:axId val="547092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09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/>
            </a:lvl1pPr>
          </a:lstStyle>
          <a:p>
            <a:fld id="{31C06EA9-5B09-4754-A303-3A3F0FC820EB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23D6AF7-F2B6-46DF-B629-BDA4FA07FC58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876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3C6A86D3-EC4B-4CF0-BE59-F74CA7A04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646816" cy="4587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31C06EA9-5B09-4754-A303-3A3F0FC820EB}" type="slidenum">
              <a:rPr lang="en-US" smtClean="0">
                <a:cs typeface="Tahoma" panose="020B0604030504040204" pitchFamily="34" charset="0"/>
              </a:rPr>
              <a:pPr/>
              <a:t>‹#›</a:t>
            </a:fld>
            <a:endParaRPr lang="en-US">
              <a:cs typeface="Tahoma" panose="020B060403050404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E77542-6D51-4929-97A6-1018616E40ED}"/>
              </a:ext>
            </a:extLst>
          </p:cNvPr>
          <p:cNvSpPr txBox="1"/>
          <p:nvPr/>
        </p:nvSpPr>
        <p:spPr>
          <a:xfrm>
            <a:off x="422994" y="8685213"/>
            <a:ext cx="1228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© ETSI 2018</a:t>
            </a:r>
            <a:endParaRPr lang="he-IL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71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372A564D-06A5-4EFE-B38B-6D6BE06EC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42549"/>
            <a:ext cx="12192000" cy="1856941"/>
          </a:xfrm>
          <a:prstGeom prst="rect">
            <a:avLst/>
          </a:prstGeom>
        </p:spPr>
      </p:pic>
      <p:pic>
        <p:nvPicPr>
          <p:cNvPr id="3" name="תמונה 2" descr="תמונה שמכילה אובייקט&#10;&#10;תיאור שנוצר ברמת מהימנות גבוהה">
            <a:extLst>
              <a:ext uri="{FF2B5EF4-FFF2-40B4-BE49-F238E27FC236}">
                <a16:creationId xmlns:a16="http://schemas.microsoft.com/office/drawing/2014/main" id="{07CFF163-8B1C-47C8-BBE1-D23B5B2E5D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0" y="389002"/>
            <a:ext cx="7800815" cy="1025635"/>
          </a:xfrm>
          <a:prstGeom prst="rect">
            <a:avLst/>
          </a:prstGeom>
        </p:spPr>
      </p:pic>
      <p:sp>
        <p:nvSpPr>
          <p:cNvPr id="125" name="מציין מיקום טקסט 46">
            <a:extLst>
              <a:ext uri="{FF2B5EF4-FFF2-40B4-BE49-F238E27FC236}">
                <a16:creationId xmlns:a16="http://schemas.microsoft.com/office/drawing/2014/main" id="{5FD01500-B874-4ED1-BA77-137138AC71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19" name="כותרת 1">
            <a:extLst>
              <a:ext uri="{FF2B5EF4-FFF2-40B4-BE49-F238E27FC236}">
                <a16:creationId xmlns:a16="http://schemas.microsoft.com/office/drawing/2014/main" id="{E40A6F19-AB55-4BB2-90A9-1D0AFF238E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מציין מיקום טקסט 46">
            <a:extLst>
              <a:ext uri="{FF2B5EF4-FFF2-40B4-BE49-F238E27FC236}">
                <a16:creationId xmlns:a16="http://schemas.microsoft.com/office/drawing/2014/main" id="{723708AD-1A8C-4C3F-BD80-D41BBAFFB0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9" name="מציין מיקום טקסט 46">
            <a:extLst>
              <a:ext uri="{FF2B5EF4-FFF2-40B4-BE49-F238E27FC236}">
                <a16:creationId xmlns:a16="http://schemas.microsoft.com/office/drawing/2014/main" id="{0414D16D-A991-4A59-B46B-10A4B8FF1B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7444CF9-36DD-4075-BEFB-C959185E6308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D26F86-6539-41EE-BEEC-1242BFE10597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B74032-455D-4AE6-B8EF-8077C19EA293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2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1CA5A-67E0-445C-8ED9-1D97C8DEDCAC}"/>
              </a:ext>
            </a:extLst>
          </p:cNvPr>
          <p:cNvSpPr txBox="1"/>
          <p:nvPr userDrawn="1"/>
        </p:nvSpPr>
        <p:spPr>
          <a:xfrm>
            <a:off x="622779" y="6418428"/>
            <a:ext cx="2577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2021 – All rights reserved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410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3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4EF2ADB-9A89-40BC-BC15-3C01C608847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66328A3E-8DC6-4636-8C6E-B3C568908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47301-19C0-45FE-B1DF-7C50C8E438DC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14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A77744-7318-40EC-B333-A0D067E2D76C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08105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4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1EA363-98E5-455B-8A3E-B673A250ECE9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457BE4E2-78CC-4194-AE65-FB8C0C6AFA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57C3FA-7240-48FF-BFC9-C7756573C8A5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04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E8BAF9-C37A-40D4-BEBA-AC3D50D6A6B7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871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5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92B2546-3267-4D3A-95E9-94EEDE110FA2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B7E10E1B-DAB7-413C-A350-69588FF4C1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0D1DCA-00BE-442E-9D15-BFFB6CFFDE4D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0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630DADC7-25AE-4B73-A1DD-1C0132BB56CA}"/>
              </a:ext>
            </a:extLst>
          </p:cNvPr>
          <p:cNvGrpSpPr/>
          <p:nvPr userDrawn="1"/>
        </p:nvGrpSpPr>
        <p:grpSpPr>
          <a:xfrm>
            <a:off x="1953901" y="0"/>
            <a:ext cx="7667717" cy="6858001"/>
            <a:chOff x="2731193" y="0"/>
            <a:chExt cx="7667717" cy="6858001"/>
          </a:xfrm>
        </p:grpSpPr>
        <p:sp>
          <p:nvSpPr>
            <p:cNvPr id="20" name="צורה חופשית: צורה 19">
              <a:extLst>
                <a:ext uri="{FF2B5EF4-FFF2-40B4-BE49-F238E27FC236}">
                  <a16:creationId xmlns:a16="http://schemas.microsoft.com/office/drawing/2014/main" id="{17DF4961-DCED-4D2E-A58B-A63307BFE713}"/>
                </a:ext>
              </a:extLst>
            </p:cNvPr>
            <p:cNvSpPr/>
            <p:nvPr userDrawn="1"/>
          </p:nvSpPr>
          <p:spPr>
            <a:xfrm>
              <a:off x="4777558" y="0"/>
              <a:ext cx="4389250" cy="6858000"/>
            </a:xfrm>
            <a:custGeom>
              <a:avLst/>
              <a:gdLst>
                <a:gd name="connsiteX0" fmla="*/ 2039448 w 4389250"/>
                <a:gd name="connsiteY0" fmla="*/ 0 h 6858000"/>
                <a:gd name="connsiteX1" fmla="*/ 2783030 w 4389250"/>
                <a:gd name="connsiteY1" fmla="*/ 0 h 6858000"/>
                <a:gd name="connsiteX2" fmla="*/ 2854818 w 4389250"/>
                <a:gd name="connsiteY2" fmla="*/ 53222 h 6858000"/>
                <a:gd name="connsiteX3" fmla="*/ 4388762 w 4389250"/>
                <a:gd name="connsiteY3" fmla="*/ 2923229 h 6858000"/>
                <a:gd name="connsiteX4" fmla="*/ 692952 w 4389250"/>
                <a:gd name="connsiteY4" fmla="*/ 6796091 h 6858000"/>
                <a:gd name="connsiteX5" fmla="*/ 498457 w 4389250"/>
                <a:gd name="connsiteY5" fmla="*/ 6858000 h 6858000"/>
                <a:gd name="connsiteX6" fmla="*/ 0 w 4389250"/>
                <a:gd name="connsiteY6" fmla="*/ 6858000 h 6858000"/>
                <a:gd name="connsiteX7" fmla="*/ 163544 w 4389250"/>
                <a:gd name="connsiteY7" fmla="*/ 6793240 h 6858000"/>
                <a:gd name="connsiteX8" fmla="*/ 3648163 w 4389250"/>
                <a:gd name="connsiteY8" fmla="*/ 2892256 h 6858000"/>
                <a:gd name="connsiteX9" fmla="*/ 2055949 w 4389250"/>
                <a:gd name="connsiteY9" fmla="*/ 12634 h 6858000"/>
                <a:gd name="connsiteX10" fmla="*/ 2039448 w 4389250"/>
                <a:gd name="connsiteY10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89250" h="6858000">
                  <a:moveTo>
                    <a:pt x="2039448" y="0"/>
                  </a:moveTo>
                  <a:lnTo>
                    <a:pt x="2783030" y="0"/>
                  </a:lnTo>
                  <a:lnTo>
                    <a:pt x="2854818" y="53222"/>
                  </a:lnTo>
                  <a:cubicBezTo>
                    <a:pt x="3715038" y="727088"/>
                    <a:pt x="4367479" y="1656240"/>
                    <a:pt x="4388762" y="2923229"/>
                  </a:cubicBezTo>
                  <a:cubicBezTo>
                    <a:pt x="4425645" y="5114604"/>
                    <a:pt x="2365114" y="6242376"/>
                    <a:pt x="692952" y="6796091"/>
                  </a:cubicBezTo>
                  <a:lnTo>
                    <a:pt x="498457" y="6858000"/>
                  </a:lnTo>
                  <a:lnTo>
                    <a:pt x="0" y="6858000"/>
                  </a:lnTo>
                  <a:lnTo>
                    <a:pt x="163544" y="6793240"/>
                  </a:lnTo>
                  <a:cubicBezTo>
                    <a:pt x="1669864" y="6179291"/>
                    <a:pt x="3711092" y="4949986"/>
                    <a:pt x="3648163" y="2892256"/>
                  </a:cubicBezTo>
                  <a:cubicBezTo>
                    <a:pt x="3610657" y="1644998"/>
                    <a:pt x="2917462" y="702965"/>
                    <a:pt x="2055949" y="12634"/>
                  </a:cubicBezTo>
                  <a:lnTo>
                    <a:pt x="2039448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err="1"/>
            </a:p>
          </p:txBody>
        </p:sp>
        <p:sp>
          <p:nvSpPr>
            <p:cNvPr id="21" name="צורה חופשית: צורה 20">
              <a:extLst>
                <a:ext uri="{FF2B5EF4-FFF2-40B4-BE49-F238E27FC236}">
                  <a16:creationId xmlns:a16="http://schemas.microsoft.com/office/drawing/2014/main" id="{9F261F25-391E-4495-9F8C-317D9B8B7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1193" y="2"/>
              <a:ext cx="4206981" cy="6857999"/>
            </a:xfrm>
            <a:custGeom>
              <a:avLst/>
              <a:gdLst>
                <a:gd name="connsiteX0" fmla="*/ 2134482 w 4206981"/>
                <a:gd name="connsiteY0" fmla="*/ 0 h 6857999"/>
                <a:gd name="connsiteX1" fmla="*/ 2565507 w 4206981"/>
                <a:gd name="connsiteY1" fmla="*/ 0 h 6857999"/>
                <a:gd name="connsiteX2" fmla="*/ 2607190 w 4206981"/>
                <a:gd name="connsiteY2" fmla="*/ 29852 h 6857999"/>
                <a:gd name="connsiteX3" fmla="*/ 4206859 w 4206981"/>
                <a:gd name="connsiteY3" fmla="*/ 2889873 h 6857999"/>
                <a:gd name="connsiteX4" fmla="*/ 364395 w 4206981"/>
                <a:gd name="connsiteY4" fmla="*/ 6830388 h 6857999"/>
                <a:gd name="connsiteX5" fmla="*/ 280110 w 4206981"/>
                <a:gd name="connsiteY5" fmla="*/ 6857999 h 6857999"/>
                <a:gd name="connsiteX6" fmla="*/ 0 w 4206981"/>
                <a:gd name="connsiteY6" fmla="*/ 6857999 h 6857999"/>
                <a:gd name="connsiteX7" fmla="*/ 67164 w 4206981"/>
                <a:gd name="connsiteY7" fmla="*/ 6831728 h 6857999"/>
                <a:gd name="connsiteX8" fmla="*/ 3516140 w 4206981"/>
                <a:gd name="connsiteY8" fmla="*/ 2908934 h 6857999"/>
                <a:gd name="connsiteX9" fmla="*/ 2319762 w 4206981"/>
                <a:gd name="connsiteY9" fmla="*/ 163793 h 6857999"/>
                <a:gd name="connsiteX10" fmla="*/ 2134482 w 4206981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06981" h="6857999">
                  <a:moveTo>
                    <a:pt x="2134482" y="0"/>
                  </a:moveTo>
                  <a:lnTo>
                    <a:pt x="2565507" y="0"/>
                  </a:lnTo>
                  <a:lnTo>
                    <a:pt x="2607190" y="29852"/>
                  </a:lnTo>
                  <a:cubicBezTo>
                    <a:pt x="3525928" y="721020"/>
                    <a:pt x="4217577" y="1658697"/>
                    <a:pt x="4206859" y="2889873"/>
                  </a:cubicBezTo>
                  <a:cubicBezTo>
                    <a:pt x="4186902" y="5047419"/>
                    <a:pt x="2074272" y="6248861"/>
                    <a:pt x="364395" y="6830388"/>
                  </a:cubicBezTo>
                  <a:lnTo>
                    <a:pt x="280110" y="6857999"/>
                  </a:lnTo>
                  <a:lnTo>
                    <a:pt x="0" y="6857999"/>
                  </a:lnTo>
                  <a:lnTo>
                    <a:pt x="67164" y="6831728"/>
                  </a:lnTo>
                  <a:cubicBezTo>
                    <a:pt x="1611971" y="6205232"/>
                    <a:pt x="3504906" y="4917315"/>
                    <a:pt x="3516140" y="2908934"/>
                  </a:cubicBezTo>
                  <a:cubicBezTo>
                    <a:pt x="3522095" y="1708731"/>
                    <a:pt x="3017034" y="819374"/>
                    <a:pt x="2319762" y="163793"/>
                  </a:cubicBezTo>
                  <a:lnTo>
                    <a:pt x="2134482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2" name="צורה חופשית: צורה 21">
              <a:extLst>
                <a:ext uri="{FF2B5EF4-FFF2-40B4-BE49-F238E27FC236}">
                  <a16:creationId xmlns:a16="http://schemas.microsoft.com/office/drawing/2014/main" id="{703373F4-4545-463C-90D2-59838D912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5728" y="1"/>
              <a:ext cx="4093156" cy="6857999"/>
            </a:xfrm>
            <a:custGeom>
              <a:avLst/>
              <a:gdLst>
                <a:gd name="connsiteX0" fmla="*/ 1916065 w 4093156"/>
                <a:gd name="connsiteY0" fmla="*/ 0 h 6857999"/>
                <a:gd name="connsiteX1" fmla="*/ 2481932 w 4093156"/>
                <a:gd name="connsiteY1" fmla="*/ 0 h 6857999"/>
                <a:gd name="connsiteX2" fmla="*/ 2637513 w 4093156"/>
                <a:gd name="connsiteY2" fmla="*/ 119981 h 6857999"/>
                <a:gd name="connsiteX3" fmla="*/ 4093021 w 4093156"/>
                <a:gd name="connsiteY3" fmla="*/ 2889873 h 6857999"/>
                <a:gd name="connsiteX4" fmla="*/ 424957 w 4093156"/>
                <a:gd name="connsiteY4" fmla="*/ 6820408 h 6857999"/>
                <a:gd name="connsiteX5" fmla="*/ 312696 w 4093156"/>
                <a:gd name="connsiteY5" fmla="*/ 6857999 h 6857999"/>
                <a:gd name="connsiteX6" fmla="*/ 0 w 4093156"/>
                <a:gd name="connsiteY6" fmla="*/ 6857999 h 6857999"/>
                <a:gd name="connsiteX7" fmla="*/ 37473 w 4093156"/>
                <a:gd name="connsiteY7" fmla="*/ 6843451 h 6857999"/>
                <a:gd name="connsiteX8" fmla="*/ 3414182 w 4093156"/>
                <a:gd name="connsiteY8" fmla="*/ 2923229 h 6857999"/>
                <a:gd name="connsiteX9" fmla="*/ 1931972 w 4093156"/>
                <a:gd name="connsiteY9" fmla="*/ 12867 h 6857999"/>
                <a:gd name="connsiteX10" fmla="*/ 1916065 w 4093156"/>
                <a:gd name="connsiteY10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3156" h="6857999">
                  <a:moveTo>
                    <a:pt x="1916065" y="0"/>
                  </a:moveTo>
                  <a:lnTo>
                    <a:pt x="2481932" y="0"/>
                  </a:lnTo>
                  <a:lnTo>
                    <a:pt x="2637513" y="119981"/>
                  </a:lnTo>
                  <a:cubicBezTo>
                    <a:pt x="3461823" y="790118"/>
                    <a:pt x="4082377" y="1693319"/>
                    <a:pt x="4093021" y="2889873"/>
                  </a:cubicBezTo>
                  <a:cubicBezTo>
                    <a:pt x="4112374" y="5087764"/>
                    <a:pt x="2050364" y="6254462"/>
                    <a:pt x="424957" y="6820408"/>
                  </a:cubicBezTo>
                  <a:lnTo>
                    <a:pt x="312696" y="6857999"/>
                  </a:lnTo>
                  <a:lnTo>
                    <a:pt x="0" y="6857999"/>
                  </a:lnTo>
                  <a:lnTo>
                    <a:pt x="37473" y="6843451"/>
                  </a:lnTo>
                  <a:cubicBezTo>
                    <a:pt x="1492772" y="6258553"/>
                    <a:pt x="3443881" y="5043389"/>
                    <a:pt x="3414182" y="2923229"/>
                  </a:cubicBezTo>
                  <a:cubicBezTo>
                    <a:pt x="3397211" y="1658102"/>
                    <a:pt x="2750863" y="707246"/>
                    <a:pt x="1931972" y="12867"/>
                  </a:cubicBezTo>
                  <a:lnTo>
                    <a:pt x="1916065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  <p:sp>
          <p:nvSpPr>
            <p:cNvPr id="23" name="צורה חופשית: צורה 22">
              <a:extLst>
                <a:ext uri="{FF2B5EF4-FFF2-40B4-BE49-F238E27FC236}">
                  <a16:creationId xmlns:a16="http://schemas.microsoft.com/office/drawing/2014/main" id="{590407C2-26F7-45D5-BE31-B110BBC52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73203" y="1"/>
              <a:ext cx="2425707" cy="2659585"/>
            </a:xfrm>
            <a:custGeom>
              <a:avLst/>
              <a:gdLst>
                <a:gd name="connsiteX0" fmla="*/ 0 w 2425707"/>
                <a:gd name="connsiteY0" fmla="*/ 0 h 2659585"/>
                <a:gd name="connsiteX1" fmla="*/ 544789 w 2425707"/>
                <a:gd name="connsiteY1" fmla="*/ 0 h 2659585"/>
                <a:gd name="connsiteX2" fmla="*/ 617562 w 2425707"/>
                <a:gd name="connsiteY2" fmla="*/ 48632 h 2659585"/>
                <a:gd name="connsiteX3" fmla="*/ 2425707 w 2425707"/>
                <a:gd name="connsiteY3" fmla="*/ 2659585 h 2659585"/>
                <a:gd name="connsiteX4" fmla="*/ 1558654 w 2425707"/>
                <a:gd name="connsiteY4" fmla="*/ 2659585 h 2659585"/>
                <a:gd name="connsiteX5" fmla="*/ 140026 w 2425707"/>
                <a:gd name="connsiteY5" fmla="*/ 105783 h 2659585"/>
                <a:gd name="connsiteX6" fmla="*/ 0 w 2425707"/>
                <a:gd name="connsiteY6" fmla="*/ 0 h 265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5707" h="2659585">
                  <a:moveTo>
                    <a:pt x="0" y="0"/>
                  </a:moveTo>
                  <a:lnTo>
                    <a:pt x="544789" y="0"/>
                  </a:lnTo>
                  <a:lnTo>
                    <a:pt x="617562" y="48632"/>
                  </a:lnTo>
                  <a:cubicBezTo>
                    <a:pt x="1525571" y="684578"/>
                    <a:pt x="2263581" y="1537343"/>
                    <a:pt x="2425707" y="2659585"/>
                  </a:cubicBezTo>
                  <a:lnTo>
                    <a:pt x="1558654" y="2659585"/>
                  </a:lnTo>
                  <a:cubicBezTo>
                    <a:pt x="1555379" y="1581578"/>
                    <a:pt x="942724" y="742636"/>
                    <a:pt x="140026" y="10578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F0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rtl="0"/>
              <a:endParaRPr lang="en-US"/>
            </a:p>
          </p:txBody>
        </p:sp>
      </p:grp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889F92E-54E5-4148-B838-023E4ACC68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62" y="389003"/>
            <a:ext cx="3414056" cy="1400739"/>
          </a:xfrm>
          <a:prstGeom prst="rect">
            <a:avLst/>
          </a:prstGeom>
        </p:spPr>
      </p:pic>
      <p:sp>
        <p:nvSpPr>
          <p:cNvPr id="26" name="מציין מיקום טקסט 46">
            <a:extLst>
              <a:ext uri="{FF2B5EF4-FFF2-40B4-BE49-F238E27FC236}">
                <a16:creationId xmlns:a16="http://schemas.microsoft.com/office/drawing/2014/main" id="{E8764290-FB38-42DB-A451-B6028A7F4A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47315" y="5945551"/>
            <a:ext cx="2037913" cy="360000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30" name="כותרת 1">
            <a:extLst>
              <a:ext uri="{FF2B5EF4-FFF2-40B4-BE49-F238E27FC236}">
                <a16:creationId xmlns:a16="http://schemas.microsoft.com/office/drawing/2014/main" id="{9ABE937E-880A-485B-B24C-45CBD5961E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884" y="2947395"/>
            <a:ext cx="10998774" cy="1330920"/>
          </a:xfrm>
        </p:spPr>
        <p:txBody>
          <a:bodyPr>
            <a:noAutofit/>
          </a:bodyPr>
          <a:lstStyle>
            <a:lvl1pPr algn="ctr">
              <a:lnSpc>
                <a:spcPts val="4400"/>
              </a:lnSpc>
              <a:defRPr sz="48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1" name="מציין מיקום טקסט 46">
            <a:extLst>
              <a:ext uri="{FF2B5EF4-FFF2-40B4-BE49-F238E27FC236}">
                <a16:creationId xmlns:a16="http://schemas.microsoft.com/office/drawing/2014/main" id="{DBBED7A2-FE66-4BAE-B1DF-AE0297E5D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8591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Name</a:t>
            </a:r>
          </a:p>
        </p:txBody>
      </p:sp>
      <p:sp>
        <p:nvSpPr>
          <p:cNvPr id="32" name="מציין מיקום טקסט 46">
            <a:extLst>
              <a:ext uri="{FF2B5EF4-FFF2-40B4-BE49-F238E27FC236}">
                <a16:creationId xmlns:a16="http://schemas.microsoft.com/office/drawing/2014/main" id="{04D61B56-6656-4B35-905A-D7A6DE36E9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2942" y="5071255"/>
            <a:ext cx="2880000" cy="325683"/>
          </a:xfrm>
        </p:spPr>
        <p:txBody>
          <a:bodyPr vert="horz" lIns="108878" tIns="54439" rIns="108878" bIns="54439" rtlCol="0">
            <a:noAutofit/>
          </a:bodyPr>
          <a:lstStyle>
            <a:lvl1pPr rtl="0">
              <a:defRPr lang="en-US" sz="2000" b="1" dirty="0">
                <a:solidFill>
                  <a:schemeClr val="accent1"/>
                </a:solidFill>
                <a:latin typeface="+mn-lt"/>
              </a:defRPr>
            </a:lvl1pPr>
          </a:lstStyle>
          <a:p>
            <a:pPr lvl="0">
              <a:spcBef>
                <a:spcPts val="0"/>
              </a:spcBef>
            </a:pPr>
            <a:r>
              <a:rPr lang="en-US" dirty="0"/>
              <a:t>Text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CA7211-2781-4CC7-A862-D01C14DA3256}"/>
              </a:ext>
            </a:extLst>
          </p:cNvPr>
          <p:cNvSpPr txBox="1"/>
          <p:nvPr userDrawn="1"/>
        </p:nvSpPr>
        <p:spPr>
          <a:xfrm>
            <a:off x="2041970" y="5082995"/>
            <a:ext cx="1646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Presented by: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9F56A-2FC9-4842-8E82-805A8A15B5D4}"/>
              </a:ext>
            </a:extLst>
          </p:cNvPr>
          <p:cNvSpPr txBox="1"/>
          <p:nvPr userDrawn="1"/>
        </p:nvSpPr>
        <p:spPr>
          <a:xfrm>
            <a:off x="6591952" y="5082995"/>
            <a:ext cx="681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kern="1200" baseline="0" dirty="0">
                <a:solidFill>
                  <a:schemeClr val="accent1"/>
                </a:solidFill>
                <a:latin typeface="+mn-lt"/>
                <a:ea typeface="+mn-ea"/>
                <a:cs typeface="Tahoma" panose="020B0604030504040204" pitchFamily="34" charset="0"/>
              </a:rPr>
              <a:t>For: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696402-A123-41E3-9C01-FD2C302732A1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72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41ED0645-EEA7-4500-A273-D7D147FF9B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723632"/>
            <a:ext cx="12192000" cy="1856941"/>
          </a:xfrm>
          <a:prstGeom prst="rect">
            <a:avLst/>
          </a:prstGeom>
        </p:spPr>
      </p:pic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8904188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0"/>
            <a:ext cx="8904190" cy="40406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4522AFBD-9A9E-4F45-B8FE-CE5FB2376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26445544-3A41-40EE-90C9-7278D1A41F38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מציין מיקום של כותרת תחתונה 4">
            <a:extLst>
              <a:ext uri="{FF2B5EF4-FFF2-40B4-BE49-F238E27FC236}">
                <a16:creationId xmlns:a16="http://schemas.microsoft.com/office/drawing/2014/main" id="{8A44ADFC-C522-4FBB-9F00-E4F5D9DA0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78B337-E964-4E6C-9FCA-FA18587ABBC6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97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מחבר ישר 9">
            <a:extLst>
              <a:ext uri="{FF2B5EF4-FFF2-40B4-BE49-F238E27FC236}">
                <a16:creationId xmlns:a16="http://schemas.microsoft.com/office/drawing/2014/main" id="{F2461A2C-52BF-4F6E-AC6D-0086E64568D6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11225625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9A40441-B7FA-4C56-A9F6-81667400F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AB85ED7-A3EC-4840-B6B7-F3AAEA6A7EC6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65198F5C-2171-4B1F-A434-2CDEB837F2F1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DC49BE82-A312-486A-93E3-F95DCDD2E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41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758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sp>
        <p:nvSpPr>
          <p:cNvPr id="6" name="מציין מיקום תוכן 4">
            <a:extLst>
              <a:ext uri="{FF2B5EF4-FFF2-40B4-BE49-F238E27FC236}">
                <a16:creationId xmlns:a16="http://schemas.microsoft.com/office/drawing/2014/main" id="{C3D68647-40BB-4E40-9D12-4180680B3A9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27384" y="1600571"/>
            <a:ext cx="5508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cxnSp>
        <p:nvCxnSpPr>
          <p:cNvPr id="8" name="מחבר ישר 7">
            <a:extLst>
              <a:ext uri="{FF2B5EF4-FFF2-40B4-BE49-F238E27FC236}">
                <a16:creationId xmlns:a16="http://schemas.microsoft.com/office/drawing/2014/main" id="{19F36860-9811-4767-99D7-F50368208E0C}"/>
              </a:ext>
            </a:extLst>
          </p:cNvPr>
          <p:cNvCxnSpPr/>
          <p:nvPr userDrawn="1"/>
        </p:nvCxnSpPr>
        <p:spPr>
          <a:xfrm>
            <a:off x="609758" y="1140812"/>
            <a:ext cx="115822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תמונה 9">
            <a:extLst>
              <a:ext uri="{FF2B5EF4-FFF2-40B4-BE49-F238E27FC236}">
                <a16:creationId xmlns:a16="http://schemas.microsoft.com/office/drawing/2014/main" id="{4AA17FF7-E86C-4838-AB9C-3F47BB9CA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4AFCAF6-F960-4857-B88B-801B85C0EDD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מציין מיקום של כותרת תחתונה 4">
            <a:extLst>
              <a:ext uri="{FF2B5EF4-FFF2-40B4-BE49-F238E27FC236}">
                <a16:creationId xmlns:a16="http://schemas.microsoft.com/office/drawing/2014/main" id="{2260128B-980F-4208-97DA-26FBB1E94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95A0F-CEE2-4744-A9AA-1F3291CD313E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34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5FA8BA-D507-4143-9C90-4DEEE643B2ED}"/>
              </a:ext>
            </a:extLst>
          </p:cNvPr>
          <p:cNvSpPr txBox="1"/>
          <p:nvPr userDrawn="1"/>
        </p:nvSpPr>
        <p:spPr>
          <a:xfrm>
            <a:off x="622779" y="6418428"/>
            <a:ext cx="2749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2021 – All rights reserved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7048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1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07B9D33-FEF9-4380-BD20-9D29DB9F42DA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79A6DAA-8FF7-4657-8B3F-431C0F192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814EDF-85EB-43AE-95E6-AA39389651CB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1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eneral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1">
            <a:extLst>
              <a:ext uri="{FF2B5EF4-FFF2-40B4-BE49-F238E27FC236}">
                <a16:creationId xmlns:a16="http://schemas.microsoft.com/office/drawing/2014/main" id="{5301E480-981E-49AF-B552-C702B15BAE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7890" y="3429000"/>
            <a:ext cx="3600000" cy="2678030"/>
          </a:xfrm>
        </p:spPr>
        <p:txBody>
          <a:bodyPr anchor="t">
            <a:noAutofit/>
          </a:bodyPr>
          <a:lstStyle>
            <a:lvl1pPr algn="ctr">
              <a:lnSpc>
                <a:spcPts val="4800"/>
              </a:lnSpc>
              <a:defRPr sz="48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Divider headline</a:t>
            </a:r>
          </a:p>
        </p:txBody>
      </p:sp>
      <p:pic>
        <p:nvPicPr>
          <p:cNvPr id="34" name="תמונה 33">
            <a:extLst>
              <a:ext uri="{FF2B5EF4-FFF2-40B4-BE49-F238E27FC236}">
                <a16:creationId xmlns:a16="http://schemas.microsoft.com/office/drawing/2014/main" id="{6F7F4453-8800-4C06-BF90-006519AAE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000C9C-5F4A-4137-B5D6-C7CBCBA749CF}"/>
              </a:ext>
            </a:extLst>
          </p:cNvPr>
          <p:cNvSpPr txBox="1"/>
          <p:nvPr userDrawn="1"/>
        </p:nvSpPr>
        <p:spPr>
          <a:xfrm>
            <a:off x="622779" y="6418428"/>
            <a:ext cx="2701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tx1"/>
                </a:solidFill>
              </a:rPr>
              <a:t>© ETSI 2021 – All rights reserved</a:t>
            </a:r>
            <a:endParaRPr lang="he-IL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676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- General Divider 2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מחבר ישר 79">
            <a:extLst>
              <a:ext uri="{FF2B5EF4-FFF2-40B4-BE49-F238E27FC236}">
                <a16:creationId xmlns:a16="http://schemas.microsoft.com/office/drawing/2014/main" id="{6D31CB01-F4A3-47B4-9C21-E340F9C27871}"/>
              </a:ext>
            </a:extLst>
          </p:cNvPr>
          <p:cNvCxnSpPr>
            <a:cxnSpLocks/>
          </p:cNvCxnSpPr>
          <p:nvPr userDrawn="1"/>
        </p:nvCxnSpPr>
        <p:spPr>
          <a:xfrm>
            <a:off x="609758" y="1140812"/>
            <a:ext cx="9000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מציין מיקום של כותרת 1">
            <a:extLst>
              <a:ext uri="{FF2B5EF4-FFF2-40B4-BE49-F238E27FC236}">
                <a16:creationId xmlns:a16="http://schemas.microsoft.com/office/drawing/2014/main" id="{EA62C280-1267-4CDA-A4BE-BD0F68AECD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9760" y="274702"/>
            <a:ext cx="9000000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מציין מיקום תוכן 4">
            <a:extLst>
              <a:ext uri="{FF2B5EF4-FFF2-40B4-BE49-F238E27FC236}">
                <a16:creationId xmlns:a16="http://schemas.microsoft.com/office/drawing/2014/main" id="{7348B2B8-4808-4ED7-8666-99CDB2003C22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609758" y="1600571"/>
            <a:ext cx="9000000" cy="468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  <a:p>
            <a:pPr lvl="2"/>
            <a:r>
              <a:rPr lang="en-US" dirty="0"/>
              <a:t>3rd level</a:t>
            </a:r>
            <a:endParaRPr lang="he-IL" dirty="0"/>
          </a:p>
          <a:p>
            <a:pPr lvl="3"/>
            <a:r>
              <a:rPr lang="en-US" dirty="0"/>
              <a:t>4th level</a:t>
            </a:r>
            <a:endParaRPr lang="he-IL" dirty="0"/>
          </a:p>
          <a:p>
            <a:pPr lvl="4"/>
            <a:r>
              <a:rPr lang="en-US" dirty="0"/>
              <a:t>5th level</a:t>
            </a:r>
          </a:p>
          <a:p>
            <a:pPr lvl="5"/>
            <a:r>
              <a:rPr lang="en-US" dirty="0"/>
              <a:t>6th level</a:t>
            </a:r>
          </a:p>
          <a:p>
            <a:pPr lvl="6"/>
            <a:r>
              <a:rPr lang="en-US" dirty="0"/>
              <a:t>7th level</a:t>
            </a:r>
          </a:p>
          <a:p>
            <a:pPr lvl="7"/>
            <a:r>
              <a:rPr lang="en-US" dirty="0"/>
              <a:t>8th level</a:t>
            </a:r>
            <a:endParaRPr lang="he-IL" dirty="0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51374FC3-FDE5-46BE-9615-D545EFC9B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45890" y="354365"/>
            <a:ext cx="1512000" cy="483835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44E42D40-548C-4F03-B969-9E06A979BE34}"/>
              </a:ext>
            </a:extLst>
          </p:cNvPr>
          <p:cNvSpPr txBox="1">
            <a:spLocks/>
          </p:cNvSpPr>
          <p:nvPr userDrawn="1"/>
        </p:nvSpPr>
        <p:spPr>
          <a:xfrm>
            <a:off x="11205491" y="6387771"/>
            <a:ext cx="62989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700" kern="1200" smtClean="0">
                <a:solidFill>
                  <a:srgbClr val="A6AAC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8C81157-9992-4BD3-B8A9-14B1E5882052}" type="slidenum">
              <a:rPr lang="en-US" sz="1400" baseline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/>
              <a:t>‹#›</a:t>
            </a:fld>
            <a:endParaRPr lang="en-US" sz="1400" baseline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מציין מיקום של כותרת תחתונה 4">
            <a:extLst>
              <a:ext uri="{FF2B5EF4-FFF2-40B4-BE49-F238E27FC236}">
                <a16:creationId xmlns:a16="http://schemas.microsoft.com/office/drawing/2014/main" id="{7A22057F-76AC-44E4-B9AA-1D791EFB56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8995"/>
            <a:ext cx="4114800" cy="365125"/>
          </a:xfrm>
          <a:prstGeom prst="rect">
            <a:avLst/>
          </a:prstGeom>
        </p:spPr>
        <p:txBody>
          <a:bodyPr vert="horz" lIns="108878" tIns="54439" rIns="108878" bIns="54439" rtlCol="0" anchor="ctr">
            <a:noAutofit/>
          </a:bodyPr>
          <a:lstStyle>
            <a:lvl1pPr>
              <a:defRPr lang="en-US" sz="1400" baseline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>
              <a:buFont typeface="Wingdings" panose="05000000000000000000" pitchFamily="2" charset="2"/>
              <a:buNone/>
            </a:pPr>
            <a:r>
              <a:rPr lang="en-US"/>
              <a:t>ADD SECTION NAME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80E5-12FB-4B3E-8DB8-5163AD47875A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מציין מיקום של כותרת 1">
            <a:extLst>
              <a:ext uri="{FF2B5EF4-FFF2-40B4-BE49-F238E27FC236}">
                <a16:creationId xmlns:a16="http://schemas.microsoft.com/office/drawing/2014/main" id="{2CFED113-5DDD-4FFD-8CCB-BC6D24C5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59" y="274702"/>
            <a:ext cx="9525657" cy="866110"/>
          </a:xfrm>
          <a:prstGeom prst="rect">
            <a:avLst/>
          </a:prstGeom>
        </p:spPr>
        <p:txBody>
          <a:bodyPr vert="horz" lIns="108878" tIns="54439" rIns="108878" bIns="54439" rtlCol="0" anchor="b">
            <a:noAutofit/>
          </a:bodyPr>
          <a:lstStyle/>
          <a:p>
            <a:r>
              <a:rPr lang="en-US" dirty="0"/>
              <a:t>Click to edit headline style</a:t>
            </a:r>
          </a:p>
        </p:txBody>
      </p:sp>
      <p:sp>
        <p:nvSpPr>
          <p:cNvPr id="24" name="מציין מיקום טקסט 2">
            <a:extLst>
              <a:ext uri="{FF2B5EF4-FFF2-40B4-BE49-F238E27FC236}">
                <a16:creationId xmlns:a16="http://schemas.microsoft.com/office/drawing/2014/main" id="{C17FB1B4-EC1B-4F1E-A23B-7FB39219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9" y="1600571"/>
            <a:ext cx="11225625" cy="4527011"/>
          </a:xfrm>
          <a:prstGeom prst="rect">
            <a:avLst/>
          </a:prstGeom>
        </p:spPr>
        <p:txBody>
          <a:bodyPr vert="horz" lIns="108878" tIns="54439" rIns="108878" bIns="54439" rtlCol="0">
            <a:noAutofit/>
          </a:bodyPr>
          <a:lstStyle/>
          <a:p>
            <a:pPr lvl="0"/>
            <a:r>
              <a:rPr lang="en-US" dirty="0"/>
              <a:t>First Level Text</a:t>
            </a:r>
            <a:endParaRPr lang="he-IL" dirty="0"/>
          </a:p>
          <a:p>
            <a:pPr lvl="1"/>
            <a:r>
              <a:rPr lang="en-US" dirty="0"/>
              <a:t>First Level Bullet</a:t>
            </a:r>
            <a:endParaRPr lang="he-IL" dirty="0"/>
          </a:p>
          <a:p>
            <a:pPr lvl="2"/>
            <a:r>
              <a:rPr lang="en-US" dirty="0"/>
              <a:t>Second Level Bullet</a:t>
            </a:r>
          </a:p>
          <a:p>
            <a:pPr lvl="3"/>
            <a:r>
              <a:rPr lang="en-US" dirty="0"/>
              <a:t>Third Level Number</a:t>
            </a:r>
            <a:endParaRPr lang="he-IL" dirty="0"/>
          </a:p>
          <a:p>
            <a:pPr lvl="4"/>
            <a:r>
              <a:rPr lang="en-US" dirty="0"/>
              <a:t>First Level Number</a:t>
            </a:r>
          </a:p>
          <a:p>
            <a:pPr lvl="5"/>
            <a:r>
              <a:rPr lang="en-US" dirty="0"/>
              <a:t>Second Level Number</a:t>
            </a:r>
          </a:p>
          <a:p>
            <a:pPr lvl="6"/>
            <a:r>
              <a:rPr lang="en-US" dirty="0"/>
              <a:t>Third Level Number</a:t>
            </a:r>
          </a:p>
          <a:p>
            <a:pPr lvl="7"/>
            <a:r>
              <a:rPr lang="en-US" dirty="0"/>
              <a:t>Note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4B1B6-809B-4FA5-ACA3-66691671522E}"/>
              </a:ext>
            </a:extLst>
          </p:cNvPr>
          <p:cNvSpPr txBox="1"/>
          <p:nvPr userDrawn="1"/>
        </p:nvSpPr>
        <p:spPr>
          <a:xfrm>
            <a:off x="622779" y="6418428"/>
            <a:ext cx="2691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chemeClr val="bg1"/>
                </a:solidFill>
              </a:rPr>
              <a:t>© ETSI 2021 – All rights reserved</a:t>
            </a:r>
            <a:endParaRPr lang="he-I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0" r:id="rId2"/>
    <p:sldLayoutId id="2147483801" r:id="rId3"/>
    <p:sldLayoutId id="2147483660" r:id="rId4"/>
    <p:sldLayoutId id="2147483779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</p:sldLayoutIdLst>
  <p:hf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000" b="0" kern="1200" baseline="0">
          <a:solidFill>
            <a:schemeClr val="accent1"/>
          </a:solidFill>
          <a:latin typeface="+mn-lt"/>
          <a:ea typeface="+mj-ea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Font typeface="Wingdings" panose="05000000000000000000" pitchFamily="2" charset="2"/>
        <a:buNone/>
        <a:defRPr sz="2400" kern="1200" baseline="0">
          <a:solidFill>
            <a:schemeClr val="tx1"/>
          </a:solidFill>
          <a:latin typeface="+mn-lt"/>
          <a:ea typeface="+mn-ea"/>
          <a:cs typeface="Tahoma" panose="020B060403050404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3"/>
        </a:buClr>
        <a:buSzPct val="93000"/>
        <a:buFontTx/>
        <a:buBlip>
          <a:blip r:embed="rId17"/>
        </a:buBlip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2pPr>
      <a:lvl3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SzPct val="93000"/>
        <a:buFontTx/>
        <a:buBlip>
          <a:blip r:embed="rId17"/>
        </a:buBlip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3pPr>
      <a:lvl4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SzPct val="93000"/>
        <a:buFontTx/>
        <a:buBlip>
          <a:blip r:embed="rId17"/>
        </a:buBlip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Font typeface="+mj-lt"/>
        <a:buAutoNum type="arabicPeriod"/>
        <a:defRPr sz="24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5pPr>
      <a:lvl6pPr marL="720000" indent="-360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rabicParenR"/>
        <a:defRPr sz="20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6pPr>
      <a:lvl7pPr marL="1008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2"/>
        </a:buClr>
        <a:buFont typeface="+mj-lt"/>
        <a:buAutoNum type="alphaLcParenR"/>
        <a:defRPr sz="18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j-lt"/>
          <a:ea typeface="+mn-ea"/>
          <a:cs typeface="Tahoma" panose="020B060403050404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F26B43"/>
          </p15:clr>
        </p15:guide>
        <p15:guide id="3" orient="horz" pos="345" userDrawn="1">
          <p15:clr>
            <a:srgbClr val="F26B43"/>
          </p15:clr>
        </p15:guide>
        <p15:guide id="4" pos="336" userDrawn="1">
          <p15:clr>
            <a:srgbClr val="F26B43"/>
          </p15:clr>
        </p15:guide>
        <p15:guide id="5" pos="7334" userDrawn="1">
          <p15:clr>
            <a:srgbClr val="F26B43"/>
          </p15:clr>
        </p15:guide>
        <p15:guide id="6" orient="horz" pos="1192" userDrawn="1">
          <p15:clr>
            <a:srgbClr val="A4A3A4"/>
          </p15:clr>
        </p15:guide>
        <p15:guide id="7" orient="horz" pos="960" userDrawn="1">
          <p15:clr>
            <a:srgbClr val="A4A3A4"/>
          </p15:clr>
        </p15:guide>
        <p15:guide id="9" orient="horz" pos="1420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orient="horz" pos="632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תוכן 5">
            <a:extLst>
              <a:ext uri="{FF2B5EF4-FFF2-40B4-BE49-F238E27FC236}">
                <a16:creationId xmlns:a16="http://schemas.microsoft.com/office/drawing/2014/main" id="{68A34DA5-184B-40EB-8FBD-FEBE57B5F1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758" y="1600571"/>
            <a:ext cx="11225625" cy="4680000"/>
          </a:xfrm>
        </p:spPr>
        <p:txBody>
          <a:bodyPr/>
          <a:lstStyle/>
          <a:p>
            <a:r>
              <a:rPr lang="en-US"/>
              <a:t>Please take a few minutes to read and understand how to use this PowerPoint template in the best way! View the many possibilities and editing options. Thank you :)</a:t>
            </a:r>
          </a:p>
          <a:p>
            <a:pPr lvl="4"/>
            <a:r>
              <a:rPr lang="en-US" sz="2000">
                <a:solidFill>
                  <a:schemeClr val="accent2"/>
                </a:solidFill>
              </a:rPr>
              <a:t>Choose a cover slide</a:t>
            </a:r>
            <a:r>
              <a:rPr lang="en-US" sz="2000"/>
              <a:t> from the 2 options of slides 2 and 3</a:t>
            </a:r>
          </a:p>
          <a:p>
            <a:pPr lvl="4"/>
            <a:r>
              <a:rPr lang="en-US" sz="2000"/>
              <a:t>Use the </a:t>
            </a:r>
            <a:r>
              <a:rPr lang="en-US" sz="2000">
                <a:solidFill>
                  <a:schemeClr val="accent2"/>
                </a:solidFill>
              </a:rPr>
              <a:t>dividers</a:t>
            </a:r>
            <a:r>
              <a:rPr lang="en-US" sz="2000"/>
              <a:t> with their corresponding </a:t>
            </a:r>
            <a:r>
              <a:rPr lang="en-US" sz="2000">
                <a:solidFill>
                  <a:schemeClr val="accent2"/>
                </a:solidFill>
              </a:rPr>
              <a:t>slides</a:t>
            </a:r>
            <a:r>
              <a:rPr lang="en-US" sz="2000"/>
              <a:t> or with the </a:t>
            </a:r>
            <a:r>
              <a:rPr lang="en-US" sz="2000">
                <a:solidFill>
                  <a:schemeClr val="accent2"/>
                </a:solidFill>
              </a:rPr>
              <a:t>general slides </a:t>
            </a:r>
            <a:r>
              <a:rPr lang="en-US" sz="2000"/>
              <a:t>(slides 5-6) together</a:t>
            </a:r>
          </a:p>
          <a:p>
            <a:pPr lvl="4"/>
            <a:r>
              <a:rPr lang="en-US" sz="2000">
                <a:solidFill>
                  <a:schemeClr val="accent2"/>
                </a:solidFill>
              </a:rPr>
              <a:t>For more </a:t>
            </a:r>
            <a:r>
              <a:rPr lang="en-US" sz="2000"/>
              <a:t>dividers and slides options, please refer to the </a:t>
            </a:r>
            <a:r>
              <a:rPr lang="en-US" sz="2000">
                <a:solidFill>
                  <a:schemeClr val="accent2"/>
                </a:solidFill>
              </a:rPr>
              <a:t>full template</a:t>
            </a:r>
            <a:r>
              <a:rPr lang="en-US" sz="2000"/>
              <a:t>.</a:t>
            </a:r>
          </a:p>
          <a:p>
            <a:pPr lvl="4"/>
            <a:r>
              <a:rPr lang="en-US" sz="2000"/>
              <a:t>To keep your PPT file as light as possible, you can delete unused slides and dividers from the </a:t>
            </a:r>
            <a:r>
              <a:rPr lang="en-US" sz="2000">
                <a:solidFill>
                  <a:schemeClr val="accent2"/>
                </a:solidFill>
              </a:rPr>
              <a:t>slide master</a:t>
            </a:r>
          </a:p>
          <a:p>
            <a:pPr lvl="4"/>
            <a:r>
              <a:rPr lang="en-US" sz="2000"/>
              <a:t>When </a:t>
            </a:r>
            <a:r>
              <a:rPr lang="en-US" sz="2000">
                <a:solidFill>
                  <a:schemeClr val="accent2"/>
                </a:solidFill>
              </a:rPr>
              <a:t>pasting content </a:t>
            </a:r>
            <a:r>
              <a:rPr lang="en-US" sz="2000"/>
              <a:t>from another presentation, to apply the design of this template </a:t>
            </a:r>
            <a:br>
              <a:rPr lang="en-US" sz="2000"/>
            </a:br>
            <a:r>
              <a:rPr lang="en-US" sz="2000"/>
              <a:t>please use the </a:t>
            </a:r>
            <a:r>
              <a:rPr lang="en-US" sz="2000">
                <a:solidFill>
                  <a:schemeClr val="accent2"/>
                </a:solidFill>
              </a:rPr>
              <a:t>reset</a:t>
            </a:r>
            <a:r>
              <a:rPr lang="en-US" sz="2000"/>
              <a:t> button from the ‘home’ tab:</a:t>
            </a:r>
          </a:p>
          <a:p>
            <a:pPr lvl="4"/>
            <a:r>
              <a:rPr lang="en-US" sz="2000">
                <a:solidFill>
                  <a:schemeClr val="accent2"/>
                </a:solidFill>
              </a:rPr>
              <a:t>Choose between the 8 text list levels </a:t>
            </a:r>
            <a:r>
              <a:rPr lang="en-US" sz="2000"/>
              <a:t>using these 2 buttons:</a:t>
            </a:r>
          </a:p>
          <a:p>
            <a:pPr lvl="4"/>
            <a:r>
              <a:rPr lang="en-US" sz="2000">
                <a:solidFill>
                  <a:schemeClr val="accent2"/>
                </a:solidFill>
              </a:rPr>
              <a:t>Don’t forget to delete this slide </a:t>
            </a:r>
            <a:br>
              <a:rPr lang="en-US" sz="2000"/>
            </a:br>
            <a:r>
              <a:rPr lang="en-US" sz="2000"/>
              <a:t>as well as any unused slides from your final copy </a:t>
            </a:r>
            <a:r>
              <a:rPr lang="en-US" sz="2000">
                <a:sym typeface="Wingdings" panose="05000000000000000000" pitchFamily="2" charset="2"/>
              </a:rPr>
              <a:t></a:t>
            </a:r>
            <a:endParaRPr lang="en-US" sz="2000" dirty="0"/>
          </a:p>
        </p:txBody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short guide to using the ETSI PowerPoint Template</a:t>
            </a:r>
            <a:endParaRPr lang="en-US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8D0552D-ADFD-47F5-ADDF-F8965132C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5147454"/>
            <a:ext cx="2328152" cy="641287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F30AEDE6-2218-4A6B-94FD-89E7E8441E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45082" y="4424251"/>
            <a:ext cx="1510279" cy="870689"/>
          </a:xfrm>
          <a:prstGeom prst="rect">
            <a:avLst/>
          </a:prstGeom>
        </p:spPr>
      </p:pic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9AB75B5-D4D7-4703-B631-B4A1972BB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46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73B3EBD-D41B-4506-8E69-B61708381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BB1DD55E-A9D4-4896-AFC4-2AAF5FBD14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52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BAB1BDC-64CC-41CC-86E2-D2AF6E8B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51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565293EF-4FFE-416A-AEE9-2B98FAFEC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621C501A-2958-408C-AE36-437033BB4A6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63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317632A-F323-405F-96AE-666DCACFA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70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A2FABCE7-4FB8-4F41-9F1E-E118B0DB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8D4617B-E09D-4F3E-9249-6D52B9D32E6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36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FE3C1B-C7B0-4FC2-AE35-852DE0CB7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435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7B82EDA3-AD88-4CD6-85D6-E84BA1B7B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4D34A0D-19B6-4045-8062-6468615F2F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55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dd.mm.2021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1 or 2 Lines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Full Name </a:t>
            </a:r>
            <a:endParaRPr lang="en-US" dirty="0"/>
          </a:p>
        </p:txBody>
      </p:sp>
      <p:sp>
        <p:nvSpPr>
          <p:cNvPr id="9" name="מציין מיקום טקסט 8">
            <a:extLst>
              <a:ext uri="{FF2B5EF4-FFF2-40B4-BE49-F238E27FC236}">
                <a16:creationId xmlns:a16="http://schemas.microsoft.com/office/drawing/2014/main" id="{E0D95049-F654-46FF-8E98-336BBC643B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Event</a:t>
            </a:r>
          </a:p>
        </p:txBody>
      </p:sp>
    </p:spTree>
    <p:extLst>
      <p:ext uri="{BB962C8B-B14F-4D97-AF65-F5344CB8AC3E}">
        <p14:creationId xmlns:p14="http://schemas.microsoft.com/office/powerpoint/2010/main" val="2909588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70EFC105-4126-4095-9808-AAFCC9AA83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dd.mm.2021</a:t>
            </a: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A59707F-057E-4A2B-8139-5C96DDFC9F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1 or 2 Lines</a:t>
            </a:r>
            <a:endParaRPr lang="en-US" dirty="0"/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383F8D3C-4FCC-45C2-A491-65EFF4E00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Full Name </a:t>
            </a:r>
            <a:endParaRPr lang="en-US" dirty="0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156C221-E8FE-4FCC-B9EC-0C922B7AB2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794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2EB890-44BB-4440-A1E7-5922D047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9C713A6-B41C-47F2-986B-33941B0B45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/>
              <a:t>Subject 1</a:t>
            </a:r>
          </a:p>
          <a:p>
            <a:pPr lvl="1"/>
            <a:r>
              <a:rPr lang="en-US"/>
              <a:t>Subject 2</a:t>
            </a:r>
          </a:p>
          <a:p>
            <a:pPr lvl="1"/>
            <a:r>
              <a:rPr lang="en-US"/>
              <a:t>Subject 3</a:t>
            </a:r>
          </a:p>
          <a:p>
            <a:pPr lvl="1"/>
            <a:r>
              <a:rPr lang="en-US"/>
              <a:t>Subject 4</a:t>
            </a:r>
          </a:p>
          <a:p>
            <a:pPr lvl="1"/>
            <a:r>
              <a:rPr lang="en-US"/>
              <a:t>Subject 5</a:t>
            </a:r>
          </a:p>
          <a:p>
            <a:pPr lvl="1"/>
            <a:r>
              <a:rPr lang="en-US"/>
              <a:t>Subject 6</a:t>
            </a:r>
            <a:endParaRPr lang="en-US" dirty="0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8588695-E232-40E2-A0B0-BEEFEC6DE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en-US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56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0975B0CF-ED61-4BB8-883A-4C0439B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  <a:br>
              <a:rPr lang="en-US"/>
            </a:br>
            <a:r>
              <a:rPr lang="en-US"/>
              <a:t>1 or 2 lines</a:t>
            </a:r>
            <a:endParaRPr lang="en-US" dirty="0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2D0DA5E3-0066-4AD3-B908-4A283028E8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Text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  <a:p>
            <a:pPr lvl="4"/>
            <a:r>
              <a:rPr lang="en-US"/>
              <a:t>Number</a:t>
            </a:r>
          </a:p>
          <a:p>
            <a:pPr lvl="5"/>
            <a:r>
              <a:rPr lang="en-US"/>
              <a:t>Number</a:t>
            </a:r>
          </a:p>
          <a:p>
            <a:pPr lvl="6"/>
            <a:r>
              <a:rPr lang="en-US"/>
              <a:t>Number</a:t>
            </a:r>
          </a:p>
          <a:p>
            <a:pPr lvl="7"/>
            <a:r>
              <a:rPr lang="en-US"/>
              <a:t>Note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1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848BF97-82E6-4561-B53C-B03DF6A66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US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96777AF-14A4-4781-A1E3-9E200F37520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Text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  <a:p>
            <a:pPr lvl="4"/>
            <a:r>
              <a:rPr lang="en-US"/>
              <a:t>Number</a:t>
            </a:r>
          </a:p>
          <a:p>
            <a:pPr lvl="5"/>
            <a:r>
              <a:rPr lang="en-US"/>
              <a:t>Number</a:t>
            </a:r>
          </a:p>
          <a:p>
            <a:pPr lvl="6"/>
            <a:r>
              <a:rPr lang="en-US"/>
              <a:t>Number</a:t>
            </a:r>
          </a:p>
          <a:p>
            <a:pPr lvl="7"/>
            <a:r>
              <a:rPr lang="en-US"/>
              <a:t>Note</a:t>
            </a:r>
          </a:p>
          <a:p>
            <a:endParaRPr lang="en-US" dirty="0"/>
          </a:p>
        </p:txBody>
      </p:sp>
      <p:graphicFrame>
        <p:nvGraphicFramePr>
          <p:cNvPr id="9" name="מציין מיקום תוכן 8">
            <a:extLst>
              <a:ext uri="{FF2B5EF4-FFF2-40B4-BE49-F238E27FC236}">
                <a16:creationId xmlns:a16="http://schemas.microsoft.com/office/drawing/2014/main" id="{F3FB181B-40A6-437B-8699-51F97612C8C3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05422716"/>
              </p:ext>
            </p:extLst>
          </p:nvPr>
        </p:nvGraphicFramePr>
        <p:xfrm>
          <a:off x="6327775" y="1600200"/>
          <a:ext cx="5507038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535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0F10B98-F918-4273-B51D-45DB70B0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54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27B63E9C-7D67-4551-99E8-9806F9DAA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C0B2DC85-6B12-4865-9751-A976385556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22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6F1800E-6E20-4CAE-924E-2F1340D1F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74637"/>
      </p:ext>
    </p:extLst>
  </p:cSld>
  <p:clrMapOvr>
    <a:masterClrMapping/>
  </p:clrMapOvr>
</p:sld>
</file>

<file path=ppt/theme/theme1.xml><?xml version="1.0" encoding="utf-8"?>
<a:theme xmlns:a="http://schemas.openxmlformats.org/drawingml/2006/main" name="ETSI Corporate 2018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TSI_CORPORATE_PRESENTATION_template_2021_Light_Version.potx  -  Read-Only" id="{9D022FDC-5B42-4D4D-932E-40AFFA4B67CC}" vid="{C589E157-421D-4A79-AD65-717ADFC4B7DE}"/>
    </a:ext>
  </a:extLst>
</a:theme>
</file>

<file path=ppt/theme/theme2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TSI 2018">
      <a:dk1>
        <a:srgbClr val="3E484F"/>
      </a:dk1>
      <a:lt1>
        <a:srgbClr val="A0CBED"/>
      </a:lt1>
      <a:dk2>
        <a:srgbClr val="000000"/>
      </a:dk2>
      <a:lt2>
        <a:srgbClr val="FFFFFF"/>
      </a:lt2>
      <a:accent1>
        <a:srgbClr val="004A8D"/>
      </a:accent1>
      <a:accent2>
        <a:srgbClr val="007DC3"/>
      </a:accent2>
      <a:accent3>
        <a:srgbClr val="69747A"/>
      </a:accent3>
      <a:accent4>
        <a:srgbClr val="E8E196"/>
      </a:accent4>
      <a:accent5>
        <a:srgbClr val="FFC20E"/>
      </a:accent5>
      <a:accent6>
        <a:srgbClr val="8DC640"/>
      </a:accent6>
      <a:hlink>
        <a:srgbClr val="007DC3"/>
      </a:hlink>
      <a:folHlink>
        <a:srgbClr val="8C56A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5AA9B65B1FF44AB5AE1481332898E" ma:contentTypeVersion="12" ma:contentTypeDescription="Create a new document." ma:contentTypeScope="" ma:versionID="690927c76991554cd372d0592a1453fe">
  <xsd:schema xmlns:xsd="http://www.w3.org/2001/XMLSchema" xmlns:xs="http://www.w3.org/2001/XMLSchema" xmlns:p="http://schemas.microsoft.com/office/2006/metadata/properties" xmlns:ns2="80761708-0a6f-48ea-99e1-98cad78e366e" xmlns:ns3="7004841b-c0d4-4dae-9d17-e5df0e70ca6e" targetNamespace="http://schemas.microsoft.com/office/2006/metadata/properties" ma:root="true" ma:fieldsID="b0623b6b9309431797b902c76e68f6f4" ns2:_="" ns3:_="">
    <xsd:import namespace="80761708-0a6f-48ea-99e1-98cad78e366e"/>
    <xsd:import namespace="7004841b-c0d4-4dae-9d17-e5df0e70c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61708-0a6f-48ea-99e1-98cad78e36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4841b-c0d4-4dae-9d17-e5df0e70ca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9655F3-FA55-4E14-B652-1519BFA8B544}"/>
</file>

<file path=customXml/itemProps2.xml><?xml version="1.0" encoding="utf-8"?>
<ds:datastoreItem xmlns:ds="http://schemas.openxmlformats.org/officeDocument/2006/customXml" ds:itemID="{3CBD9E66-6478-4C75-841F-1652C4FA311E}"/>
</file>

<file path=customXml/itemProps3.xml><?xml version="1.0" encoding="utf-8"?>
<ds:datastoreItem xmlns:ds="http://schemas.openxmlformats.org/officeDocument/2006/customXml" ds:itemID="{350B975A-E72F-490E-B690-0E951691F75C}"/>
</file>

<file path=docProps/app.xml><?xml version="1.0" encoding="utf-8"?>
<Properties xmlns="http://schemas.openxmlformats.org/officeDocument/2006/extended-properties" xmlns:vt="http://schemas.openxmlformats.org/officeDocument/2006/docPropsVTypes">
  <Template>_template_2021_YYYYMM-ETSI NFV-EventName-Title-Presenter</Template>
  <TotalTime>0</TotalTime>
  <Words>231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ETSI Corporate 2018</vt:lpstr>
      <vt:lpstr>A short guide to using the ETSI PowerPoint Template</vt:lpstr>
      <vt:lpstr>Presentation Title 1 or 2 Lines</vt:lpstr>
      <vt:lpstr>Presentation Title 1 or 2 Lines</vt:lpstr>
      <vt:lpstr>Agenda</vt:lpstr>
      <vt:lpstr>Title 1 or 2 lines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short guide to using the ETSI PowerPoint Template</dc:title>
  <dc:subject>&lt;Speech title here&gt;</dc:subject>
  <dc:creator>Laurent Vreck</dc:creator>
  <cp:keywords/>
  <cp:lastModifiedBy>Laurent Vreck</cp:lastModifiedBy>
  <cp:revision>1</cp:revision>
  <dcterms:created xsi:type="dcterms:W3CDTF">2021-05-06T13:27:06Z</dcterms:created>
  <dcterms:modified xsi:type="dcterms:W3CDTF">2021-05-06T13:27:58Z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urityLevel">
    <vt:lpwstr>Level 2 – Sensitive</vt:lpwstr>
  </property>
  <property fmtid="{D5CDD505-2E9C-101B-9397-08002B2CF9AE}" pid="3" name="Updated">
    <vt:bool>true</vt:bool>
  </property>
  <property fmtid="{D5CDD505-2E9C-101B-9397-08002B2CF9AE}" pid="4" name="ContentTypeId">
    <vt:lpwstr>0x010100A135AA9B65B1FF44AB5AE1481332898E</vt:lpwstr>
  </property>
</Properties>
</file>