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18494-54DA-4F1E-90C1-BDEA7DEB44A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E821A6-DB9E-4740-8CAE-42D55A233BBC}">
      <dgm:prSet phldrT="[Text]" custT="1"/>
      <dgm:spPr/>
      <dgm:t>
        <a:bodyPr/>
        <a:lstStyle/>
        <a:p>
          <a:r>
            <a:rPr lang="en-US" sz="1400" dirty="0" smtClean="0"/>
            <a:t>Lack of understanding</a:t>
          </a:r>
          <a:endParaRPr lang="en-US" sz="1400" dirty="0"/>
        </a:p>
      </dgm:t>
    </dgm:pt>
    <dgm:pt modelId="{66EA9F7F-2AC2-4865-B7DA-09E28E753BF8}" type="parTrans" cxnId="{EFE1B4F6-62C3-4F35-991F-DFE4318E9C07}">
      <dgm:prSet/>
      <dgm:spPr/>
      <dgm:t>
        <a:bodyPr/>
        <a:lstStyle/>
        <a:p>
          <a:endParaRPr lang="en-US" sz="3200"/>
        </a:p>
      </dgm:t>
    </dgm:pt>
    <dgm:pt modelId="{321493E7-D261-4C7F-ADA9-A94B9D1B464F}" type="sibTrans" cxnId="{EFE1B4F6-62C3-4F35-991F-DFE4318E9C07}">
      <dgm:prSet/>
      <dgm:spPr/>
      <dgm:t>
        <a:bodyPr/>
        <a:lstStyle/>
        <a:p>
          <a:endParaRPr lang="en-US" sz="3200"/>
        </a:p>
      </dgm:t>
    </dgm:pt>
    <dgm:pt modelId="{B083303B-0690-4785-ADE7-BA3D672DC5CC}">
      <dgm:prSet phldrT="[Text]" custT="1"/>
      <dgm:spPr/>
      <dgm:t>
        <a:bodyPr/>
        <a:lstStyle/>
        <a:p>
          <a:r>
            <a:rPr lang="en-US" sz="1400" dirty="0" smtClean="0"/>
            <a:t>Lack of expertise</a:t>
          </a:r>
          <a:endParaRPr lang="en-US" sz="1400" dirty="0"/>
        </a:p>
      </dgm:t>
    </dgm:pt>
    <dgm:pt modelId="{17836264-CC12-4697-9B27-4BA14529DD9D}" type="parTrans" cxnId="{D965B0B6-238D-41C6-8CCE-0B400A964ADE}">
      <dgm:prSet/>
      <dgm:spPr/>
      <dgm:t>
        <a:bodyPr/>
        <a:lstStyle/>
        <a:p>
          <a:endParaRPr lang="en-US" sz="3200"/>
        </a:p>
      </dgm:t>
    </dgm:pt>
    <dgm:pt modelId="{F5A344E8-C9A8-486C-A65E-A8067882C4E4}" type="sibTrans" cxnId="{D965B0B6-238D-41C6-8CCE-0B400A964ADE}">
      <dgm:prSet/>
      <dgm:spPr/>
      <dgm:t>
        <a:bodyPr/>
        <a:lstStyle/>
        <a:p>
          <a:endParaRPr lang="en-US" sz="3200"/>
        </a:p>
      </dgm:t>
    </dgm:pt>
    <dgm:pt modelId="{1B170FE0-CC1C-4F1E-8D50-A597C31B1C26}">
      <dgm:prSet phldrT="[Text]" custT="1"/>
      <dgm:spPr/>
      <dgm:t>
        <a:bodyPr/>
        <a:lstStyle/>
        <a:p>
          <a:r>
            <a:rPr lang="en-US" sz="1400" dirty="0" smtClean="0"/>
            <a:t>Language level issues</a:t>
          </a:r>
          <a:endParaRPr lang="en-US" sz="1400" dirty="0"/>
        </a:p>
      </dgm:t>
    </dgm:pt>
    <dgm:pt modelId="{EDD1B394-A9CB-451A-BFE8-33160A1306BD}" type="parTrans" cxnId="{B1C21ED6-BCAB-4FFE-8149-3DA6AF328712}">
      <dgm:prSet/>
      <dgm:spPr/>
      <dgm:t>
        <a:bodyPr/>
        <a:lstStyle/>
        <a:p>
          <a:endParaRPr lang="en-US" sz="3200"/>
        </a:p>
      </dgm:t>
    </dgm:pt>
    <dgm:pt modelId="{39E39B91-0826-4CEE-835E-DFFFC7FB6CC8}" type="sibTrans" cxnId="{B1C21ED6-BCAB-4FFE-8149-3DA6AF328712}">
      <dgm:prSet/>
      <dgm:spPr/>
      <dgm:t>
        <a:bodyPr/>
        <a:lstStyle/>
        <a:p>
          <a:endParaRPr lang="en-US" sz="3200"/>
        </a:p>
      </dgm:t>
    </dgm:pt>
    <dgm:pt modelId="{A91F443C-5C88-4734-B55D-D2C69353B951}">
      <dgm:prSet phldrT="[Text]" custT="1"/>
      <dgm:spPr/>
      <dgm:t>
        <a:bodyPr/>
        <a:lstStyle/>
        <a:p>
          <a:r>
            <a:rPr lang="en-US" sz="1400" dirty="0" smtClean="0"/>
            <a:t>Syntax and semantics</a:t>
          </a:r>
          <a:endParaRPr lang="en-US" sz="1400" dirty="0"/>
        </a:p>
      </dgm:t>
    </dgm:pt>
    <dgm:pt modelId="{F6E1B301-5F0C-4B70-AA8D-F0A91DA040AB}" type="parTrans" cxnId="{7B5C60F3-5AE8-4D10-A9E8-ED5ADB8A62EE}">
      <dgm:prSet/>
      <dgm:spPr/>
      <dgm:t>
        <a:bodyPr/>
        <a:lstStyle/>
        <a:p>
          <a:endParaRPr lang="en-US" sz="3200"/>
        </a:p>
      </dgm:t>
    </dgm:pt>
    <dgm:pt modelId="{32A4D4B4-AECD-4A80-8C63-03C2264C0BED}" type="sibTrans" cxnId="{7B5C60F3-5AE8-4D10-A9E8-ED5ADB8A62EE}">
      <dgm:prSet/>
      <dgm:spPr/>
      <dgm:t>
        <a:bodyPr/>
        <a:lstStyle/>
        <a:p>
          <a:endParaRPr lang="en-US" sz="3200"/>
        </a:p>
      </dgm:t>
    </dgm:pt>
    <dgm:pt modelId="{8E965D81-781D-4A0B-9EB9-8E8B1F6C5E27}">
      <dgm:prSet phldrT="[Text]" custT="1"/>
      <dgm:spPr/>
      <dgm:t>
        <a:bodyPr/>
        <a:lstStyle/>
        <a:p>
          <a:r>
            <a:rPr lang="en-US" sz="1400" dirty="0" smtClean="0"/>
            <a:t>Architecture </a:t>
          </a:r>
        </a:p>
        <a:p>
          <a:r>
            <a:rPr lang="en-US" sz="1400" dirty="0" smtClean="0"/>
            <a:t>&amp;</a:t>
          </a:r>
        </a:p>
        <a:p>
          <a:r>
            <a:rPr lang="en-US" sz="1400" dirty="0" smtClean="0"/>
            <a:t> Management</a:t>
          </a:r>
          <a:endParaRPr lang="en-US" sz="1400" dirty="0"/>
        </a:p>
      </dgm:t>
    </dgm:pt>
    <dgm:pt modelId="{28A4BD07-F313-4988-BD40-6EB4C1C678B6}" type="parTrans" cxnId="{0B6B191B-A158-4D71-AD6D-DA2B13168DDE}">
      <dgm:prSet/>
      <dgm:spPr/>
      <dgm:t>
        <a:bodyPr/>
        <a:lstStyle/>
        <a:p>
          <a:endParaRPr lang="en-US" sz="3200"/>
        </a:p>
      </dgm:t>
    </dgm:pt>
    <dgm:pt modelId="{ACDEEE14-9D3A-451E-BDCC-49203770CAF8}" type="sibTrans" cxnId="{0B6B191B-A158-4D71-AD6D-DA2B13168DDE}">
      <dgm:prSet/>
      <dgm:spPr/>
      <dgm:t>
        <a:bodyPr/>
        <a:lstStyle/>
        <a:p>
          <a:endParaRPr lang="en-US" sz="3200"/>
        </a:p>
      </dgm:t>
    </dgm:pt>
    <dgm:pt modelId="{DFC44732-B9DA-4B65-A28D-090CBD846ADB}">
      <dgm:prSet phldrT="[Text]" custT="1"/>
      <dgm:spPr/>
      <dgm:t>
        <a:bodyPr/>
        <a:lstStyle/>
        <a:p>
          <a:r>
            <a:rPr lang="en-US" sz="1100" dirty="0" smtClean="0"/>
            <a:t>TTCN-3 architecture for domains</a:t>
          </a:r>
          <a:endParaRPr lang="en-US" sz="1100" dirty="0"/>
        </a:p>
      </dgm:t>
    </dgm:pt>
    <dgm:pt modelId="{AF28E6B9-2359-4DE9-9C4F-CAC4E98FFE67}" type="parTrans" cxnId="{C7E7AB45-8286-4A0D-A30D-DE6582908891}">
      <dgm:prSet/>
      <dgm:spPr/>
      <dgm:t>
        <a:bodyPr/>
        <a:lstStyle/>
        <a:p>
          <a:endParaRPr lang="en-US" sz="3200"/>
        </a:p>
      </dgm:t>
    </dgm:pt>
    <dgm:pt modelId="{76BFDA18-6C39-4E07-8154-48ABDF96D6E3}" type="sibTrans" cxnId="{C7E7AB45-8286-4A0D-A30D-DE6582908891}">
      <dgm:prSet/>
      <dgm:spPr/>
      <dgm:t>
        <a:bodyPr/>
        <a:lstStyle/>
        <a:p>
          <a:endParaRPr lang="en-US" sz="3200"/>
        </a:p>
      </dgm:t>
    </dgm:pt>
    <dgm:pt modelId="{20AD420A-6B46-4681-B841-C684C3E2D838}">
      <dgm:prSet phldrT="[Text]" custT="1"/>
      <dgm:spPr/>
      <dgm:t>
        <a:bodyPr/>
        <a:lstStyle/>
        <a:p>
          <a:r>
            <a:rPr lang="en-US" sz="1400" dirty="0" smtClean="0"/>
            <a:t>Tools</a:t>
          </a:r>
          <a:endParaRPr lang="en-US" sz="1400" dirty="0"/>
        </a:p>
      </dgm:t>
    </dgm:pt>
    <dgm:pt modelId="{03D73278-8B3A-40EC-A52F-EE6C9698CD1D}" type="parTrans" cxnId="{E122A9E1-A613-453D-AC7D-C3757D04FB97}">
      <dgm:prSet/>
      <dgm:spPr/>
      <dgm:t>
        <a:bodyPr/>
        <a:lstStyle/>
        <a:p>
          <a:endParaRPr lang="en-US" sz="3200"/>
        </a:p>
      </dgm:t>
    </dgm:pt>
    <dgm:pt modelId="{FA7B6302-5CF7-4B6B-9895-5B0C41899F00}" type="sibTrans" cxnId="{E122A9E1-A613-453D-AC7D-C3757D04FB97}">
      <dgm:prSet/>
      <dgm:spPr/>
      <dgm:t>
        <a:bodyPr/>
        <a:lstStyle/>
        <a:p>
          <a:endParaRPr lang="en-US" sz="3200"/>
        </a:p>
      </dgm:t>
    </dgm:pt>
    <dgm:pt modelId="{462CFCAE-ABE2-4671-BDB6-2E950F63A3C5}">
      <dgm:prSet custT="1"/>
      <dgm:spPr/>
      <dgm:t>
        <a:bodyPr/>
        <a:lstStyle/>
        <a:p>
          <a:r>
            <a:rPr lang="en-US" sz="1400" dirty="0" smtClean="0"/>
            <a:t>General inertia to change</a:t>
          </a:r>
        </a:p>
      </dgm:t>
    </dgm:pt>
    <dgm:pt modelId="{334C5F46-D5C7-4B45-B9C0-AEBD3F037C93}" type="parTrans" cxnId="{0BFA7158-FD9D-4AE9-BE67-B2DBBAE1355C}">
      <dgm:prSet/>
      <dgm:spPr/>
      <dgm:t>
        <a:bodyPr/>
        <a:lstStyle/>
        <a:p>
          <a:endParaRPr lang="en-US" sz="3200"/>
        </a:p>
      </dgm:t>
    </dgm:pt>
    <dgm:pt modelId="{244EFB1D-5DA2-4130-84D6-449B63F58BBF}" type="sibTrans" cxnId="{0BFA7158-FD9D-4AE9-BE67-B2DBBAE1355C}">
      <dgm:prSet/>
      <dgm:spPr/>
      <dgm:t>
        <a:bodyPr/>
        <a:lstStyle/>
        <a:p>
          <a:endParaRPr lang="en-US" sz="3200"/>
        </a:p>
      </dgm:t>
    </dgm:pt>
    <dgm:pt modelId="{C63246F6-A989-4D3A-B077-7BDD93DE5FDE}">
      <dgm:prSet custT="1"/>
      <dgm:spPr/>
      <dgm:t>
        <a:bodyPr/>
        <a:lstStyle/>
        <a:p>
          <a:r>
            <a:rPr lang="en-US" sz="1400" dirty="0" smtClean="0"/>
            <a:t>Unable to judge the applicability and impact</a:t>
          </a:r>
        </a:p>
      </dgm:t>
    </dgm:pt>
    <dgm:pt modelId="{A95D3433-10ED-4761-AA93-422E2A4BAC33}" type="parTrans" cxnId="{045B71FE-E1CF-4612-AFEF-6559DB11784D}">
      <dgm:prSet/>
      <dgm:spPr/>
      <dgm:t>
        <a:bodyPr/>
        <a:lstStyle/>
        <a:p>
          <a:endParaRPr lang="en-US" sz="3200"/>
        </a:p>
      </dgm:t>
    </dgm:pt>
    <dgm:pt modelId="{E7E56F4D-8AFE-47E5-832B-345ED6F6039A}" type="sibTrans" cxnId="{045B71FE-E1CF-4612-AFEF-6559DB11784D}">
      <dgm:prSet/>
      <dgm:spPr/>
      <dgm:t>
        <a:bodyPr/>
        <a:lstStyle/>
        <a:p>
          <a:endParaRPr lang="en-US" sz="3200"/>
        </a:p>
      </dgm:t>
    </dgm:pt>
    <dgm:pt modelId="{23DB6857-ED2C-44C4-A8A9-771E5CEA88BD}">
      <dgm:prSet custT="1"/>
      <dgm:spPr/>
      <dgm:t>
        <a:bodyPr/>
        <a:lstStyle/>
        <a:p>
          <a:r>
            <a:rPr lang="en-US" sz="1400" dirty="0" smtClean="0"/>
            <a:t>Test designs</a:t>
          </a:r>
        </a:p>
      </dgm:t>
    </dgm:pt>
    <dgm:pt modelId="{FB440A36-94B2-41AA-9107-768F4AEEDC0A}" type="parTrans" cxnId="{7E175947-8038-467A-93DA-6E44739CFD82}">
      <dgm:prSet/>
      <dgm:spPr/>
      <dgm:t>
        <a:bodyPr/>
        <a:lstStyle/>
        <a:p>
          <a:endParaRPr lang="en-US" sz="3200"/>
        </a:p>
      </dgm:t>
    </dgm:pt>
    <dgm:pt modelId="{92DFD797-52AB-4948-8F5A-6E1902A69388}" type="sibTrans" cxnId="{7E175947-8038-467A-93DA-6E44739CFD82}">
      <dgm:prSet/>
      <dgm:spPr/>
      <dgm:t>
        <a:bodyPr/>
        <a:lstStyle/>
        <a:p>
          <a:endParaRPr lang="en-US" sz="3200"/>
        </a:p>
      </dgm:t>
    </dgm:pt>
    <dgm:pt modelId="{B3121467-D82E-4F64-A10F-8FBB639D3694}">
      <dgm:prSet custT="1"/>
      <dgm:spPr/>
      <dgm:t>
        <a:bodyPr/>
        <a:lstStyle/>
        <a:p>
          <a:r>
            <a:rPr lang="en-US" sz="1400" dirty="0" smtClean="0"/>
            <a:t>Data management</a:t>
          </a:r>
        </a:p>
      </dgm:t>
    </dgm:pt>
    <dgm:pt modelId="{71219E1B-52DA-4446-9157-335A353A0502}" type="parTrans" cxnId="{C3B22160-5701-4DAD-9CA8-696C11E63CD7}">
      <dgm:prSet/>
      <dgm:spPr/>
      <dgm:t>
        <a:bodyPr/>
        <a:lstStyle/>
        <a:p>
          <a:endParaRPr lang="en-US" sz="3200"/>
        </a:p>
      </dgm:t>
    </dgm:pt>
    <dgm:pt modelId="{973552EE-D745-4CD5-8C15-73D9F4AB1573}" type="sibTrans" cxnId="{C3B22160-5701-4DAD-9CA8-696C11E63CD7}">
      <dgm:prSet/>
      <dgm:spPr/>
      <dgm:t>
        <a:bodyPr/>
        <a:lstStyle/>
        <a:p>
          <a:endParaRPr lang="en-US" sz="3200"/>
        </a:p>
      </dgm:t>
    </dgm:pt>
    <dgm:pt modelId="{6178D5E7-292C-4E4E-8627-03CDA99D70BA}">
      <dgm:prSet custT="1"/>
      <dgm:spPr/>
      <dgm:t>
        <a:bodyPr/>
        <a:lstStyle/>
        <a:p>
          <a:r>
            <a:rPr lang="en-US" sz="1200" dirty="0" smtClean="0"/>
            <a:t>Issues pertaining to Optimized frameworks and automation tools</a:t>
          </a:r>
          <a:endParaRPr lang="en-US" sz="1200" dirty="0"/>
        </a:p>
      </dgm:t>
    </dgm:pt>
    <dgm:pt modelId="{4B0A22A8-3707-46E3-9626-54767670EB20}" type="parTrans" cxnId="{16D759A8-0273-415C-A8A6-9A988F61C373}">
      <dgm:prSet/>
      <dgm:spPr/>
      <dgm:t>
        <a:bodyPr/>
        <a:lstStyle/>
        <a:p>
          <a:endParaRPr lang="en-US" sz="3200"/>
        </a:p>
      </dgm:t>
    </dgm:pt>
    <dgm:pt modelId="{FCF4EC3B-0A96-46B8-A33A-1E210C9465E9}" type="sibTrans" cxnId="{16D759A8-0273-415C-A8A6-9A988F61C373}">
      <dgm:prSet/>
      <dgm:spPr/>
      <dgm:t>
        <a:bodyPr/>
        <a:lstStyle/>
        <a:p>
          <a:endParaRPr lang="en-US" sz="3200"/>
        </a:p>
      </dgm:t>
    </dgm:pt>
    <dgm:pt modelId="{C5E6A978-B475-4C40-BBEE-F13DE69E1572}">
      <dgm:prSet custT="1"/>
      <dgm:spPr/>
      <dgm:t>
        <a:bodyPr/>
        <a:lstStyle/>
        <a:p>
          <a:r>
            <a:rPr lang="en-US" sz="1100" dirty="0" smtClean="0"/>
            <a:t>Estimations</a:t>
          </a:r>
        </a:p>
      </dgm:t>
    </dgm:pt>
    <dgm:pt modelId="{A7BF3993-AFF5-475B-9CC8-5C3C5093DB6A}" type="parTrans" cxnId="{2D5AFADA-9D57-49AC-AB97-8B22211ACDA1}">
      <dgm:prSet/>
      <dgm:spPr/>
      <dgm:t>
        <a:bodyPr/>
        <a:lstStyle/>
        <a:p>
          <a:endParaRPr lang="en-US" sz="3200"/>
        </a:p>
      </dgm:t>
    </dgm:pt>
    <dgm:pt modelId="{62B94FDA-EBA7-4B92-B0F6-DADE94AAE4BC}" type="sibTrans" cxnId="{2D5AFADA-9D57-49AC-AB97-8B22211ACDA1}">
      <dgm:prSet/>
      <dgm:spPr/>
      <dgm:t>
        <a:bodyPr/>
        <a:lstStyle/>
        <a:p>
          <a:endParaRPr lang="en-US" sz="3200"/>
        </a:p>
      </dgm:t>
    </dgm:pt>
    <dgm:pt modelId="{3D9F457A-3D83-492F-91FA-38B6AA31E20E}">
      <dgm:prSet phldrT="[Text]" custT="1"/>
      <dgm:spPr/>
      <dgm:t>
        <a:bodyPr/>
        <a:lstStyle/>
        <a:p>
          <a:r>
            <a:rPr lang="en-US" sz="1200" dirty="0" smtClean="0"/>
            <a:t>Automation and Optimizations</a:t>
          </a:r>
          <a:endParaRPr lang="en-US" sz="1200" dirty="0"/>
        </a:p>
      </dgm:t>
    </dgm:pt>
    <dgm:pt modelId="{64AEE53B-0A01-4BB6-919C-002A8F5A707B}" type="sibTrans" cxnId="{A1624DAC-38B7-4B3E-9A6E-E1C57A41EDE8}">
      <dgm:prSet/>
      <dgm:spPr/>
      <dgm:t>
        <a:bodyPr/>
        <a:lstStyle/>
        <a:p>
          <a:endParaRPr lang="en-US" sz="3200"/>
        </a:p>
      </dgm:t>
    </dgm:pt>
    <dgm:pt modelId="{B5477E59-3609-42C0-A37F-7F44B0A2A2ED}" type="parTrans" cxnId="{A1624DAC-38B7-4B3E-9A6E-E1C57A41EDE8}">
      <dgm:prSet/>
      <dgm:spPr/>
      <dgm:t>
        <a:bodyPr/>
        <a:lstStyle/>
        <a:p>
          <a:endParaRPr lang="en-US" sz="3200"/>
        </a:p>
      </dgm:t>
    </dgm:pt>
    <dgm:pt modelId="{246DD49B-534F-4F1F-A2AC-AA936768DDDB}">
      <dgm:prSet custT="1"/>
      <dgm:spPr/>
      <dgm:t>
        <a:bodyPr/>
        <a:lstStyle/>
        <a:p>
          <a:r>
            <a:rPr lang="en-US" sz="1100" dirty="0" smtClean="0"/>
            <a:t>Fault model related issues</a:t>
          </a:r>
        </a:p>
      </dgm:t>
    </dgm:pt>
    <dgm:pt modelId="{2A397CFE-5384-4E68-8375-AA0D12F2B7F9}" type="parTrans" cxnId="{50D4AEA5-D196-4A34-B5C2-7F567158D26B}">
      <dgm:prSet/>
      <dgm:spPr/>
    </dgm:pt>
    <dgm:pt modelId="{244917A6-5A4A-45FC-9CE1-8F1345D7F4B2}" type="sibTrans" cxnId="{50D4AEA5-D196-4A34-B5C2-7F567158D26B}">
      <dgm:prSet/>
      <dgm:spPr/>
    </dgm:pt>
    <dgm:pt modelId="{084C46EC-76CF-4DD5-BB31-F61C226D1DC5}" type="pres">
      <dgm:prSet presAssocID="{67A18494-54DA-4F1E-90C1-BDEA7DEB44A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F0BE50-8211-4794-9300-4024A462720B}" type="pres">
      <dgm:prSet presAssocID="{67A18494-54DA-4F1E-90C1-BDEA7DEB44A1}" presName="children" presStyleCnt="0"/>
      <dgm:spPr/>
    </dgm:pt>
    <dgm:pt modelId="{CF461CEA-AB39-4534-B953-02C3883A61D3}" type="pres">
      <dgm:prSet presAssocID="{67A18494-54DA-4F1E-90C1-BDEA7DEB44A1}" presName="child1group" presStyleCnt="0"/>
      <dgm:spPr/>
    </dgm:pt>
    <dgm:pt modelId="{15CC2A3E-EC08-4EEE-B9F4-EB03685D792F}" type="pres">
      <dgm:prSet presAssocID="{67A18494-54DA-4F1E-90C1-BDEA7DEB44A1}" presName="child1" presStyleLbl="bgAcc1" presStyleIdx="0" presStyleCnt="4"/>
      <dgm:spPr/>
      <dgm:t>
        <a:bodyPr/>
        <a:lstStyle/>
        <a:p>
          <a:endParaRPr lang="en-US"/>
        </a:p>
      </dgm:t>
    </dgm:pt>
    <dgm:pt modelId="{8D4B15F0-13B4-4CD7-8085-B472E266772D}" type="pres">
      <dgm:prSet presAssocID="{67A18494-54DA-4F1E-90C1-BDEA7DEB44A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3216A-5AD2-4255-8369-65232A990643}" type="pres">
      <dgm:prSet presAssocID="{67A18494-54DA-4F1E-90C1-BDEA7DEB44A1}" presName="child2group" presStyleCnt="0"/>
      <dgm:spPr/>
    </dgm:pt>
    <dgm:pt modelId="{86B6E838-4439-4451-9F5D-883CC790A9F6}" type="pres">
      <dgm:prSet presAssocID="{67A18494-54DA-4F1E-90C1-BDEA7DEB44A1}" presName="child2" presStyleLbl="bgAcc1" presStyleIdx="1" presStyleCnt="4"/>
      <dgm:spPr/>
      <dgm:t>
        <a:bodyPr/>
        <a:lstStyle/>
        <a:p>
          <a:endParaRPr lang="en-US"/>
        </a:p>
      </dgm:t>
    </dgm:pt>
    <dgm:pt modelId="{C81C98FE-0C43-4274-A887-D629A33B4487}" type="pres">
      <dgm:prSet presAssocID="{67A18494-54DA-4F1E-90C1-BDEA7DEB44A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D64C5-F6DF-4B06-8C1E-F0D0382C2E30}" type="pres">
      <dgm:prSet presAssocID="{67A18494-54DA-4F1E-90C1-BDEA7DEB44A1}" presName="child3group" presStyleCnt="0"/>
      <dgm:spPr/>
    </dgm:pt>
    <dgm:pt modelId="{AC709EAF-827E-41AD-8FBA-110C799C1F29}" type="pres">
      <dgm:prSet presAssocID="{67A18494-54DA-4F1E-90C1-BDEA7DEB44A1}" presName="child3" presStyleLbl="bgAcc1" presStyleIdx="2" presStyleCnt="4"/>
      <dgm:spPr/>
      <dgm:t>
        <a:bodyPr/>
        <a:lstStyle/>
        <a:p>
          <a:endParaRPr lang="en-US"/>
        </a:p>
      </dgm:t>
    </dgm:pt>
    <dgm:pt modelId="{0D51DF43-AFB9-47FD-AC4B-D3D7A2705C52}" type="pres">
      <dgm:prSet presAssocID="{67A18494-54DA-4F1E-90C1-BDEA7DEB44A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99E46-C4D2-428C-B2BD-56E424B3DCDD}" type="pres">
      <dgm:prSet presAssocID="{67A18494-54DA-4F1E-90C1-BDEA7DEB44A1}" presName="child4group" presStyleCnt="0"/>
      <dgm:spPr/>
    </dgm:pt>
    <dgm:pt modelId="{7B7517DC-E662-43CC-B665-5CFEDD6F2980}" type="pres">
      <dgm:prSet presAssocID="{67A18494-54DA-4F1E-90C1-BDEA7DEB44A1}" presName="child4" presStyleLbl="bgAcc1" presStyleIdx="3" presStyleCnt="4"/>
      <dgm:spPr/>
      <dgm:t>
        <a:bodyPr/>
        <a:lstStyle/>
        <a:p>
          <a:endParaRPr lang="en-US"/>
        </a:p>
      </dgm:t>
    </dgm:pt>
    <dgm:pt modelId="{C869EEDA-C277-45D1-A946-F5812B80E8D7}" type="pres">
      <dgm:prSet presAssocID="{67A18494-54DA-4F1E-90C1-BDEA7DEB44A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7FA47-8EF4-4C1E-9886-2DBDAE54F882}" type="pres">
      <dgm:prSet presAssocID="{67A18494-54DA-4F1E-90C1-BDEA7DEB44A1}" presName="childPlaceholder" presStyleCnt="0"/>
      <dgm:spPr/>
    </dgm:pt>
    <dgm:pt modelId="{CAD6ACA6-DC05-4E83-8940-02B3D066474A}" type="pres">
      <dgm:prSet presAssocID="{67A18494-54DA-4F1E-90C1-BDEA7DEB44A1}" presName="circle" presStyleCnt="0"/>
      <dgm:spPr/>
    </dgm:pt>
    <dgm:pt modelId="{897B2959-EBBA-4594-82D7-1E121AE5BD7B}" type="pres">
      <dgm:prSet presAssocID="{67A18494-54DA-4F1E-90C1-BDEA7DEB44A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4D010-19AE-44FF-B56B-97F8CC2F8C3F}" type="pres">
      <dgm:prSet presAssocID="{67A18494-54DA-4F1E-90C1-BDEA7DEB44A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99733-3E47-4621-96ED-6EEFA367C4D0}" type="pres">
      <dgm:prSet presAssocID="{67A18494-54DA-4F1E-90C1-BDEA7DEB44A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8595E-66A1-4DA4-8A2B-F319D8DFF57F}" type="pres">
      <dgm:prSet presAssocID="{67A18494-54DA-4F1E-90C1-BDEA7DEB44A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65C60-3C82-496D-ABF8-F6E74E40F598}" type="pres">
      <dgm:prSet presAssocID="{67A18494-54DA-4F1E-90C1-BDEA7DEB44A1}" presName="quadrantPlaceholder" presStyleCnt="0"/>
      <dgm:spPr/>
    </dgm:pt>
    <dgm:pt modelId="{97CC6106-161B-4FBE-9BFE-989C18DE06CF}" type="pres">
      <dgm:prSet presAssocID="{67A18494-54DA-4F1E-90C1-BDEA7DEB44A1}" presName="center1" presStyleLbl="fgShp" presStyleIdx="0" presStyleCnt="2"/>
      <dgm:spPr/>
    </dgm:pt>
    <dgm:pt modelId="{B25B79E1-A7B1-4593-84FD-76A07D2BAE14}" type="pres">
      <dgm:prSet presAssocID="{67A18494-54DA-4F1E-90C1-BDEA7DEB44A1}" presName="center2" presStyleLbl="fgShp" presStyleIdx="1" presStyleCnt="2"/>
      <dgm:spPr/>
    </dgm:pt>
  </dgm:ptLst>
  <dgm:cxnLst>
    <dgm:cxn modelId="{07C26EFF-5018-4200-953D-4EB31FB1A6CC}" type="presOf" srcId="{B3121467-D82E-4F64-A10F-8FBB639D3694}" destId="{C81C98FE-0C43-4274-A887-D629A33B4487}" srcOrd="1" destOrd="2" presId="urn:microsoft.com/office/officeart/2005/8/layout/cycle4"/>
    <dgm:cxn modelId="{7E175947-8038-467A-93DA-6E44739CFD82}" srcId="{1B170FE0-CC1C-4F1E-8D50-A597C31B1C26}" destId="{23DB6857-ED2C-44C4-A8A9-771E5CEA88BD}" srcOrd="1" destOrd="0" parTransId="{FB440A36-94B2-41AA-9107-768F4AEEDC0A}" sibTransId="{92DFD797-52AB-4948-8F5A-6E1902A69388}"/>
    <dgm:cxn modelId="{B1C21ED6-BCAB-4FFE-8149-3DA6AF328712}" srcId="{67A18494-54DA-4F1E-90C1-BDEA7DEB44A1}" destId="{1B170FE0-CC1C-4F1E-8D50-A597C31B1C26}" srcOrd="1" destOrd="0" parTransId="{EDD1B394-A9CB-451A-BFE8-33160A1306BD}" sibTransId="{39E39B91-0826-4CEE-835E-DFFFC7FB6CC8}"/>
    <dgm:cxn modelId="{E122A9E1-A613-453D-AC7D-C3757D04FB97}" srcId="{67A18494-54DA-4F1E-90C1-BDEA7DEB44A1}" destId="{20AD420A-6B46-4681-B841-C684C3E2D838}" srcOrd="3" destOrd="0" parTransId="{03D73278-8B3A-40EC-A52F-EE6C9698CD1D}" sibTransId="{FA7B6302-5CF7-4B6B-9895-5B0C41899F00}"/>
    <dgm:cxn modelId="{2595F111-5548-4964-82CB-06A96C11B4A0}" type="presOf" srcId="{C5E6A978-B475-4C40-BBEE-F13DE69E1572}" destId="{AC709EAF-827E-41AD-8FBA-110C799C1F29}" srcOrd="0" destOrd="1" presId="urn:microsoft.com/office/officeart/2005/8/layout/cycle4"/>
    <dgm:cxn modelId="{15DBF022-05F2-43BF-B8CA-0B22244F7D7B}" type="presOf" srcId="{67A18494-54DA-4F1E-90C1-BDEA7DEB44A1}" destId="{084C46EC-76CF-4DD5-BB31-F61C226D1DC5}" srcOrd="0" destOrd="0" presId="urn:microsoft.com/office/officeart/2005/8/layout/cycle4"/>
    <dgm:cxn modelId="{F4C3940F-FBE9-4F5F-B28C-9EAF42C7CE90}" type="presOf" srcId="{246DD49B-534F-4F1F-A2AC-AA936768DDDB}" destId="{AC709EAF-827E-41AD-8FBA-110C799C1F29}" srcOrd="0" destOrd="2" presId="urn:microsoft.com/office/officeart/2005/8/layout/cycle4"/>
    <dgm:cxn modelId="{1B30C99B-FB13-4436-8D83-1E1624197E54}" type="presOf" srcId="{B3121467-D82E-4F64-A10F-8FBB639D3694}" destId="{86B6E838-4439-4451-9F5D-883CC790A9F6}" srcOrd="0" destOrd="2" presId="urn:microsoft.com/office/officeart/2005/8/layout/cycle4"/>
    <dgm:cxn modelId="{D965B0B6-238D-41C6-8CCE-0B400A964ADE}" srcId="{33E821A6-DB9E-4740-8CAE-42D55A233BBC}" destId="{B083303B-0690-4785-ADE7-BA3D672DC5CC}" srcOrd="0" destOrd="0" parTransId="{17836264-CC12-4697-9B27-4BA14529DD9D}" sibTransId="{F5A344E8-C9A8-486C-A65E-A8067882C4E4}"/>
    <dgm:cxn modelId="{65759C83-5105-4E18-B4C7-B9DAB07FA178}" type="presOf" srcId="{20AD420A-6B46-4681-B841-C684C3E2D838}" destId="{90D8595E-66A1-4DA4-8A2B-F319D8DFF57F}" srcOrd="0" destOrd="0" presId="urn:microsoft.com/office/officeart/2005/8/layout/cycle4"/>
    <dgm:cxn modelId="{0BFA7158-FD9D-4AE9-BE67-B2DBBAE1355C}" srcId="{33E821A6-DB9E-4740-8CAE-42D55A233BBC}" destId="{462CFCAE-ABE2-4671-BDB6-2E950F63A3C5}" srcOrd="1" destOrd="0" parTransId="{334C5F46-D5C7-4B45-B9C0-AEBD3F037C93}" sibTransId="{244EFB1D-5DA2-4130-84D6-449B63F58BBF}"/>
    <dgm:cxn modelId="{56CC7D6A-949C-40D9-895C-90A019DFE216}" type="presOf" srcId="{C63246F6-A989-4D3A-B077-7BDD93DE5FDE}" destId="{8D4B15F0-13B4-4CD7-8085-B472E266772D}" srcOrd="1" destOrd="2" presId="urn:microsoft.com/office/officeart/2005/8/layout/cycle4"/>
    <dgm:cxn modelId="{14060D4D-AA95-40F8-A7B1-AB31BCD25C5A}" type="presOf" srcId="{C5E6A978-B475-4C40-BBEE-F13DE69E1572}" destId="{0D51DF43-AFB9-47FD-AC4B-D3D7A2705C52}" srcOrd="1" destOrd="1" presId="urn:microsoft.com/office/officeart/2005/8/layout/cycle4"/>
    <dgm:cxn modelId="{C3B22160-5701-4DAD-9CA8-696C11E63CD7}" srcId="{1B170FE0-CC1C-4F1E-8D50-A597C31B1C26}" destId="{B3121467-D82E-4F64-A10F-8FBB639D3694}" srcOrd="2" destOrd="0" parTransId="{71219E1B-52DA-4446-9157-335A353A0502}" sibTransId="{973552EE-D745-4CD5-8C15-73D9F4AB1573}"/>
    <dgm:cxn modelId="{C7E7AB45-8286-4A0D-A30D-DE6582908891}" srcId="{8E965D81-781D-4A0B-9EB9-8E8B1F6C5E27}" destId="{DFC44732-B9DA-4B65-A28D-090CBD846ADB}" srcOrd="0" destOrd="0" parTransId="{AF28E6B9-2359-4DE9-9C4F-CAC4E98FFE67}" sibTransId="{76BFDA18-6C39-4E07-8154-48ABDF96D6E3}"/>
    <dgm:cxn modelId="{895F865B-D82B-4FA8-8C9D-11A2C40CD839}" type="presOf" srcId="{8E965D81-781D-4A0B-9EB9-8E8B1F6C5E27}" destId="{52699733-3E47-4621-96ED-6EEFA367C4D0}" srcOrd="0" destOrd="0" presId="urn:microsoft.com/office/officeart/2005/8/layout/cycle4"/>
    <dgm:cxn modelId="{2D5AFADA-9D57-49AC-AB97-8B22211ACDA1}" srcId="{8E965D81-781D-4A0B-9EB9-8E8B1F6C5E27}" destId="{C5E6A978-B475-4C40-BBEE-F13DE69E1572}" srcOrd="1" destOrd="0" parTransId="{A7BF3993-AFF5-475B-9CC8-5C3C5093DB6A}" sibTransId="{62B94FDA-EBA7-4B92-B0F6-DADE94AAE4BC}"/>
    <dgm:cxn modelId="{05EFBF86-E72E-49EB-9CA9-CEE60488B46B}" type="presOf" srcId="{B083303B-0690-4785-ADE7-BA3D672DC5CC}" destId="{15CC2A3E-EC08-4EEE-B9F4-EB03685D792F}" srcOrd="0" destOrd="0" presId="urn:microsoft.com/office/officeart/2005/8/layout/cycle4"/>
    <dgm:cxn modelId="{7B5C60F3-5AE8-4D10-A9E8-ED5ADB8A62EE}" srcId="{1B170FE0-CC1C-4F1E-8D50-A597C31B1C26}" destId="{A91F443C-5C88-4734-B55D-D2C69353B951}" srcOrd="0" destOrd="0" parTransId="{F6E1B301-5F0C-4B70-AA8D-F0A91DA040AB}" sibTransId="{32A4D4B4-AECD-4A80-8C63-03C2264C0BED}"/>
    <dgm:cxn modelId="{4F48073C-97EC-42C5-9FCC-3AF26A8D6816}" type="presOf" srcId="{DFC44732-B9DA-4B65-A28D-090CBD846ADB}" destId="{AC709EAF-827E-41AD-8FBA-110C799C1F29}" srcOrd="0" destOrd="0" presId="urn:microsoft.com/office/officeart/2005/8/layout/cycle4"/>
    <dgm:cxn modelId="{EFE1B4F6-62C3-4F35-991F-DFE4318E9C07}" srcId="{67A18494-54DA-4F1E-90C1-BDEA7DEB44A1}" destId="{33E821A6-DB9E-4740-8CAE-42D55A233BBC}" srcOrd="0" destOrd="0" parTransId="{66EA9F7F-2AC2-4865-B7DA-09E28E753BF8}" sibTransId="{321493E7-D261-4C7F-ADA9-A94B9D1B464F}"/>
    <dgm:cxn modelId="{DB3866FC-E09B-4E38-85C0-B412B775447F}" type="presOf" srcId="{3D9F457A-3D83-492F-91FA-38B6AA31E20E}" destId="{C869EEDA-C277-45D1-A946-F5812B80E8D7}" srcOrd="1" destOrd="0" presId="urn:microsoft.com/office/officeart/2005/8/layout/cycle4"/>
    <dgm:cxn modelId="{F4800E46-54D4-4613-A5DD-0EDEA4774892}" type="presOf" srcId="{6178D5E7-292C-4E4E-8627-03CDA99D70BA}" destId="{7B7517DC-E662-43CC-B665-5CFEDD6F2980}" srcOrd="0" destOrd="1" presId="urn:microsoft.com/office/officeart/2005/8/layout/cycle4"/>
    <dgm:cxn modelId="{50D4AEA5-D196-4A34-B5C2-7F567158D26B}" srcId="{8E965D81-781D-4A0B-9EB9-8E8B1F6C5E27}" destId="{246DD49B-534F-4F1F-A2AC-AA936768DDDB}" srcOrd="2" destOrd="0" parTransId="{2A397CFE-5384-4E68-8375-AA0D12F2B7F9}" sibTransId="{244917A6-5A4A-45FC-9CE1-8F1345D7F4B2}"/>
    <dgm:cxn modelId="{7CA13AE0-C47A-4C05-A71B-D94B641476E7}" type="presOf" srcId="{1B170FE0-CC1C-4F1E-8D50-A597C31B1C26}" destId="{65E4D010-19AE-44FF-B56B-97F8CC2F8C3F}" srcOrd="0" destOrd="0" presId="urn:microsoft.com/office/officeart/2005/8/layout/cycle4"/>
    <dgm:cxn modelId="{DBE1F15A-0499-46F8-A446-000472BADB95}" type="presOf" srcId="{A91F443C-5C88-4734-B55D-D2C69353B951}" destId="{C81C98FE-0C43-4274-A887-D629A33B4487}" srcOrd="1" destOrd="0" presId="urn:microsoft.com/office/officeart/2005/8/layout/cycle4"/>
    <dgm:cxn modelId="{E0BABDA0-0EF1-4F4E-9F49-8CB6CC9BBE87}" type="presOf" srcId="{A91F443C-5C88-4734-B55D-D2C69353B951}" destId="{86B6E838-4439-4451-9F5D-883CC790A9F6}" srcOrd="0" destOrd="0" presId="urn:microsoft.com/office/officeart/2005/8/layout/cycle4"/>
    <dgm:cxn modelId="{5677DCFF-FAE2-4019-9185-4A2C144544E8}" type="presOf" srcId="{23DB6857-ED2C-44C4-A8A9-771E5CEA88BD}" destId="{C81C98FE-0C43-4274-A887-D629A33B4487}" srcOrd="1" destOrd="1" presId="urn:microsoft.com/office/officeart/2005/8/layout/cycle4"/>
    <dgm:cxn modelId="{16D759A8-0273-415C-A8A6-9A988F61C373}" srcId="{20AD420A-6B46-4681-B841-C684C3E2D838}" destId="{6178D5E7-292C-4E4E-8627-03CDA99D70BA}" srcOrd="1" destOrd="0" parTransId="{4B0A22A8-3707-46E3-9626-54767670EB20}" sibTransId="{FCF4EC3B-0A96-46B8-A33A-1E210C9465E9}"/>
    <dgm:cxn modelId="{BC60FA9B-D133-4071-A391-213846A70AB0}" type="presOf" srcId="{C63246F6-A989-4D3A-B077-7BDD93DE5FDE}" destId="{15CC2A3E-EC08-4EEE-B9F4-EB03685D792F}" srcOrd="0" destOrd="2" presId="urn:microsoft.com/office/officeart/2005/8/layout/cycle4"/>
    <dgm:cxn modelId="{CCFE4078-BDEF-4026-9D3D-6E7CCFF8DE6C}" type="presOf" srcId="{462CFCAE-ABE2-4671-BDB6-2E950F63A3C5}" destId="{8D4B15F0-13B4-4CD7-8085-B472E266772D}" srcOrd="1" destOrd="1" presId="urn:microsoft.com/office/officeart/2005/8/layout/cycle4"/>
    <dgm:cxn modelId="{600E4B1E-F937-4A7B-B97D-4FFAB152CA83}" type="presOf" srcId="{6178D5E7-292C-4E4E-8627-03CDA99D70BA}" destId="{C869EEDA-C277-45D1-A946-F5812B80E8D7}" srcOrd="1" destOrd="1" presId="urn:microsoft.com/office/officeart/2005/8/layout/cycle4"/>
    <dgm:cxn modelId="{DBB39DF4-A9D7-42E6-BA74-243B32C67A98}" type="presOf" srcId="{246DD49B-534F-4F1F-A2AC-AA936768DDDB}" destId="{0D51DF43-AFB9-47FD-AC4B-D3D7A2705C52}" srcOrd="1" destOrd="2" presId="urn:microsoft.com/office/officeart/2005/8/layout/cycle4"/>
    <dgm:cxn modelId="{BB22F515-AF35-4299-A214-5C121F2EDC70}" type="presOf" srcId="{23DB6857-ED2C-44C4-A8A9-771E5CEA88BD}" destId="{86B6E838-4439-4451-9F5D-883CC790A9F6}" srcOrd="0" destOrd="1" presId="urn:microsoft.com/office/officeart/2005/8/layout/cycle4"/>
    <dgm:cxn modelId="{853A9335-C440-4240-B0E6-DDF892D03499}" type="presOf" srcId="{3D9F457A-3D83-492F-91FA-38B6AA31E20E}" destId="{7B7517DC-E662-43CC-B665-5CFEDD6F2980}" srcOrd="0" destOrd="0" presId="urn:microsoft.com/office/officeart/2005/8/layout/cycle4"/>
    <dgm:cxn modelId="{0B6B191B-A158-4D71-AD6D-DA2B13168DDE}" srcId="{67A18494-54DA-4F1E-90C1-BDEA7DEB44A1}" destId="{8E965D81-781D-4A0B-9EB9-8E8B1F6C5E27}" srcOrd="2" destOrd="0" parTransId="{28A4BD07-F313-4988-BD40-6EB4C1C678B6}" sibTransId="{ACDEEE14-9D3A-451E-BDCC-49203770CAF8}"/>
    <dgm:cxn modelId="{90138FBC-4119-4D20-8BF8-D866F9DBD432}" type="presOf" srcId="{B083303B-0690-4785-ADE7-BA3D672DC5CC}" destId="{8D4B15F0-13B4-4CD7-8085-B472E266772D}" srcOrd="1" destOrd="0" presId="urn:microsoft.com/office/officeart/2005/8/layout/cycle4"/>
    <dgm:cxn modelId="{045B71FE-E1CF-4612-AFEF-6559DB11784D}" srcId="{33E821A6-DB9E-4740-8CAE-42D55A233BBC}" destId="{C63246F6-A989-4D3A-B077-7BDD93DE5FDE}" srcOrd="2" destOrd="0" parTransId="{A95D3433-10ED-4761-AA93-422E2A4BAC33}" sibTransId="{E7E56F4D-8AFE-47E5-832B-345ED6F6039A}"/>
    <dgm:cxn modelId="{A1624DAC-38B7-4B3E-9A6E-E1C57A41EDE8}" srcId="{20AD420A-6B46-4681-B841-C684C3E2D838}" destId="{3D9F457A-3D83-492F-91FA-38B6AA31E20E}" srcOrd="0" destOrd="0" parTransId="{B5477E59-3609-42C0-A37F-7F44B0A2A2ED}" sibTransId="{64AEE53B-0A01-4BB6-919C-002A8F5A707B}"/>
    <dgm:cxn modelId="{08221CF9-84DE-4330-B8A0-B190083843BE}" type="presOf" srcId="{DFC44732-B9DA-4B65-A28D-090CBD846ADB}" destId="{0D51DF43-AFB9-47FD-AC4B-D3D7A2705C52}" srcOrd="1" destOrd="0" presId="urn:microsoft.com/office/officeart/2005/8/layout/cycle4"/>
    <dgm:cxn modelId="{270B7FF9-35F4-4874-88CB-6C8514056669}" type="presOf" srcId="{33E821A6-DB9E-4740-8CAE-42D55A233BBC}" destId="{897B2959-EBBA-4594-82D7-1E121AE5BD7B}" srcOrd="0" destOrd="0" presId="urn:microsoft.com/office/officeart/2005/8/layout/cycle4"/>
    <dgm:cxn modelId="{BDE37FA7-AEB4-4BF5-85C1-22F26ADC7A0E}" type="presOf" srcId="{462CFCAE-ABE2-4671-BDB6-2E950F63A3C5}" destId="{15CC2A3E-EC08-4EEE-B9F4-EB03685D792F}" srcOrd="0" destOrd="1" presId="urn:microsoft.com/office/officeart/2005/8/layout/cycle4"/>
    <dgm:cxn modelId="{04F97BB3-1A5C-41E7-9439-1886231CA625}" type="presParOf" srcId="{084C46EC-76CF-4DD5-BB31-F61C226D1DC5}" destId="{B9F0BE50-8211-4794-9300-4024A462720B}" srcOrd="0" destOrd="0" presId="urn:microsoft.com/office/officeart/2005/8/layout/cycle4"/>
    <dgm:cxn modelId="{E65EDFA8-BFC0-468C-A9D1-EB87DFAD039C}" type="presParOf" srcId="{B9F0BE50-8211-4794-9300-4024A462720B}" destId="{CF461CEA-AB39-4534-B953-02C3883A61D3}" srcOrd="0" destOrd="0" presId="urn:microsoft.com/office/officeart/2005/8/layout/cycle4"/>
    <dgm:cxn modelId="{7641D0CD-055A-4257-8A59-134896187771}" type="presParOf" srcId="{CF461CEA-AB39-4534-B953-02C3883A61D3}" destId="{15CC2A3E-EC08-4EEE-B9F4-EB03685D792F}" srcOrd="0" destOrd="0" presId="urn:microsoft.com/office/officeart/2005/8/layout/cycle4"/>
    <dgm:cxn modelId="{0955ED11-0228-456E-9ED4-4A573C79F456}" type="presParOf" srcId="{CF461CEA-AB39-4534-B953-02C3883A61D3}" destId="{8D4B15F0-13B4-4CD7-8085-B472E266772D}" srcOrd="1" destOrd="0" presId="urn:microsoft.com/office/officeart/2005/8/layout/cycle4"/>
    <dgm:cxn modelId="{8666CFAC-F330-41EA-AD1B-C7E4CC74041A}" type="presParOf" srcId="{B9F0BE50-8211-4794-9300-4024A462720B}" destId="{8AD3216A-5AD2-4255-8369-65232A990643}" srcOrd="1" destOrd="0" presId="urn:microsoft.com/office/officeart/2005/8/layout/cycle4"/>
    <dgm:cxn modelId="{80DE26DE-8BC2-45D2-A65E-7FFF2C9B8A49}" type="presParOf" srcId="{8AD3216A-5AD2-4255-8369-65232A990643}" destId="{86B6E838-4439-4451-9F5D-883CC790A9F6}" srcOrd="0" destOrd="0" presId="urn:microsoft.com/office/officeart/2005/8/layout/cycle4"/>
    <dgm:cxn modelId="{DC17D51C-60BB-4E1F-B998-E66BD12C65EE}" type="presParOf" srcId="{8AD3216A-5AD2-4255-8369-65232A990643}" destId="{C81C98FE-0C43-4274-A887-D629A33B4487}" srcOrd="1" destOrd="0" presId="urn:microsoft.com/office/officeart/2005/8/layout/cycle4"/>
    <dgm:cxn modelId="{D5458E01-E253-46B1-9640-BA26DBC36A94}" type="presParOf" srcId="{B9F0BE50-8211-4794-9300-4024A462720B}" destId="{659D64C5-F6DF-4B06-8C1E-F0D0382C2E30}" srcOrd="2" destOrd="0" presId="urn:microsoft.com/office/officeart/2005/8/layout/cycle4"/>
    <dgm:cxn modelId="{732C6F5D-3350-46A7-8C71-C7C8AEF511EF}" type="presParOf" srcId="{659D64C5-F6DF-4B06-8C1E-F0D0382C2E30}" destId="{AC709EAF-827E-41AD-8FBA-110C799C1F29}" srcOrd="0" destOrd="0" presId="urn:microsoft.com/office/officeart/2005/8/layout/cycle4"/>
    <dgm:cxn modelId="{E2339455-72F3-44A7-9FDF-DC7F5A710847}" type="presParOf" srcId="{659D64C5-F6DF-4B06-8C1E-F0D0382C2E30}" destId="{0D51DF43-AFB9-47FD-AC4B-D3D7A2705C52}" srcOrd="1" destOrd="0" presId="urn:microsoft.com/office/officeart/2005/8/layout/cycle4"/>
    <dgm:cxn modelId="{588130B2-C4E1-483A-BB07-0DAA76733A9B}" type="presParOf" srcId="{B9F0BE50-8211-4794-9300-4024A462720B}" destId="{38099E46-C4D2-428C-B2BD-56E424B3DCDD}" srcOrd="3" destOrd="0" presId="urn:microsoft.com/office/officeart/2005/8/layout/cycle4"/>
    <dgm:cxn modelId="{10EA0B67-2546-492D-94EB-5B42EBC613D0}" type="presParOf" srcId="{38099E46-C4D2-428C-B2BD-56E424B3DCDD}" destId="{7B7517DC-E662-43CC-B665-5CFEDD6F2980}" srcOrd="0" destOrd="0" presId="urn:microsoft.com/office/officeart/2005/8/layout/cycle4"/>
    <dgm:cxn modelId="{5C4736C6-3B69-43B2-8B58-051E811A5325}" type="presParOf" srcId="{38099E46-C4D2-428C-B2BD-56E424B3DCDD}" destId="{C869EEDA-C277-45D1-A946-F5812B80E8D7}" srcOrd="1" destOrd="0" presId="urn:microsoft.com/office/officeart/2005/8/layout/cycle4"/>
    <dgm:cxn modelId="{1234E3F3-03B3-46B0-95EB-160169ECAFF1}" type="presParOf" srcId="{B9F0BE50-8211-4794-9300-4024A462720B}" destId="{73F7FA47-8EF4-4C1E-9886-2DBDAE54F882}" srcOrd="4" destOrd="0" presId="urn:microsoft.com/office/officeart/2005/8/layout/cycle4"/>
    <dgm:cxn modelId="{8BA8C7B9-EF66-4D5A-B876-DC8A2ECB44C2}" type="presParOf" srcId="{084C46EC-76CF-4DD5-BB31-F61C226D1DC5}" destId="{CAD6ACA6-DC05-4E83-8940-02B3D066474A}" srcOrd="1" destOrd="0" presId="urn:microsoft.com/office/officeart/2005/8/layout/cycle4"/>
    <dgm:cxn modelId="{8F836180-0DD8-4EB5-A6F9-226254BA0A1A}" type="presParOf" srcId="{CAD6ACA6-DC05-4E83-8940-02B3D066474A}" destId="{897B2959-EBBA-4594-82D7-1E121AE5BD7B}" srcOrd="0" destOrd="0" presId="urn:microsoft.com/office/officeart/2005/8/layout/cycle4"/>
    <dgm:cxn modelId="{AD94A32B-9D35-4A5B-A23C-4D6D668E610D}" type="presParOf" srcId="{CAD6ACA6-DC05-4E83-8940-02B3D066474A}" destId="{65E4D010-19AE-44FF-B56B-97F8CC2F8C3F}" srcOrd="1" destOrd="0" presId="urn:microsoft.com/office/officeart/2005/8/layout/cycle4"/>
    <dgm:cxn modelId="{C1F92AD4-4BA7-411A-909E-5D1A2FD18C03}" type="presParOf" srcId="{CAD6ACA6-DC05-4E83-8940-02B3D066474A}" destId="{52699733-3E47-4621-96ED-6EEFA367C4D0}" srcOrd="2" destOrd="0" presId="urn:microsoft.com/office/officeart/2005/8/layout/cycle4"/>
    <dgm:cxn modelId="{2254D1F9-DF9E-47FB-A595-F467E999D96E}" type="presParOf" srcId="{CAD6ACA6-DC05-4E83-8940-02B3D066474A}" destId="{90D8595E-66A1-4DA4-8A2B-F319D8DFF57F}" srcOrd="3" destOrd="0" presId="urn:microsoft.com/office/officeart/2005/8/layout/cycle4"/>
    <dgm:cxn modelId="{8C8CE596-1CC7-4B87-BC30-0C4B6991007E}" type="presParOf" srcId="{CAD6ACA6-DC05-4E83-8940-02B3D066474A}" destId="{83165C60-3C82-496D-ABF8-F6E74E40F598}" srcOrd="4" destOrd="0" presId="urn:microsoft.com/office/officeart/2005/8/layout/cycle4"/>
    <dgm:cxn modelId="{13004F7E-FDED-498E-A293-40A4F93F74F0}" type="presParOf" srcId="{084C46EC-76CF-4DD5-BB31-F61C226D1DC5}" destId="{97CC6106-161B-4FBE-9BFE-989C18DE06CF}" srcOrd="2" destOrd="0" presId="urn:microsoft.com/office/officeart/2005/8/layout/cycle4"/>
    <dgm:cxn modelId="{55857E9C-7018-4AB2-91CA-C7D4B3CB0CB7}" type="presParOf" srcId="{084C46EC-76CF-4DD5-BB31-F61C226D1DC5}" destId="{B25B79E1-A7B1-4593-84FD-76A07D2BAE14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B861-B718-4480-BDE0-1E145C9407E1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6042-D133-42A9-8523-5F042B55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 Levels in TTCN-3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CMM </a:t>
            </a:r>
            <a:r>
              <a:rPr lang="en-US" dirty="0" smtClean="0"/>
              <a:t>Like Approach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r>
              <a:rPr lang="en-US" dirty="0" smtClean="0"/>
              <a:t>Proposed Model</a:t>
            </a:r>
          </a:p>
          <a:p>
            <a:r>
              <a:rPr lang="en-US" dirty="0" smtClean="0"/>
              <a:t>TTCN-3 User Levels</a:t>
            </a:r>
            <a:endParaRPr lang="en-US" dirty="0" smtClean="0"/>
          </a:p>
          <a:p>
            <a:r>
              <a:rPr lang="en-US" dirty="0" smtClean="0"/>
              <a:t>TTCN-3 Organizational Level</a:t>
            </a:r>
            <a:endParaRPr lang="en-US" dirty="0" smtClean="0"/>
          </a:p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Competency Level for Engineers</a:t>
            </a:r>
          </a:p>
          <a:p>
            <a:r>
              <a:rPr lang="en-US" dirty="0" smtClean="0"/>
              <a:t>Competency Level for Organizations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- Competency Level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Easy to find a role</a:t>
            </a:r>
          </a:p>
          <a:p>
            <a:pPr lvl="1"/>
            <a:r>
              <a:rPr lang="en-US" dirty="0" smtClean="0"/>
              <a:t>Easy to plan for a project</a:t>
            </a:r>
          </a:p>
          <a:p>
            <a:pPr lvl="1"/>
            <a:r>
              <a:rPr lang="en-US" dirty="0" smtClean="0"/>
              <a:t>Easy to define career path in an organization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- Competency Level for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Helps to win new business based on the company’s TTCN-3 competency level and domain expertise</a:t>
            </a:r>
            <a:endParaRPr lang="en-US" dirty="0"/>
          </a:p>
          <a:p>
            <a:pPr lvl="1"/>
            <a:r>
              <a:rPr lang="en-US" dirty="0" smtClean="0"/>
              <a:t>Easy for the management to handle the TTCN-3 engineers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TTCN-3 User Levels</a:t>
            </a:r>
            <a:endParaRPr lang="en-US" dirty="0"/>
          </a:p>
        </p:txBody>
      </p:sp>
      <p:graphicFrame>
        <p:nvGraphicFramePr>
          <p:cNvPr id="5" name="Group 101"/>
          <p:cNvGraphicFramePr>
            <a:graphicFrameLocks noGrp="1"/>
          </p:cNvGraphicFramePr>
          <p:nvPr/>
        </p:nvGraphicFramePr>
        <p:xfrm>
          <a:off x="457200" y="1600200"/>
          <a:ext cx="8229600" cy="4724399"/>
        </p:xfrm>
        <a:graphic>
          <a:graphicData uri="http://schemas.openxmlformats.org/drawingml/2006/table">
            <a:tbl>
              <a:tblPr/>
              <a:tblGrid>
                <a:gridCol w="2895600"/>
                <a:gridCol w="5334000"/>
              </a:tblGrid>
              <a:tr h="920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 of the Engineers</a:t>
                      </a: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expertise</a:t>
                      </a: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03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Level-1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Basic(TTCN-3 Aware Engineer): Can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contribute to reviews, understand test cases 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997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Level-2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Developer: TTCN-3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Developer, provide inputs to architecture 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816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Level-3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Advanced Tester/ Lead: Knows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alternative ways of architecting, design and development. 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58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Level-4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Architect: Has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complete knowledge on TTCN-3, drives further automations (Expert in TTCN-3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Fault prediction, quality assessment models, optimized usage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TTCN-3 Organizational Levels</a:t>
            </a:r>
            <a:endParaRPr lang="en-US" dirty="0"/>
          </a:p>
        </p:txBody>
      </p:sp>
      <p:graphicFrame>
        <p:nvGraphicFramePr>
          <p:cNvPr id="5" name="Group 101"/>
          <p:cNvGraphicFramePr>
            <a:graphicFrameLocks noGrp="1"/>
          </p:cNvGraphicFramePr>
          <p:nvPr/>
        </p:nvGraphicFramePr>
        <p:xfrm>
          <a:off x="457200" y="1600200"/>
          <a:ext cx="8229600" cy="5096820"/>
        </p:xfrm>
        <a:graphic>
          <a:graphicData uri="http://schemas.openxmlformats.org/drawingml/2006/table">
            <a:tbl>
              <a:tblPr/>
              <a:tblGrid>
                <a:gridCol w="2895600"/>
                <a:gridCol w="5334000"/>
              </a:tblGrid>
              <a:tr h="920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 of the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Organization</a:t>
                      </a: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expertise</a:t>
                      </a: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03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Level-1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execute TTCN-3 Test cases.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997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Level-2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create TTCN test cases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use TTCN-3 for basic test designs.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provide basic training in-house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8162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use TTCN-3 for Message Based Testing, API Based Testing and for CLI testing.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uses TTCN-3 code generator.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use TTCN-3 for complex test designs.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create TTCN-3 adaptors.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is able to provide advanced training in-house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58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Level-4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has automated test framework.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has adaptor libraries.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used TTCN-3 in multiple domains.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uses tools for reviewing TTCN-3 code.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organization uses model based testing approach and derives or generates TTCN-3 code from models.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369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Competency Levels in TTCN-3</vt:lpstr>
      <vt:lpstr>Agenda</vt:lpstr>
      <vt:lpstr>Challenges</vt:lpstr>
      <vt:lpstr>Proposed Model</vt:lpstr>
      <vt:lpstr>Benefits - Competency Level for Engineers</vt:lpstr>
      <vt:lpstr>Benefits - Competency Level for Organizations</vt:lpstr>
      <vt:lpstr>TTCN-3 User Levels</vt:lpstr>
      <vt:lpstr>TTCN-3 Organizational Levels</vt:lpstr>
      <vt:lpstr>Slide 9</vt:lpstr>
    </vt:vector>
  </TitlesOfParts>
  <Company>Wipro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Levels in TTCN-3</dc:title>
  <dc:creator>jayhor</dc:creator>
  <cp:lastModifiedBy>jayhor</cp:lastModifiedBy>
  <cp:revision>2</cp:revision>
  <dcterms:created xsi:type="dcterms:W3CDTF">2010-12-06T06:06:20Z</dcterms:created>
  <dcterms:modified xsi:type="dcterms:W3CDTF">2010-12-08T05:47:35Z</dcterms:modified>
</cp:coreProperties>
</file>