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107552"/>
      </p:ext>
    </p:extLst>
  </p:cSld>
  <p:clrMapOvr>
    <a:masterClrMapping/>
  </p:clrMapOvr>
  <p:transition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D5284B-3D5D-48AF-AD71-C2B688E58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795212"/>
      </p:ext>
    </p:extLst>
  </p:cSld>
  <p:clrMapOvr>
    <a:masterClrMapping/>
  </p:clrMapOvr>
  <p:transition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D5284B-3D5D-48AF-AD71-C2B688E58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791288"/>
      </p:ext>
    </p:extLst>
  </p:cSld>
  <p:clrMapOvr>
    <a:masterClrMapping/>
  </p:clrMapOvr>
  <p:transition advClick="0" advTm="10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D5284B-3D5D-48AF-AD71-C2B688E58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83396"/>
      </p:ext>
    </p:extLst>
  </p:cSld>
  <p:clrMapOvr>
    <a:masterClrMapping/>
  </p:clrMapOvr>
  <p:transition advClick="0" advTm="10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D5284B-3D5D-48AF-AD71-C2B688E58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62890"/>
      </p:ext>
    </p:extLst>
  </p:cSld>
  <p:clrMapOvr>
    <a:masterClrMapping/>
  </p:clrMapOvr>
  <p:transition advClick="0" advTm="10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D5284B-3D5D-48AF-AD71-C2B688E58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160864"/>
      </p:ext>
    </p:extLst>
  </p:cSld>
  <p:clrMapOvr>
    <a:masterClrMapping/>
  </p:clrMapOvr>
  <p:transition advClick="0" advTm="10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D5284B-3D5D-48AF-AD71-C2B688E58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795882"/>
      </p:ext>
    </p:extLst>
  </p:cSld>
  <p:clrMapOvr>
    <a:masterClrMapping/>
  </p:clrMapOvr>
  <p:transition advClick="0" advTm="10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D5284B-3D5D-48AF-AD71-C2B688E58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666662"/>
      </p:ext>
    </p:extLst>
  </p:cSld>
  <p:clrMapOvr>
    <a:masterClrMapping/>
  </p:clrMapOvr>
  <p:transition advClick="0" advTm="10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D5284B-3D5D-48AF-AD71-C2B688E58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45890"/>
      </p:ext>
    </p:extLst>
  </p:cSld>
  <p:clrMapOvr>
    <a:masterClrMapping/>
  </p:clrMapOvr>
  <p:transition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D5284B-3D5D-48AF-AD71-C2B688E58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647938"/>
      </p:ext>
    </p:extLst>
  </p:cSld>
  <p:clrMapOvr>
    <a:masterClrMapping/>
  </p:clrMapOvr>
  <p:transition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D5284B-3D5D-48AF-AD71-C2B688E58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100948"/>
      </p:ext>
    </p:extLst>
  </p:cSld>
  <p:clrMapOvr>
    <a:masterClrMapping/>
  </p:clrMapOvr>
  <p:transition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D5284B-3D5D-48AF-AD71-C2B688E58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17234"/>
      </p:ext>
    </p:extLst>
  </p:cSld>
  <p:clrMapOvr>
    <a:masterClrMapping/>
  </p:clrMapOvr>
  <p:transition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D5284B-3D5D-48AF-AD71-C2B688E58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425940"/>
      </p:ext>
    </p:extLst>
  </p:cSld>
  <p:clrMapOvr>
    <a:masterClrMapping/>
  </p:clrMapOvr>
  <p:transition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D5284B-3D5D-48AF-AD71-C2B688E58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271774"/>
      </p:ext>
    </p:extLst>
  </p:cSld>
  <p:clrMapOvr>
    <a:masterClrMapping/>
  </p:clrMapOvr>
  <p:transition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D5284B-3D5D-48AF-AD71-C2B688E58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466566"/>
      </p:ext>
    </p:extLst>
  </p:cSld>
  <p:clrMapOvr>
    <a:masterClrMapping/>
  </p:clrMapOvr>
  <p:transition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D5284B-3D5D-48AF-AD71-C2B688E58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00446"/>
      </p:ext>
    </p:extLst>
  </p:cSld>
  <p:clrMapOvr>
    <a:masterClrMapping/>
  </p:clrMapOvr>
  <p:transition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D5284B-3D5D-48AF-AD71-C2B688E58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37987"/>
      </p:ext>
    </p:extLst>
  </p:cSld>
  <p:clrMapOvr>
    <a:masterClrMapping/>
  </p:clrMapOvr>
  <p:transition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fld id="{02D5284B-3D5D-48AF-AD71-C2B688E5856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advClick="0" advTm="10000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0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TISPAN work on METHODS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Security methods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21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approach to security in TISPAN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Assurance tested security for evaluation</a:t>
            </a:r>
          </a:p>
          <a:p>
            <a:pPr lvl="1"/>
            <a:r>
              <a:rPr lang="en-GB" dirty="0" smtClean="0"/>
              <a:t>Adaptation of ISO/IEC 15408 to assist developers in making standards that can be used as part of evaluation process</a:t>
            </a:r>
          </a:p>
          <a:p>
            <a:r>
              <a:rPr lang="en-GB" dirty="0" smtClean="0"/>
              <a:t>Risk based security analysis</a:t>
            </a:r>
          </a:p>
          <a:p>
            <a:pPr lvl="1"/>
            <a:r>
              <a:rPr lang="en-GB" dirty="0" smtClean="0"/>
              <a:t>Main method is TVRA defined in TS 102 165-1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71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proposed in 2006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192688" cy="538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15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 structure in NGN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052736"/>
            <a:ext cx="4718273" cy="596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58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Updates to be reflected in MBS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Updates to the TVRA method</a:t>
            </a:r>
          </a:p>
          <a:p>
            <a:pPr lvl="1"/>
            <a:r>
              <a:rPr lang="en-GB" dirty="0" smtClean="0"/>
              <a:t>Addition of steps</a:t>
            </a:r>
          </a:p>
          <a:p>
            <a:pPr lvl="1"/>
            <a:r>
              <a:rPr lang="en-GB" dirty="0" smtClean="0"/>
              <a:t>Addition of Cost Benefit Analysis</a:t>
            </a:r>
          </a:p>
          <a:p>
            <a:pPr lvl="1"/>
            <a:r>
              <a:rPr lang="en-GB" dirty="0" smtClean="0"/>
              <a:t>Table and database structuring</a:t>
            </a:r>
          </a:p>
          <a:p>
            <a:pPr lvl="1"/>
            <a:r>
              <a:rPr lang="en-GB" dirty="0" smtClean="0"/>
              <a:t>Monte-Carlo analysis development</a:t>
            </a:r>
          </a:p>
          <a:p>
            <a:r>
              <a:rPr lang="en-GB" dirty="0" smtClean="0"/>
              <a:t>Refinement of requirements capture method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1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SI_Template_2010-CCM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ETSI_Template_2010-CCM- final</Template>
  <TotalTime>23</TotalTime>
  <Words>88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ETSI_Template_2010-CCM- final</vt:lpstr>
      <vt:lpstr>TISPAN work on METHODS</vt:lpstr>
      <vt:lpstr>Core approach to security in TISPAN</vt:lpstr>
      <vt:lpstr>Structure proposed in 2006</vt:lpstr>
      <vt:lpstr>Document structure in NGN</vt:lpstr>
      <vt:lpstr>Updates to be reflected in MBS</vt:lpstr>
    </vt:vector>
  </TitlesOfParts>
  <Company>C3L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TISPAN work on METHODS</dc:title>
  <dc:creator>Scott W Cadzow</dc:creator>
  <cp:lastModifiedBy>Scott W Cadzow</cp:lastModifiedBy>
  <cp:revision>4</cp:revision>
  <dcterms:created xsi:type="dcterms:W3CDTF">2011-04-10T18:31:10Z</dcterms:created>
  <dcterms:modified xsi:type="dcterms:W3CDTF">2011-04-10T18:54:37Z</dcterms:modified>
</cp:coreProperties>
</file>