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C5211D-3B06-4C91-A60A-BECEECF94907}" type="slidenum">
              <a:rPr lang="en-US" smtClean="0"/>
              <a:t>‹Nr.›</a:t>
            </a:fld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A34335-19B9-4B91-ABAF-33241C0B8B31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C5211D-3B06-4C91-A60A-BECEECF94907}" type="slidenum">
              <a:rPr lang="en-US" smtClean="0"/>
              <a:t>‹Nr.›</a:t>
            </a:fld>
            <a:endParaRPr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ETSI WI: Test Description Language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Status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2012-01-24</a:t>
            </a:r>
          </a:p>
          <a:p>
            <a:r>
              <a:rPr lang="de-DE" dirty="0" smtClean="0"/>
              <a:t>Dr. Andreas Ulrich, Siemens AG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Kick-off </a:t>
            </a:r>
            <a:r>
              <a:rPr lang="de-DE" dirty="0" err="1" smtClean="0"/>
              <a:t>meeting</a:t>
            </a:r>
            <a:r>
              <a:rPr lang="de-DE" dirty="0" smtClean="0"/>
              <a:t> on 2011-12-14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TDL </a:t>
            </a:r>
            <a:r>
              <a:rPr lang="de-DE" dirty="0" err="1" smtClean="0"/>
              <a:t>topic</a:t>
            </a:r>
            <a:r>
              <a:rPr lang="de-DE" dirty="0" smtClean="0"/>
              <a:t> </a:t>
            </a:r>
            <a:r>
              <a:rPr lang="de-DE" dirty="0" err="1" smtClean="0"/>
              <a:t>draws</a:t>
            </a:r>
            <a:r>
              <a:rPr lang="de-DE" dirty="0" smtClean="0"/>
              <a:t> large </a:t>
            </a:r>
            <a:r>
              <a:rPr lang="de-DE" dirty="0" err="1" smtClean="0"/>
              <a:t>interest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tool</a:t>
            </a:r>
            <a:r>
              <a:rPr lang="de-DE" dirty="0" smtClean="0"/>
              <a:t> </a:t>
            </a:r>
            <a:r>
              <a:rPr lang="de-DE" dirty="0" err="1" smtClean="0"/>
              <a:t>vendors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tool</a:t>
            </a:r>
            <a:r>
              <a:rPr lang="de-DE" dirty="0" smtClean="0"/>
              <a:t> </a:t>
            </a:r>
            <a:r>
              <a:rPr lang="de-DE" dirty="0" err="1" smtClean="0"/>
              <a:t>users</a:t>
            </a:r>
            <a:endParaRPr lang="de-DE" dirty="0" smtClean="0"/>
          </a:p>
          <a:p>
            <a:r>
              <a:rPr lang="de-DE" dirty="0" smtClean="0"/>
              <a:t>14 </a:t>
            </a:r>
            <a:r>
              <a:rPr lang="de-DE" dirty="0" err="1" smtClean="0"/>
              <a:t>participants</a:t>
            </a:r>
            <a:r>
              <a:rPr lang="de-DE" dirty="0" smtClean="0"/>
              <a:t> + 3 remote </a:t>
            </a:r>
            <a:r>
              <a:rPr lang="de-DE" dirty="0" err="1" smtClean="0"/>
              <a:t>participants</a:t>
            </a:r>
            <a:r>
              <a:rPr lang="de-DE" dirty="0" smtClean="0"/>
              <a:t>!</a:t>
            </a:r>
          </a:p>
          <a:p>
            <a:r>
              <a:rPr lang="de-DE" dirty="0" err="1" smtClean="0"/>
              <a:t>Now</a:t>
            </a:r>
            <a:r>
              <a:rPr lang="de-DE" dirty="0" smtClean="0"/>
              <a:t> 31 </a:t>
            </a:r>
            <a:r>
              <a:rPr lang="de-DE" dirty="0" err="1" smtClean="0"/>
              <a:t>persons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TDL </a:t>
            </a:r>
            <a:r>
              <a:rPr lang="de-DE" dirty="0" err="1" smtClean="0"/>
              <a:t>interest</a:t>
            </a:r>
            <a:r>
              <a:rPr lang="de-DE" dirty="0" smtClean="0"/>
              <a:t> </a:t>
            </a:r>
            <a:r>
              <a:rPr lang="de-DE" dirty="0" err="1" smtClean="0"/>
              <a:t>list</a:t>
            </a:r>
            <a:r>
              <a:rPr lang="de-DE" dirty="0" smtClean="0"/>
              <a:t> (</a:t>
            </a:r>
            <a:r>
              <a:rPr lang="de-DE" dirty="0" err="1" smtClean="0"/>
              <a:t>some</a:t>
            </a:r>
            <a:r>
              <a:rPr lang="de-DE" dirty="0" smtClean="0"/>
              <a:t> outside </a:t>
            </a:r>
            <a:r>
              <a:rPr lang="de-DE" dirty="0" err="1" smtClean="0"/>
              <a:t>of</a:t>
            </a:r>
            <a:r>
              <a:rPr lang="de-DE" dirty="0" smtClean="0"/>
              <a:t> ETSI)</a:t>
            </a:r>
          </a:p>
          <a:p>
            <a:pPr lvl="1"/>
            <a:r>
              <a:rPr lang="de-DE" dirty="0" smtClean="0"/>
              <a:t>12 p.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tool</a:t>
            </a:r>
            <a:r>
              <a:rPr lang="de-DE" dirty="0" smtClean="0"/>
              <a:t> </a:t>
            </a:r>
            <a:r>
              <a:rPr lang="de-DE" dirty="0" err="1" smtClean="0"/>
              <a:t>vendors</a:t>
            </a:r>
            <a:endParaRPr lang="de-DE" dirty="0" smtClean="0"/>
          </a:p>
          <a:p>
            <a:pPr lvl="1"/>
            <a:r>
              <a:rPr lang="de-DE" dirty="0" smtClean="0"/>
              <a:t>13 p.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users</a:t>
            </a:r>
            <a:endParaRPr lang="de-DE" dirty="0" smtClean="0"/>
          </a:p>
          <a:p>
            <a:pPr lvl="1"/>
            <a:r>
              <a:rPr lang="de-DE" dirty="0" smtClean="0"/>
              <a:t>6 p.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endParaRPr lang="de-DE" dirty="0" smtClean="0"/>
          </a:p>
          <a:p>
            <a:r>
              <a:rPr lang="de-DE" dirty="0" smtClean="0"/>
              <a:t>Create a ETSI TDL e-</a:t>
            </a:r>
            <a:r>
              <a:rPr lang="de-DE" dirty="0" err="1" smtClean="0"/>
              <a:t>mail</a:t>
            </a:r>
            <a:r>
              <a:rPr lang="de-DE" dirty="0" smtClean="0"/>
              <a:t> </a:t>
            </a:r>
            <a:r>
              <a:rPr lang="de-DE" dirty="0" err="1" smtClean="0"/>
              <a:t>distribution</a:t>
            </a:r>
            <a:r>
              <a:rPr lang="de-DE" dirty="0" smtClean="0"/>
              <a:t> </a:t>
            </a:r>
            <a:r>
              <a:rPr lang="de-DE" dirty="0" err="1" smtClean="0"/>
              <a:t>list</a:t>
            </a:r>
            <a:r>
              <a:rPr lang="de-DE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Major </a:t>
            </a:r>
            <a:r>
              <a:rPr lang="de-DE" dirty="0" err="1" smtClean="0"/>
              <a:t>outcome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kick-off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TDL</a:t>
            </a:r>
          </a:p>
          <a:p>
            <a:pPr lvl="1"/>
            <a:r>
              <a:rPr lang="de-DE" dirty="0" smtClean="0"/>
              <a:t>Focus: </a:t>
            </a:r>
            <a:r>
              <a:rPr lang="de-DE" dirty="0" err="1" smtClean="0"/>
              <a:t>manual</a:t>
            </a:r>
            <a:r>
              <a:rPr lang="de-DE" dirty="0" smtClean="0"/>
              <a:t> </a:t>
            </a:r>
            <a:r>
              <a:rPr lang="de-DE" dirty="0" err="1" smtClean="0"/>
              <a:t>creation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tests</a:t>
            </a:r>
            <a:endParaRPr lang="de-DE" dirty="0" smtClean="0"/>
          </a:p>
          <a:p>
            <a:r>
              <a:rPr lang="de-DE" dirty="0" smtClean="0"/>
              <a:t>Features </a:t>
            </a:r>
            <a:r>
              <a:rPr lang="de-DE" dirty="0" err="1" smtClean="0"/>
              <a:t>of</a:t>
            </a:r>
            <a:r>
              <a:rPr lang="de-DE" dirty="0" smtClean="0"/>
              <a:t> TDL</a:t>
            </a:r>
          </a:p>
          <a:p>
            <a:pPr lvl="1"/>
            <a:r>
              <a:rPr lang="de-DE" dirty="0" err="1" smtClean="0"/>
              <a:t>Descriptive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programming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endParaRPr lang="de-DE" dirty="0" smtClean="0"/>
          </a:p>
          <a:p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endParaRPr lang="de-DE" dirty="0" smtClean="0"/>
          </a:p>
          <a:p>
            <a:pPr lvl="1"/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activites</a:t>
            </a:r>
            <a:r>
              <a:rPr lang="de-DE" dirty="0" smtClean="0"/>
              <a:t>, </a:t>
            </a:r>
            <a:r>
              <a:rPr lang="de-DE" dirty="0" err="1" smtClean="0"/>
              <a:t>particularly</a:t>
            </a:r>
            <a:r>
              <a:rPr lang="de-DE" dirty="0" smtClean="0"/>
              <a:t> in automotive</a:t>
            </a:r>
          </a:p>
          <a:p>
            <a:r>
              <a:rPr lang="de-DE" dirty="0" err="1" smtClean="0"/>
              <a:t>Requirements</a:t>
            </a:r>
            <a:r>
              <a:rPr lang="de-DE" dirty="0" smtClean="0"/>
              <a:t> on TDL</a:t>
            </a:r>
          </a:p>
          <a:p>
            <a:pPr lvl="1"/>
            <a:r>
              <a:rPr lang="de-DE" dirty="0" smtClean="0"/>
              <a:t>Different </a:t>
            </a:r>
            <a:r>
              <a:rPr lang="de-DE" dirty="0" err="1" smtClean="0"/>
              <a:t>formats</a:t>
            </a:r>
            <a:r>
              <a:rPr lang="de-DE" dirty="0" smtClean="0"/>
              <a:t>: </a:t>
            </a:r>
            <a:r>
              <a:rPr lang="de-DE" dirty="0" err="1" smtClean="0"/>
              <a:t>Graphical</a:t>
            </a:r>
            <a:r>
              <a:rPr lang="de-DE" dirty="0" smtClean="0"/>
              <a:t>/</a:t>
            </a:r>
            <a:r>
              <a:rPr lang="de-DE" dirty="0" err="1" smtClean="0"/>
              <a:t>tabular</a:t>
            </a:r>
            <a:r>
              <a:rPr lang="de-DE" dirty="0" smtClean="0"/>
              <a:t>/</a:t>
            </a:r>
            <a:r>
              <a:rPr lang="de-DE" dirty="0" err="1" smtClean="0"/>
              <a:t>textual</a:t>
            </a:r>
            <a:endParaRPr lang="de-DE" dirty="0" smtClean="0"/>
          </a:p>
          <a:p>
            <a:r>
              <a:rPr lang="de-DE" dirty="0" err="1" smtClean="0"/>
              <a:t>Guidelines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design </a:t>
            </a:r>
            <a:r>
              <a:rPr lang="de-DE" dirty="0" err="1" smtClean="0"/>
              <a:t>of</a:t>
            </a:r>
            <a:r>
              <a:rPr lang="de-DE" dirty="0" smtClean="0"/>
              <a:t> TDL</a:t>
            </a:r>
          </a:p>
          <a:p>
            <a:pPr lvl="1"/>
            <a:r>
              <a:rPr lang="de-DE" dirty="0" smtClean="0"/>
              <a:t>Need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point</a:t>
            </a:r>
            <a:r>
              <a:rPr lang="de-DE" dirty="0" smtClean="0"/>
              <a:t> out </a:t>
            </a:r>
            <a:r>
              <a:rPr lang="de-DE" dirty="0" err="1" smtClean="0"/>
              <a:t>added</a:t>
            </a:r>
            <a:r>
              <a:rPr lang="de-DE" dirty="0" smtClean="0"/>
              <a:t> </a:t>
            </a:r>
            <a:r>
              <a:rPr lang="de-DE" dirty="0" err="1" smtClean="0"/>
              <a:t>valued</a:t>
            </a:r>
            <a:r>
              <a:rPr lang="de-DE" dirty="0" smtClean="0"/>
              <a:t> </a:t>
            </a:r>
            <a:endParaRPr lang="en-US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7956376" y="1988840"/>
          <a:ext cx="914400" cy="714375"/>
        </p:xfrm>
        <a:graphic>
          <a:graphicData uri="http://schemas.openxmlformats.org/presentationml/2006/ole">
            <p:oleObj spid="_x0000_s1028" name="Acrobat Document" showAsIcon="1" r:id="rId3" imgW="914400" imgH="71424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Next </a:t>
            </a:r>
            <a:r>
              <a:rPr lang="de-DE" dirty="0" err="1" smtClean="0"/>
              <a:t>activities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2nd TDL </a:t>
            </a:r>
            <a:r>
              <a:rPr lang="de-DE" dirty="0" err="1" smtClean="0"/>
              <a:t>meeting</a:t>
            </a:r>
            <a:r>
              <a:rPr lang="de-DE" dirty="0" smtClean="0"/>
              <a:t> on 2012-01-26</a:t>
            </a:r>
          </a:p>
          <a:p>
            <a:r>
              <a:rPr lang="de-DE" dirty="0" smtClean="0"/>
              <a:t>Work out TDL </a:t>
            </a:r>
            <a:r>
              <a:rPr lang="de-DE" dirty="0" err="1" smtClean="0"/>
              <a:t>features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identified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(</a:t>
            </a:r>
            <a:r>
              <a:rPr lang="de-DE" dirty="0" err="1" smtClean="0"/>
              <a:t>manual</a:t>
            </a:r>
            <a:r>
              <a:rPr lang="de-DE" dirty="0" smtClean="0"/>
              <a:t> </a:t>
            </a:r>
            <a:r>
              <a:rPr lang="de-DE" dirty="0" err="1" smtClean="0"/>
              <a:t>creation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tests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Drafting</a:t>
            </a:r>
            <a:r>
              <a:rPr lang="de-DE" dirty="0" smtClean="0"/>
              <a:t> an </a:t>
            </a:r>
            <a:r>
              <a:rPr lang="de-DE" dirty="0" err="1" smtClean="0"/>
              <a:t>initial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ETSI TS </a:t>
            </a:r>
            <a:r>
              <a:rPr lang="de-DE" dirty="0" err="1" smtClean="0"/>
              <a:t>until</a:t>
            </a:r>
            <a:r>
              <a:rPr lang="de-DE" dirty="0" smtClean="0"/>
              <a:t> end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Februrary</a:t>
            </a:r>
            <a:endParaRPr lang="de-DE" dirty="0" smtClean="0"/>
          </a:p>
          <a:p>
            <a:r>
              <a:rPr lang="de-DE" dirty="0" smtClean="0"/>
              <a:t>Working out </a:t>
            </a:r>
            <a:r>
              <a:rPr lang="de-DE" dirty="0" err="1" smtClean="0"/>
              <a:t>details</a:t>
            </a:r>
            <a:r>
              <a:rPr lang="de-DE" dirty="0" smtClean="0"/>
              <a:t> </a:t>
            </a:r>
            <a:r>
              <a:rPr lang="de-DE" dirty="0" err="1" smtClean="0"/>
              <a:t>afterwards</a:t>
            </a:r>
            <a:endParaRPr lang="de-DE" dirty="0" smtClean="0"/>
          </a:p>
          <a:p>
            <a:r>
              <a:rPr lang="de-DE" dirty="0" smtClean="0"/>
              <a:t>Initial </a:t>
            </a:r>
            <a:r>
              <a:rPr lang="de-DE" dirty="0" err="1" smtClean="0"/>
              <a:t>version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TS </a:t>
            </a:r>
            <a:r>
              <a:rPr lang="de-DE" dirty="0" err="1" smtClean="0"/>
              <a:t>document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ready</a:t>
            </a:r>
            <a:r>
              <a:rPr lang="de-DE" dirty="0" smtClean="0"/>
              <a:t> end </a:t>
            </a:r>
            <a:r>
              <a:rPr lang="de-DE" dirty="0" err="1" smtClean="0"/>
              <a:t>of</a:t>
            </a:r>
            <a:r>
              <a:rPr lang="de-DE" dirty="0" smtClean="0"/>
              <a:t> April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179</Words>
  <Application>Microsoft Office PowerPoint</Application>
  <PresentationFormat>Bildschirmpräsentation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Hyperion</vt:lpstr>
      <vt:lpstr>Adobe Acrobat Document</vt:lpstr>
      <vt:lpstr>ETSI WI: Test Description Language</vt:lpstr>
      <vt:lpstr>Kick-off meeting on 2011-12-14</vt:lpstr>
      <vt:lpstr>Major outcome from kick-off</vt:lpstr>
      <vt:lpstr>Next activities</vt:lpstr>
    </vt:vector>
  </TitlesOfParts>
  <Company>Siemens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WI: Test Description Language</dc:title>
  <dc:creator>Andreas Ulrich</dc:creator>
  <cp:lastModifiedBy>Andreas Ulrich</cp:lastModifiedBy>
  <cp:revision>12</cp:revision>
  <dcterms:created xsi:type="dcterms:W3CDTF">2012-01-24T08:18:50Z</dcterms:created>
  <dcterms:modified xsi:type="dcterms:W3CDTF">2012-01-24T10:16:01Z</dcterms:modified>
</cp:coreProperties>
</file>