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8" r:id="rId3"/>
    <p:sldId id="260" r:id="rId4"/>
    <p:sldId id="261" r:id="rId5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003366"/>
    <a:srgbClr val="AFAFAF"/>
    <a:srgbClr val="A5A5A5"/>
    <a:srgbClr val="F0F0F0"/>
    <a:srgbClr val="BE1E46"/>
    <a:srgbClr val="9E1A38"/>
    <a:srgbClr val="C135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869" autoAdjust="0"/>
    <p:restoredTop sz="98314" autoAdjust="0"/>
  </p:normalViewPr>
  <p:slideViewPr>
    <p:cSldViewPr snapToGrid="0">
      <p:cViewPr varScale="1">
        <p:scale>
          <a:sx n="100" d="100"/>
          <a:sy n="100" d="100"/>
        </p:scale>
        <p:origin x="-38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-159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168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168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38ED9FE-A257-4F71-B71E-283FB0BEEF00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2175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F093677-F429-42EA-95FF-99CCCEA2A06E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59988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D6E826-AA43-4163-A757-AB2B0A2275BC}" type="slidenum">
              <a:rPr lang="de-DE"/>
              <a:pPr/>
              <a:t>1</a:t>
            </a:fld>
            <a:endParaRPr lang="de-DE"/>
          </a:p>
        </p:txBody>
      </p:sp>
      <p:sp>
        <p:nvSpPr>
          <p:cNvPr id="337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43" name="Rectangle 43"/>
          <p:cNvSpPr>
            <a:spLocks noChangeArrowheads="1"/>
          </p:cNvSpPr>
          <p:nvPr/>
        </p:nvSpPr>
        <p:spPr bwMode="auto">
          <a:xfrm>
            <a:off x="0" y="6605588"/>
            <a:ext cx="9144000" cy="252412"/>
          </a:xfrm>
          <a:prstGeom prst="rect">
            <a:avLst/>
          </a:prstGeom>
          <a:solidFill>
            <a:srgbClr val="9E1A3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pic>
        <p:nvPicPr>
          <p:cNvPr id="25642" name="Picture 42" descr="folien"/>
          <p:cNvPicPr>
            <a:picLocks noChangeAspect="1" noChangeArrowheads="1"/>
          </p:cNvPicPr>
          <p:nvPr/>
        </p:nvPicPr>
        <p:blipFill>
          <a:blip r:embed="rId2" cstate="print"/>
          <a:srcRect l="11922" t="9392" b="5367"/>
          <a:stretch>
            <a:fillRect/>
          </a:stretch>
        </p:blipFill>
        <p:spPr bwMode="auto">
          <a:xfrm>
            <a:off x="0" y="0"/>
            <a:ext cx="9042400" cy="6858000"/>
          </a:xfrm>
          <a:prstGeom prst="rect">
            <a:avLst/>
          </a:prstGeom>
          <a:noFill/>
        </p:spPr>
      </p:pic>
      <p:sp>
        <p:nvSpPr>
          <p:cNvPr id="25645" name="Rectangle 45"/>
          <p:cNvSpPr>
            <a:spLocks noGrp="1" noChangeArrowheads="1"/>
          </p:cNvSpPr>
          <p:nvPr>
            <p:ph type="subTitle" idx="1"/>
          </p:nvPr>
        </p:nvSpPr>
        <p:spPr>
          <a:xfrm>
            <a:off x="1368425" y="4960938"/>
            <a:ext cx="7413625" cy="554037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rgbClr val="BE1E46"/>
                </a:solidFill>
              </a:defRPr>
            </a:lvl1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854913D-BEAB-42FE-921A-C2C563BD3E0F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78625" y="190500"/>
            <a:ext cx="2178050" cy="6299200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39713" y="190500"/>
            <a:ext cx="6386512" cy="6299200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4259000-0B95-40B3-86AC-8E9A8846E145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395687C-1AF4-4860-B5D2-B82419899974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B975817-8674-4312-88AE-6DECE9928B5C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50888" y="1573213"/>
            <a:ext cx="4025900" cy="49164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29188" y="1573213"/>
            <a:ext cx="4027487" cy="49164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A3D9089-A83D-4ED7-92BF-685A919F6FAD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BDED39D-C1C3-4C14-8660-887809BB1879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A9F4907-4CA7-4404-A41F-2DBC6704F1FE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8145811-32A7-47DD-8AF5-61EE14DC1E4B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97E1E22-D8B5-444C-81DF-50B28626DFCD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auf Platzhalter ziehen oder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8752846-6328-4753-8672-EA6FADC5EF9E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2" name="Picture 38" descr="TTlogo_7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580313" y="279400"/>
            <a:ext cx="1433512" cy="838200"/>
          </a:xfrm>
          <a:prstGeom prst="rect">
            <a:avLst/>
          </a:prstGeom>
          <a:noFill/>
        </p:spPr>
      </p:pic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6605588"/>
            <a:ext cx="9144000" cy="252412"/>
          </a:xfrm>
          <a:prstGeom prst="rect">
            <a:avLst/>
          </a:prstGeom>
          <a:solidFill>
            <a:srgbClr val="9E1A3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9713" y="190500"/>
            <a:ext cx="724058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0888" y="1573213"/>
            <a:ext cx="8205787" cy="491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65938" y="6597650"/>
            <a:ext cx="21336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bg1"/>
                </a:solidFill>
              </a:defRPr>
            </a:lvl1pPr>
          </a:lstStyle>
          <a:p>
            <a:fld id="{14CE91C9-4567-4A01-92C7-16F0370EBFFA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1051" name="Text Box 27"/>
          <p:cNvSpPr txBox="1">
            <a:spLocks noChangeArrowheads="1"/>
          </p:cNvSpPr>
          <p:nvPr/>
        </p:nvSpPr>
        <p:spPr bwMode="auto">
          <a:xfrm>
            <a:off x="219075" y="6618288"/>
            <a:ext cx="776287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noProof="0" smtClean="0">
                <a:solidFill>
                  <a:schemeClr val="bg1"/>
                </a:solidFill>
              </a:rPr>
              <a:t>Copyright       Testing Technologies 2012. Confidential Information. All Rights Reserved. More Information at www.testingtech.com.</a:t>
            </a:r>
            <a:endParaRPr lang="en-US" sz="800" noProof="0">
              <a:solidFill>
                <a:schemeClr val="bg1"/>
              </a:solidFill>
            </a:endParaRPr>
          </a:p>
        </p:txBody>
      </p:sp>
      <p:sp>
        <p:nvSpPr>
          <p:cNvPr id="1052" name="Text Box 28"/>
          <p:cNvSpPr txBox="1">
            <a:spLocks noChangeArrowheads="1"/>
          </p:cNvSpPr>
          <p:nvPr/>
        </p:nvSpPr>
        <p:spPr bwMode="auto">
          <a:xfrm>
            <a:off x="715963" y="6597650"/>
            <a:ext cx="3111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0">
                <a:solidFill>
                  <a:schemeClr val="bg1"/>
                </a:solidFill>
              </a:rPr>
              <a:t>©</a:t>
            </a:r>
            <a:endParaRPr lang="de-DE" sz="1100">
              <a:solidFill>
                <a:schemeClr val="bg1"/>
              </a:solidFill>
            </a:endParaRPr>
          </a:p>
        </p:txBody>
      </p:sp>
      <p:sp>
        <p:nvSpPr>
          <p:cNvPr id="1061" name="Line 37"/>
          <p:cNvSpPr>
            <a:spLocks noChangeShapeType="1"/>
          </p:cNvSpPr>
          <p:nvPr/>
        </p:nvSpPr>
        <p:spPr bwMode="auto">
          <a:xfrm>
            <a:off x="0" y="1257300"/>
            <a:ext cx="9144000" cy="0"/>
          </a:xfrm>
          <a:prstGeom prst="line">
            <a:avLst/>
          </a:prstGeom>
          <a:noFill/>
          <a:ln w="9525">
            <a:solidFill>
              <a:srgbClr val="BE1E46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Frutiger 55 Roman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Frutiger 55 Roman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Frutiger 55 Roman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Frutiger 55 Roman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Frutiger 55 Roman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Frutiger 55 Roman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Frutiger 55 Roman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Frutiger 55 Roman" pitchFamily="34" charset="0"/>
        </a:defRPr>
      </a:lvl9pPr>
    </p:titleStyle>
    <p:bodyStyle>
      <a:lvl1pPr marL="273050" indent="-273050" algn="l" rtl="0" eaLnBrk="1" fontAlgn="base" hangingPunct="1">
        <a:spcBef>
          <a:spcPct val="40000"/>
        </a:spcBef>
        <a:spcAft>
          <a:spcPct val="0"/>
        </a:spcAft>
        <a:buSzPct val="60000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1" fontAlgn="base" hangingPunct="1">
        <a:spcBef>
          <a:spcPct val="15000"/>
        </a:spcBef>
        <a:spcAft>
          <a:spcPct val="0"/>
        </a:spcAft>
        <a:buSzPct val="90000"/>
        <a:buBlip>
          <a:blip r:embed="rId15"/>
        </a:buBlip>
        <a:defRPr sz="2100">
          <a:solidFill>
            <a:srgbClr val="BE1E46"/>
          </a:solidFill>
          <a:latin typeface="+mn-lt"/>
        </a:defRPr>
      </a:lvl2pPr>
      <a:lvl3pPr marL="1262063" indent="-260350" algn="l" rtl="0" eaLnBrk="1" fontAlgn="base" hangingPunct="1">
        <a:spcBef>
          <a:spcPct val="10000"/>
        </a:spcBef>
        <a:spcAft>
          <a:spcPct val="0"/>
        </a:spcAft>
        <a:buSzPct val="90000"/>
        <a:buBlip>
          <a:blip r:embed="rId16"/>
        </a:buBlip>
        <a:defRPr>
          <a:solidFill>
            <a:srgbClr val="5E5E5E"/>
          </a:solidFill>
          <a:latin typeface="+mn-lt"/>
        </a:defRPr>
      </a:lvl3pPr>
      <a:lvl4pPr marL="16700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78038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35238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92438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49638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906838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341438" y="4297363"/>
            <a:ext cx="7435850" cy="754062"/>
          </a:xfrm>
        </p:spPr>
        <p:txBody>
          <a:bodyPr/>
          <a:lstStyle/>
          <a:p>
            <a:r>
              <a:rPr lang="en-US" dirty="0" smtClean="0"/>
              <a:t>Rebooting www.ttcn</a:t>
            </a:r>
            <a:r>
              <a:rPr lang="en-US" dirty="0"/>
              <a:t>-3.</a:t>
            </a:r>
            <a:r>
              <a:rPr lang="en-US" dirty="0" smtClean="0"/>
              <a:t>org </a:t>
            </a:r>
            <a:endParaRPr lang="en-US" dirty="0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Contribution to MTS#56</a:t>
            </a:r>
            <a:br>
              <a:rPr lang="en-US" dirty="0" smtClean="0"/>
            </a:br>
            <a:r>
              <a:rPr lang="en-US" dirty="0" smtClean="0"/>
              <a:t>15-16 May 2012 </a:t>
            </a:r>
            <a:r>
              <a:rPr lang="en-US" dirty="0" err="1" smtClean="0"/>
              <a:t>Göttingen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38947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Current website is not up-to-date in terms of</a:t>
            </a:r>
          </a:p>
          <a:p>
            <a:pPr lvl="1"/>
            <a:r>
              <a:rPr lang="en-US" dirty="0" smtClean="0"/>
              <a:t>Design</a:t>
            </a:r>
          </a:p>
          <a:p>
            <a:pPr lvl="1"/>
            <a:r>
              <a:rPr lang="en-US" dirty="0" smtClean="0"/>
              <a:t>Structure</a:t>
            </a:r>
          </a:p>
          <a:p>
            <a:pPr lvl="1"/>
            <a:r>
              <a:rPr lang="en-US" dirty="0" smtClean="0"/>
              <a:t>Content</a:t>
            </a:r>
          </a:p>
          <a:p>
            <a:pPr lvl="1"/>
            <a:r>
              <a:rPr lang="en-US" dirty="0" smtClean="0"/>
              <a:t>Social media integration</a:t>
            </a:r>
          </a:p>
          <a:p>
            <a:r>
              <a:rPr lang="en-US" dirty="0" smtClean="0"/>
              <a:t>But, website is supposed as still important for technology promotion and as user forum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8DAB66-AC24-45C6-BB72-6C3959C798F9}" type="slidenum">
              <a:rPr lang="de-DE"/>
              <a:pPr/>
              <a:t>2</a:t>
            </a:fld>
            <a:endParaRPr lang="de-DE"/>
          </a:p>
        </p:txBody>
      </p:sp>
      <p:pic>
        <p:nvPicPr>
          <p:cNvPr id="6" name="Bild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8467" y="1333093"/>
            <a:ext cx="4099796" cy="52276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WI to found an editorial team</a:t>
            </a:r>
          </a:p>
          <a:p>
            <a:pPr lvl="1"/>
            <a:r>
              <a:rPr lang="en-US" dirty="0" smtClean="0"/>
              <a:t>All interested MTS members are invited to contribute</a:t>
            </a:r>
          </a:p>
          <a:p>
            <a:r>
              <a:rPr lang="en-US" dirty="0" smtClean="0"/>
              <a:t>Purpose of that editorial team would be to</a:t>
            </a:r>
          </a:p>
          <a:p>
            <a:pPr lvl="1"/>
            <a:r>
              <a:rPr lang="en-US" dirty="0" smtClean="0"/>
              <a:t>Propose a new structure an design of the website</a:t>
            </a:r>
          </a:p>
          <a:p>
            <a:pPr lvl="1"/>
            <a:r>
              <a:rPr lang="en-US" dirty="0" smtClean="0"/>
              <a:t>Propose policies of editing, i.e. what kind of content and how content will be published and what rules of objection will apply</a:t>
            </a:r>
          </a:p>
          <a:p>
            <a:pPr lvl="1"/>
            <a:r>
              <a:rPr lang="en-US" dirty="0" smtClean="0"/>
              <a:t>Maintain the website in the future</a:t>
            </a:r>
          </a:p>
          <a:p>
            <a:r>
              <a:rPr lang="en-US" dirty="0" smtClean="0"/>
              <a:t>Timeline </a:t>
            </a:r>
            <a:r>
              <a:rPr lang="en-US" dirty="0" smtClean="0"/>
              <a:t>proposals due to MTS#57 in September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95687C-1AF4-4860-B5D2-B82419899974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4146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TT Offer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Coordination </a:t>
            </a:r>
            <a:r>
              <a:rPr lang="en-US" dirty="0" smtClean="0"/>
              <a:t>of the editorial team</a:t>
            </a:r>
          </a:p>
          <a:p>
            <a:r>
              <a:rPr lang="en-US" dirty="0" smtClean="0"/>
              <a:t>Hosting the website with write access for the editorial </a:t>
            </a:r>
            <a:r>
              <a:rPr lang="en-US" dirty="0" smtClean="0"/>
              <a:t>team</a:t>
            </a:r>
          </a:p>
          <a:p>
            <a:r>
              <a:rPr lang="en-US" dirty="0" smtClean="0"/>
              <a:t>On a voluntary basis and with no costs</a:t>
            </a:r>
            <a:endParaRPr lang="en-US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95687C-1AF4-4860-B5D2-B82419899974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0135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T_PRESENTATION">
  <a:themeElements>
    <a:clrScheme name="TT_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T_PRESENTATION">
      <a:majorFont>
        <a:latin typeface="Frutiger 55 Roman"/>
        <a:ea typeface=""/>
        <a:cs typeface=""/>
      </a:majorFont>
      <a:minorFont>
        <a:latin typeface="Frutiger 55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T_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T_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T_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T_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T_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T_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T_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T_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T_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T_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T_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T_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TT_PRESENTATION.potx</Template>
  <TotalTime>0</TotalTime>
  <Words>146</Words>
  <Application>Microsoft Macintosh PowerPoint</Application>
  <PresentationFormat>Bildschirmpräsentation (4:3)</PresentationFormat>
  <Paragraphs>25</Paragraphs>
  <Slides>4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TT_PRESENTATION</vt:lpstr>
      <vt:lpstr>Rebooting www.ttcn-3.org </vt:lpstr>
      <vt:lpstr>Analysis</vt:lpstr>
      <vt:lpstr>Proposal</vt:lpstr>
      <vt:lpstr>TT Offer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Romy John</dc:creator>
  <cp:lastModifiedBy>Stephan Pietsch</cp:lastModifiedBy>
  <cp:revision>13</cp:revision>
  <dcterms:created xsi:type="dcterms:W3CDTF">2011-01-19T11:07:30Z</dcterms:created>
  <dcterms:modified xsi:type="dcterms:W3CDTF">2012-05-10T14:05:51Z</dcterms:modified>
</cp:coreProperties>
</file>