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07" r:id="rId3"/>
    <p:sldId id="362" r:id="rId4"/>
    <p:sldId id="358" r:id="rId5"/>
    <p:sldId id="361" r:id="rId6"/>
    <p:sldId id="357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94" d="100"/>
          <a:sy n="94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19.09.2012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19.09.2012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ECURITYWORKSHO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</a:t>
            </a:r>
            <a:r>
              <a:rPr lang="de-DE" sz="2800" dirty="0" smtClean="0"/>
              <a:t>in MTS</a:t>
            </a:r>
            <a:br>
              <a:rPr lang="de-DE" sz="2800" dirty="0" smtClean="0"/>
            </a:br>
            <a:r>
              <a:rPr lang="de-DE" sz="2800" dirty="0" smtClean="0"/>
              <a:t>19th September 2012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SIG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Meetings SIG#4 (10.8.) SIG#5 (19.9.)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15 P</a:t>
            </a:r>
            <a:r>
              <a:rPr lang="en-US" dirty="0" smtClean="0"/>
              <a:t>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200" dirty="0"/>
              <a:t>I. Bryant, S. </a:t>
            </a:r>
            <a:r>
              <a:rPr lang="en-US" sz="2200" dirty="0" err="1"/>
              <a:t>Cadzow</a:t>
            </a:r>
            <a:r>
              <a:rPr lang="en-US" sz="2200" dirty="0"/>
              <a:t>, </a:t>
            </a:r>
            <a:r>
              <a:rPr lang="en-US" sz="2200" dirty="0" smtClean="0"/>
              <a:t>P. </a:t>
            </a:r>
            <a:r>
              <a:rPr lang="en-US" sz="2200" dirty="0" err="1" smtClean="0"/>
              <a:t>Ferronato</a:t>
            </a:r>
            <a:r>
              <a:rPr lang="en-US" sz="2200" dirty="0" smtClean="0"/>
              <a:t>, D. </a:t>
            </a:r>
            <a:r>
              <a:rPr lang="en-US" sz="2200" dirty="0" err="1" smtClean="0"/>
              <a:t>Hogrefe</a:t>
            </a:r>
            <a:r>
              <a:rPr lang="en-US" sz="2200" dirty="0" smtClean="0"/>
              <a:t>, S</a:t>
            </a:r>
            <a:r>
              <a:rPr lang="en-US" sz="2200" dirty="0"/>
              <a:t>. Schulz,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</a:t>
            </a:r>
            <a:r>
              <a:rPr lang="en-US" sz="2200" dirty="0" smtClean="0"/>
              <a:t>. </a:t>
            </a:r>
            <a:r>
              <a:rPr lang="en-US" sz="2200" dirty="0" err="1" smtClean="0"/>
              <a:t>Pietschker</a:t>
            </a:r>
            <a:r>
              <a:rPr lang="en-US" sz="2200" dirty="0" smtClean="0"/>
              <a:t>, </a:t>
            </a:r>
            <a:r>
              <a:rPr lang="en-US" sz="2200" dirty="0" smtClean="0"/>
              <a:t>S</a:t>
            </a:r>
            <a:r>
              <a:rPr lang="en-US" sz="2200" dirty="0" smtClean="0"/>
              <a:t>. Randall, P. </a:t>
            </a:r>
            <a:r>
              <a:rPr lang="en-US" sz="2200" dirty="0" err="1" smtClean="0"/>
              <a:t>Schmitting</a:t>
            </a:r>
            <a:r>
              <a:rPr lang="en-US" sz="2200" dirty="0" smtClean="0"/>
              <a:t>, G. </a:t>
            </a:r>
            <a:r>
              <a:rPr lang="en-US" sz="2200" dirty="0" err="1" smtClean="0"/>
              <a:t>Rethy</a:t>
            </a:r>
            <a:r>
              <a:rPr lang="en-US" sz="2200" dirty="0" smtClean="0"/>
              <a:t>, D</a:t>
            </a:r>
            <a:r>
              <a:rPr lang="en-US" sz="2200" dirty="0" smtClean="0"/>
              <a:t>. </a:t>
            </a:r>
            <a:r>
              <a:rPr lang="en-US" sz="2200" dirty="0" err="1" smtClean="0"/>
              <a:t>Tepelmann</a:t>
            </a:r>
            <a:r>
              <a:rPr lang="en-US" sz="2200" dirty="0" smtClean="0"/>
              <a:t>,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</a:t>
            </a:r>
            <a:r>
              <a:rPr lang="en-US" sz="2200" dirty="0"/>
              <a:t>. </a:t>
            </a:r>
            <a:r>
              <a:rPr lang="en-US" sz="2200" dirty="0" err="1"/>
              <a:t>Stanca-Kaposta</a:t>
            </a:r>
            <a:r>
              <a:rPr lang="en-US" sz="2200" dirty="0"/>
              <a:t>, A. </a:t>
            </a:r>
            <a:r>
              <a:rPr lang="en-US" sz="2200" dirty="0" smtClean="0"/>
              <a:t>Rennoch, </a:t>
            </a:r>
            <a:r>
              <a:rPr lang="de-DE" sz="2200" dirty="0"/>
              <a:t>J</a:t>
            </a:r>
            <a:r>
              <a:rPr lang="de-DE" sz="2200" dirty="0"/>
              <a:t>. </a:t>
            </a:r>
            <a:r>
              <a:rPr lang="de-DE" sz="2200" dirty="0" err="1"/>
              <a:t>deMeer</a:t>
            </a:r>
            <a:r>
              <a:rPr lang="de-DE" sz="2200" dirty="0"/>
              <a:t>, </a:t>
            </a:r>
            <a:r>
              <a:rPr lang="de-DE" sz="2200" dirty="0"/>
              <a:t>A</a:t>
            </a:r>
            <a:r>
              <a:rPr lang="de-DE" sz="2200" dirty="0"/>
              <a:t>. </a:t>
            </a:r>
            <a:r>
              <a:rPr lang="de-DE" sz="2200" dirty="0"/>
              <a:t>Takanen, </a:t>
            </a:r>
            <a:r>
              <a:rPr lang="de-DE" sz="2200" dirty="0"/>
              <a:t>C</a:t>
            </a:r>
            <a:r>
              <a:rPr lang="de-DE" sz="2200" dirty="0"/>
              <a:t>. </a:t>
            </a:r>
            <a:r>
              <a:rPr lang="de-DE" sz="2200" dirty="0" smtClean="0"/>
              <a:t>Wiesner</a:t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supported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en-US" sz="2200" dirty="0" smtClean="0"/>
              <a:t>E</a:t>
            </a:r>
            <a:r>
              <a:rPr lang="en-US" sz="2200" dirty="0"/>
              <a:t>. </a:t>
            </a:r>
            <a:r>
              <a:rPr lang="en-US" sz="2200" dirty="0" err="1" smtClean="0"/>
              <a:t>Chaulot-Talmon</a:t>
            </a:r>
            <a:r>
              <a:rPr lang="en-US" sz="2200" dirty="0" smtClean="0"/>
              <a:t> &amp; L</a:t>
            </a:r>
            <a:r>
              <a:rPr lang="en-US" sz="2200" dirty="0"/>
              <a:t>. </a:t>
            </a:r>
            <a:r>
              <a:rPr lang="en-US" sz="2200" dirty="0" smtClean="0"/>
              <a:t>Vreck</a:t>
            </a:r>
            <a:r>
              <a:rPr lang="en-US" sz="2200" dirty="0"/>
              <a:t>)</a:t>
            </a:r>
            <a:endParaRPr lang="en-US" sz="2200" dirty="0"/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Review/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WI </a:t>
            </a:r>
            <a:r>
              <a:rPr lang="de-DE" b="1" dirty="0" err="1" smtClean="0">
                <a:solidFill>
                  <a:srgbClr val="FF0000"/>
                </a:solidFill>
              </a:rPr>
              <a:t>status</a:t>
            </a:r>
            <a:endParaRPr lang="de-DE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en-US" dirty="0" smtClean="0"/>
              <a:t>Security Testing </a:t>
            </a:r>
            <a:r>
              <a:rPr lang="en-US" b="1" dirty="0">
                <a:solidFill>
                  <a:srgbClr val="FF0000"/>
                </a:solidFill>
              </a:rPr>
              <a:t>Terminology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FF0000"/>
                </a:solidFill>
              </a:rPr>
              <a:t>Concepts</a:t>
            </a:r>
            <a:r>
              <a:rPr lang="en-US" dirty="0" smtClean="0"/>
              <a:t>” (</a:t>
            </a:r>
            <a:r>
              <a:rPr lang="de-DE" dirty="0" smtClean="0"/>
              <a:t>collab.codenomicon.com)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ETSI </a:t>
            </a:r>
            <a:r>
              <a:rPr lang="de-DE" b="1" dirty="0">
                <a:solidFill>
                  <a:srgbClr val="FF0000"/>
                </a:solidFill>
              </a:rPr>
              <a:t>Security </a:t>
            </a:r>
            <a:r>
              <a:rPr lang="de-DE" b="1" dirty="0" err="1">
                <a:solidFill>
                  <a:srgbClr val="FF0000"/>
                </a:solidFill>
              </a:rPr>
              <a:t>workshop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submissions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Terminology and Concepts </a:t>
            </a:r>
            <a:r>
              <a:rPr lang="en-GB" dirty="0"/>
              <a:t>(Ari): </a:t>
            </a:r>
            <a:br>
              <a:rPr lang="en-GB" dirty="0"/>
            </a:br>
            <a:r>
              <a:rPr lang="en-GB" sz="2800" dirty="0"/>
              <a:t>stable draft for MTS#58 and </a:t>
            </a:r>
            <a:r>
              <a:rPr lang="en-GB" sz="2800" dirty="0" smtClean="0"/>
              <a:t>approval </a:t>
            </a:r>
            <a:r>
              <a:rPr lang="en-GB" sz="2800" dirty="0"/>
              <a:t>MTS#59.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Case </a:t>
            </a:r>
            <a:r>
              <a:rPr lang="en-GB" b="1" dirty="0" smtClean="0">
                <a:solidFill>
                  <a:srgbClr val="FF0000"/>
                </a:solidFill>
              </a:rPr>
              <a:t>studies </a:t>
            </a:r>
            <a:r>
              <a:rPr lang="en-GB" dirty="0"/>
              <a:t>(Ari):  </a:t>
            </a:r>
            <a:br>
              <a:rPr lang="en-GB" dirty="0"/>
            </a:br>
            <a:r>
              <a:rPr lang="en-GB" sz="2800" dirty="0"/>
              <a:t>e</a:t>
            </a:r>
            <a:r>
              <a:rPr lang="en-GB" sz="2800" dirty="0" smtClean="0"/>
              <a:t>arly </a:t>
            </a:r>
            <a:r>
              <a:rPr lang="en-GB" sz="2800" dirty="0"/>
              <a:t>draft MTS#58 Stable draft MTS#59.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Design guide V&amp;V</a:t>
            </a:r>
            <a:r>
              <a:rPr lang="en-GB" dirty="0" smtClean="0"/>
              <a:t> </a:t>
            </a:r>
            <a:r>
              <a:rPr lang="en-GB" dirty="0"/>
              <a:t>(Scott): </a:t>
            </a:r>
            <a:br>
              <a:rPr lang="en-GB" dirty="0"/>
            </a:br>
            <a:r>
              <a:rPr lang="en-GB" sz="2800" dirty="0"/>
              <a:t>Stable draft and review in </a:t>
            </a:r>
            <a:r>
              <a:rPr lang="en-GB" sz="2800" dirty="0" smtClean="0"/>
              <a:t>MTS#58</a:t>
            </a:r>
            <a:r>
              <a:rPr lang="en-GB" sz="2800" dirty="0"/>
              <a:t>, approval in MTS#59.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Security Testing </a:t>
            </a:r>
            <a:r>
              <a:rPr lang="en-GB" b="1" dirty="0">
                <a:solidFill>
                  <a:srgbClr val="FF0000"/>
                </a:solidFill>
              </a:rPr>
              <a:t>Methodology </a:t>
            </a:r>
            <a:r>
              <a:rPr lang="en-GB" dirty="0" smtClean="0"/>
              <a:t>(</a:t>
            </a:r>
            <a:r>
              <a:rPr lang="en-GB" dirty="0"/>
              <a:t>Scott</a:t>
            </a:r>
            <a:r>
              <a:rPr lang="en-GB" dirty="0"/>
              <a:t>):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/>
              <a:t>results to be integrated in </a:t>
            </a:r>
            <a:r>
              <a:rPr lang="en-GB" sz="2800" dirty="0" smtClean="0"/>
              <a:t>V&amp;V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2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Terminology</a:t>
            </a:r>
            <a:r>
              <a:rPr lang="de-DE" dirty="0" smtClean="0"/>
              <a:t>“ (1st </a:t>
            </a:r>
            <a:r>
              <a:rPr lang="de-DE" dirty="0" err="1" smtClean="0"/>
              <a:t>draft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3 </a:t>
            </a:r>
            <a:r>
              <a:rPr lang="en-GB" sz="2400" dirty="0"/>
              <a:t>Definitions, symbols and abbreviations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4 </a:t>
            </a:r>
            <a:r>
              <a:rPr lang="en-GB" sz="2400" dirty="0"/>
              <a:t>Introduction to security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400" dirty="0"/>
              <a:t>4.1 Types of security testing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4.2 Testing tools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4.3 Test verdicts in security testing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5 Use cases for security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6 </a:t>
            </a:r>
            <a:r>
              <a:rPr lang="en-GB" sz="2400" dirty="0"/>
              <a:t>Security test requirements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6.1 Risk-assessment and analysis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7 Functional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8 Performance testing for security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9 Fuzz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9.1 Types of </a:t>
            </a:r>
            <a:r>
              <a:rPr lang="en-GB" sz="1600" dirty="0" err="1"/>
              <a:t>fuzzers</a:t>
            </a:r>
            <a:r>
              <a:rPr lang="en-GB" sz="1600" dirty="0"/>
              <a:t>	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9.2 Fuzzing test setup and test </a:t>
            </a:r>
            <a:r>
              <a:rPr lang="en-GB" sz="1600" dirty="0" smtClean="0"/>
              <a:t>process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9.3 Fuzzing requirements and </a:t>
            </a:r>
            <a:r>
              <a:rPr lang="en-GB" sz="1600" dirty="0" smtClean="0"/>
              <a:t>metrics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Deadline 12.October, </a:t>
            </a:r>
            <a:r>
              <a:rPr lang="de-DE" sz="2800" dirty="0" err="1"/>
              <a:t>event</a:t>
            </a:r>
            <a:r>
              <a:rPr lang="de-DE" sz="2800" dirty="0"/>
              <a:t> 16/17.January</a:t>
            </a:r>
            <a:br>
              <a:rPr lang="de-DE" sz="2800" dirty="0"/>
            </a:br>
            <a:r>
              <a:rPr lang="de-DE" sz="2800" dirty="0">
                <a:hlinkClick r:id="rId2"/>
              </a:rPr>
              <a:t>http://</a:t>
            </a:r>
            <a:r>
              <a:rPr lang="de-DE" sz="2800" dirty="0" smtClean="0">
                <a:hlinkClick r:id="rId2"/>
              </a:rPr>
              <a:t>www.etsi.org/SECURITYWORKSHOP</a:t>
            </a:r>
            <a:endParaRPr lang="de-DE" sz="2800" dirty="0" smtClean="0"/>
          </a:p>
          <a:p>
            <a:endParaRPr lang="de-DE" sz="2400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MTS-Security </a:t>
            </a:r>
            <a:r>
              <a:rPr lang="de-DE" sz="2400" b="1" dirty="0" err="1" smtClean="0">
                <a:solidFill>
                  <a:srgbClr val="FF0000"/>
                </a:solidFill>
              </a:rPr>
              <a:t>session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dirty="0"/>
              <a:t>plan:</a:t>
            </a:r>
            <a:r>
              <a:rPr lang="en-US" sz="2400" dirty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1: </a:t>
            </a:r>
            <a:r>
              <a:rPr lang="en-US" sz="2400" dirty="0" smtClean="0"/>
              <a:t>Terminology, Concepts, Lifecycle </a:t>
            </a:r>
            <a:r>
              <a:rPr lang="en-US" sz="2400" dirty="0" smtClean="0"/>
              <a:t>(Ari/Ian)</a:t>
            </a:r>
            <a:endParaRPr lang="de-DE" sz="2400" dirty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2: </a:t>
            </a:r>
            <a:r>
              <a:rPr lang="en-US" sz="2400" dirty="0" smtClean="0"/>
              <a:t>Case studies (Ina/</a:t>
            </a:r>
            <a:r>
              <a:rPr lang="en-US" sz="2400" dirty="0" err="1" smtClean="0"/>
              <a:t>Fokus</a:t>
            </a:r>
            <a:r>
              <a:rPr lang="en-US" sz="2400" dirty="0" smtClean="0"/>
              <a:t>)</a:t>
            </a:r>
            <a:endParaRPr lang="de-DE" sz="2400" dirty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3: Design </a:t>
            </a:r>
            <a:r>
              <a:rPr lang="en-US" sz="2400" dirty="0" smtClean="0"/>
              <a:t>Guide (</a:t>
            </a:r>
            <a:r>
              <a:rPr lang="en-US" sz="2400" dirty="0" smtClean="0"/>
              <a:t>Scott)</a:t>
            </a:r>
            <a:endParaRPr lang="de-DE" sz="2400" dirty="0"/>
          </a:p>
          <a:p>
            <a:pPr lvl="1"/>
            <a:r>
              <a:rPr lang="de-DE" sz="2400" dirty="0" smtClean="0"/>
              <a:t>Panel </a:t>
            </a:r>
            <a:r>
              <a:rPr lang="de-DE" sz="2400" dirty="0" err="1" smtClean="0"/>
              <a:t>with</a:t>
            </a:r>
            <a:r>
              <a:rPr lang="de-DE" sz="2400" dirty="0" smtClean="0"/>
              <a:t> MTS </a:t>
            </a:r>
            <a:r>
              <a:rPr lang="de-DE" sz="2400" dirty="0" err="1" smtClean="0"/>
              <a:t>chair</a:t>
            </a:r>
            <a:r>
              <a:rPr lang="de-DE" sz="2400" dirty="0"/>
              <a:t> </a:t>
            </a:r>
            <a:r>
              <a:rPr lang="de-DE" sz="2400" dirty="0" smtClean="0"/>
              <a:t>(Scott)</a:t>
            </a:r>
          </a:p>
          <a:p>
            <a:pPr lvl="1"/>
            <a:endParaRPr lang="de-DE" sz="2400" dirty="0" smtClean="0"/>
          </a:p>
          <a:p>
            <a:r>
              <a:rPr lang="de-DE" sz="2400" dirty="0" err="1" smtClean="0"/>
              <a:t>Submissions</a:t>
            </a:r>
            <a:r>
              <a:rPr lang="de-DE" sz="2400" dirty="0" smtClean="0"/>
              <a:t> </a:t>
            </a: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references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session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endParaRPr lang="de-DE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95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Ari/Axel</a:t>
            </a:r>
            <a:r>
              <a:rPr lang="de-DE" dirty="0" smtClean="0"/>
              <a:t>: </a:t>
            </a:r>
            <a:r>
              <a:rPr lang="de-DE" dirty="0" err="1" smtClean="0"/>
              <a:t>create</a:t>
            </a:r>
            <a:r>
              <a:rPr lang="de-DE" dirty="0" smtClean="0"/>
              <a:t>/update</a:t>
            </a:r>
            <a:r>
              <a:rPr lang="de-DE" dirty="0" smtClean="0"/>
              <a:t> ETSI </a:t>
            </a:r>
            <a:r>
              <a:rPr lang="de-DE" dirty="0"/>
              <a:t>Word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/>
              <a:t>Terminology</a:t>
            </a:r>
            <a:r>
              <a:rPr lang="de-DE" dirty="0"/>
              <a:t>  &amp; </a:t>
            </a:r>
            <a:r>
              <a:rPr lang="de-DE" dirty="0" err="1"/>
              <a:t>concepts</a:t>
            </a:r>
            <a:r>
              <a:rPr lang="de-DE" dirty="0" smtClean="0"/>
              <a:t>) </a:t>
            </a:r>
            <a:r>
              <a:rPr lang="de-DE" dirty="0" err="1" smtClean="0"/>
              <a:t>from</a:t>
            </a:r>
            <a:r>
              <a:rPr lang="de-DE" dirty="0" smtClean="0"/>
              <a:t> Wiki </a:t>
            </a:r>
            <a:r>
              <a:rPr lang="de-DE" dirty="0" err="1" smtClean="0"/>
              <a:t>content</a:t>
            </a:r>
            <a:r>
              <a:rPr lang="de-DE" dirty="0" smtClean="0"/>
              <a:t> (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changebars</a:t>
            </a:r>
            <a:r>
              <a:rPr lang="de-DE" dirty="0" smtClean="0"/>
              <a:t> etc.) </a:t>
            </a:r>
            <a:r>
              <a:rPr lang="de-DE" dirty="0" err="1" smtClean="0"/>
              <a:t>and</a:t>
            </a:r>
            <a:r>
              <a:rPr lang="de-DE" dirty="0" smtClean="0"/>
              <a:t> SIG#6 </a:t>
            </a:r>
            <a:r>
              <a:rPr lang="de-DE" dirty="0" err="1" smtClean="0"/>
              <a:t>comments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Scott, Ari/Ian, Ina/Axel</a:t>
            </a:r>
            <a:r>
              <a:rPr lang="de-DE" dirty="0" smtClean="0"/>
              <a:t>: </a:t>
            </a:r>
            <a:r>
              <a:rPr lang="de-DE" dirty="0"/>
              <a:t>ETSI Security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 smtClean="0"/>
              <a:t>submissions</a:t>
            </a:r>
            <a:endParaRPr lang="de-DE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>
                <a:solidFill>
                  <a:srgbClr val="FF0000"/>
                </a:solidFill>
              </a:rPr>
              <a:t>NN</a:t>
            </a:r>
            <a:r>
              <a:rPr lang="de-DE" sz="2400" dirty="0" smtClean="0"/>
              <a:t>: </a:t>
            </a:r>
            <a:r>
              <a:rPr lang="de-DE" dirty="0" err="1"/>
              <a:t>Invite</a:t>
            </a:r>
            <a:r>
              <a:rPr lang="de-DE" dirty="0"/>
              <a:t> </a:t>
            </a:r>
            <a:r>
              <a:rPr lang="de-DE" dirty="0"/>
              <a:t>E2NA </a:t>
            </a:r>
            <a:r>
              <a:rPr lang="de-DE" dirty="0" err="1"/>
              <a:t>and</a:t>
            </a:r>
            <a:r>
              <a:rPr lang="de-DE" dirty="0"/>
              <a:t> CTI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&amp; </a:t>
            </a:r>
            <a:r>
              <a:rPr lang="de-DE" dirty="0" err="1" smtClean="0"/>
              <a:t>Concepts</a:t>
            </a:r>
            <a:r>
              <a:rPr lang="de-DE" dirty="0"/>
              <a:t> </a:t>
            </a:r>
            <a:r>
              <a:rPr lang="de-DE" dirty="0" smtClean="0"/>
              <a:t>(after </a:t>
            </a:r>
            <a:r>
              <a:rPr lang="de-DE" i="1" dirty="0" err="1"/>
              <a:t>stable</a:t>
            </a:r>
            <a:r>
              <a:rPr lang="de-DE" dirty="0"/>
              <a:t> </a:t>
            </a:r>
            <a:r>
              <a:rPr lang="de-DE" dirty="0" err="1"/>
              <a:t>draft</a:t>
            </a:r>
            <a:r>
              <a:rPr lang="de-DE" dirty="0"/>
              <a:t>)</a:t>
            </a:r>
          </a:p>
          <a:p>
            <a:pPr marL="0" lvl="1" indent="0">
              <a:buClrTx/>
              <a:buSzPct val="90000"/>
              <a:buNone/>
            </a:pPr>
            <a:endParaRPr lang="de-DE" sz="2400" dirty="0"/>
          </a:p>
          <a:p>
            <a:r>
              <a:rPr lang="de-DE" sz="2800" dirty="0">
                <a:solidFill>
                  <a:srgbClr val="FF0000"/>
                </a:solidFill>
              </a:rPr>
              <a:t>Next </a:t>
            </a:r>
            <a:r>
              <a:rPr lang="de-DE" sz="2800" dirty="0" smtClean="0">
                <a:solidFill>
                  <a:srgbClr val="FF0000"/>
                </a:solidFill>
              </a:rPr>
              <a:t>SIG </a:t>
            </a:r>
            <a:r>
              <a:rPr lang="de-DE" sz="2800" dirty="0" err="1" smtClean="0">
                <a:solidFill>
                  <a:srgbClr val="FF0000"/>
                </a:solidFill>
              </a:rPr>
              <a:t>meetings</a:t>
            </a:r>
            <a:endParaRPr lang="de-DE" sz="2800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SIG#6: </a:t>
            </a:r>
            <a:r>
              <a:rPr lang="de-DE" dirty="0" err="1" smtClean="0"/>
              <a:t>GoTo</a:t>
            </a:r>
            <a:r>
              <a:rPr lang="de-DE" dirty="0" smtClean="0"/>
              <a:t>-meeting: </a:t>
            </a:r>
            <a:r>
              <a:rPr lang="de-DE" dirty="0" smtClean="0"/>
              <a:t>19.11., 2-4pm</a:t>
            </a:r>
          </a:p>
          <a:p>
            <a:pPr lvl="1"/>
            <a:r>
              <a:rPr lang="de-DE" dirty="0" smtClean="0"/>
              <a:t>SIG#7: MTS#58 </a:t>
            </a:r>
            <a:r>
              <a:rPr lang="de-DE" dirty="0" err="1" smtClean="0"/>
              <a:t>plenary</a:t>
            </a:r>
            <a:r>
              <a:rPr lang="de-DE" dirty="0" smtClean="0"/>
              <a:t> in </a:t>
            </a:r>
            <a:r>
              <a:rPr lang="de-DE" dirty="0" err="1" smtClean="0"/>
              <a:t>January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122</Words>
  <Application>Microsoft Office PowerPoint</Application>
  <PresentationFormat>Bildschirmpräsentation (4:3)</PresentationFormat>
  <Paragraphs>55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Security in MTS 19th September 2012 SIG Report</vt:lpstr>
      <vt:lpstr>Meetings SIG#4 (10.8.) SIG#5 (19.9.)</vt:lpstr>
      <vt:lpstr>WI status and schedules</vt:lpstr>
      <vt:lpstr>Review of „Terminology“ (1st draft)</vt:lpstr>
      <vt:lpstr>Security workshop planning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403</cp:revision>
  <cp:lastPrinted>2012-05-15T07:02:06Z</cp:lastPrinted>
  <dcterms:created xsi:type="dcterms:W3CDTF">2010-12-21T08:59:38Z</dcterms:created>
  <dcterms:modified xsi:type="dcterms:W3CDTF">2012-09-19T11:37:01Z</dcterms:modified>
</cp:coreProperties>
</file>