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7"/>
  </p:notesMasterIdLst>
  <p:handoutMasterIdLst>
    <p:handoutMasterId r:id="rId8"/>
  </p:handoutMasterIdLst>
  <p:sldIdLst>
    <p:sldId id="256" r:id="rId2"/>
    <p:sldId id="307" r:id="rId3"/>
    <p:sldId id="341" r:id="rId4"/>
    <p:sldId id="358" r:id="rId5"/>
    <p:sldId id="357" r:id="rId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91" d="100"/>
          <a:sy n="91" d="100"/>
        </p:scale>
        <p:origin x="-47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14.08.2012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14.08.2012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SIG#4 in MTS</a:t>
            </a:r>
            <a:br>
              <a:rPr lang="de-DE" sz="2800" dirty="0" smtClean="0"/>
            </a:br>
            <a:r>
              <a:rPr lang="de-DE" sz="2800" dirty="0" smtClean="0"/>
              <a:t>10th August </a:t>
            </a:r>
            <a:r>
              <a:rPr lang="de-DE" sz="2800" dirty="0" smtClean="0"/>
              <a:t>2012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SIG#4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I. Bryant</a:t>
            </a:r>
            <a:r>
              <a:rPr lang="de-DE" dirty="0"/>
              <a:t>, </a:t>
            </a:r>
            <a:r>
              <a:rPr lang="de-DE" dirty="0" smtClean="0"/>
              <a:t>J. </a:t>
            </a:r>
            <a:r>
              <a:rPr lang="de-DE" dirty="0" err="1" smtClean="0"/>
              <a:t>deMeer</a:t>
            </a:r>
            <a:r>
              <a:rPr lang="de-DE" dirty="0" smtClean="0"/>
              <a:t>, </a:t>
            </a:r>
            <a:r>
              <a:rPr lang="de-DE" dirty="0"/>
              <a:t>S. Schulz</a:t>
            </a:r>
            <a:r>
              <a:rPr lang="de-DE" dirty="0" smtClean="0"/>
              <a:t>, A. Takanen, </a:t>
            </a:r>
            <a:br>
              <a:rPr lang="de-DE" dirty="0" smtClean="0"/>
            </a:br>
            <a:r>
              <a:rPr lang="de-DE" dirty="0" smtClean="0"/>
              <a:t>B. </a:t>
            </a:r>
            <a:r>
              <a:rPr lang="de-DE" dirty="0" err="1" smtClean="0"/>
              <a:t>Stanca-Kaposta</a:t>
            </a:r>
            <a:r>
              <a:rPr lang="de-DE" dirty="0" smtClean="0"/>
              <a:t>, C. Wiesner, A</a:t>
            </a:r>
            <a:r>
              <a:rPr lang="de-DE" dirty="0"/>
              <a:t>. </a:t>
            </a:r>
            <a:r>
              <a:rPr lang="de-DE" dirty="0" smtClean="0"/>
              <a:t>Rennoch</a:t>
            </a:r>
          </a:p>
          <a:p>
            <a:endParaRPr lang="de-DE" dirty="0" smtClean="0"/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Review/</a:t>
            </a:r>
            <a:r>
              <a:rPr lang="de-DE" dirty="0" err="1"/>
              <a:t>d</a:t>
            </a:r>
            <a:r>
              <a:rPr lang="de-DE" dirty="0" err="1" smtClean="0"/>
              <a:t>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APs 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sz="3200" dirty="0" err="1" smtClean="0"/>
              <a:t>groups</a:t>
            </a:r>
            <a:r>
              <a:rPr lang="de-DE" sz="3200" dirty="0" smtClean="0"/>
              <a:t>/</a:t>
            </a:r>
            <a:r>
              <a:rPr lang="de-DE" sz="3200" dirty="0" err="1" smtClean="0"/>
              <a:t>event</a:t>
            </a:r>
            <a:endParaRPr lang="de-DE" sz="3200" dirty="0" smtClean="0"/>
          </a:p>
          <a:p>
            <a:pPr marL="400050" lvl="1" indent="0">
              <a:buNone/>
            </a:pPr>
            <a:r>
              <a:rPr lang="de-DE" dirty="0" smtClean="0"/>
              <a:t>  - Security </a:t>
            </a:r>
            <a:r>
              <a:rPr lang="de-DE" dirty="0" err="1"/>
              <a:t>workshop</a:t>
            </a:r>
            <a:r>
              <a:rPr lang="de-DE" dirty="0"/>
              <a:t>, </a:t>
            </a:r>
            <a:r>
              <a:rPr lang="de-DE" dirty="0" smtClean="0"/>
              <a:t>E2NA</a:t>
            </a:r>
            <a:endParaRPr lang="de-DE" dirty="0"/>
          </a:p>
          <a:p>
            <a:pPr marL="514350" indent="-514350">
              <a:buFont typeface="+mj-lt"/>
              <a:buAutoNum type="arabicParenR"/>
            </a:pPr>
            <a:r>
              <a:rPr lang="de-DE" sz="3200" dirty="0" smtClean="0"/>
              <a:t>Next </a:t>
            </a:r>
            <a:r>
              <a:rPr lang="de-DE" sz="3200" dirty="0" err="1" smtClean="0"/>
              <a:t>steps</a:t>
            </a:r>
            <a:r>
              <a:rPr lang="de-DE" sz="3200" dirty="0" smtClean="0"/>
              <a:t>:</a:t>
            </a:r>
            <a:r>
              <a:rPr lang="de-DE" dirty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APs, SIG#5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Invite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check Wiki Contents </a:t>
            </a:r>
            <a:r>
              <a:rPr lang="de-DE" sz="2800" b="1" dirty="0" smtClean="0">
                <a:solidFill>
                  <a:srgbClr val="C00000"/>
                </a:solidFill>
              </a:rPr>
              <a:t>(open)</a:t>
            </a:r>
            <a:endParaRPr lang="de-DE" sz="2800" b="1" dirty="0">
              <a:solidFill>
                <a:srgbClr val="C00000"/>
              </a:solidFill>
            </a:endParaRPr>
          </a:p>
          <a:p>
            <a:r>
              <a:rPr lang="de-DE" sz="2800" dirty="0" smtClean="0"/>
              <a:t>Steve: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introduction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part</a:t>
            </a:r>
            <a:r>
              <a:rPr lang="de-DE" sz="2800" dirty="0" smtClean="0"/>
              <a:t> </a:t>
            </a:r>
            <a:r>
              <a:rPr lang="de-DE" sz="2800" dirty="0" err="1" smtClean="0"/>
              <a:t>should</a:t>
            </a:r>
            <a:r>
              <a:rPr lang="de-DE" sz="2800" dirty="0" smtClean="0"/>
              <a:t> </a:t>
            </a:r>
            <a:r>
              <a:rPr lang="de-DE" sz="2800" dirty="0" err="1" smtClean="0"/>
              <a:t>focus</a:t>
            </a:r>
            <a:r>
              <a:rPr lang="de-DE" sz="2800" dirty="0" smtClean="0"/>
              <a:t>/promote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testing</a:t>
            </a:r>
            <a:r>
              <a:rPr lang="de-DE" sz="2800" dirty="0" smtClean="0"/>
              <a:t> </a:t>
            </a:r>
            <a:r>
              <a:rPr lang="de-DE" sz="2800" dirty="0" err="1" smtClean="0"/>
              <a:t>areas</a:t>
            </a:r>
            <a:r>
              <a:rPr lang="de-DE" sz="2800" dirty="0" smtClean="0"/>
              <a:t> </a:t>
            </a:r>
            <a:r>
              <a:rPr lang="de-DE" sz="2800" b="1" dirty="0" smtClean="0">
                <a:solidFill>
                  <a:srgbClr val="C00000"/>
                </a:solidFill>
              </a:rPr>
              <a:t>(open)</a:t>
            </a:r>
          </a:p>
          <a:p>
            <a:r>
              <a:rPr lang="de-DE" sz="2800" dirty="0"/>
              <a:t>Steve: </a:t>
            </a:r>
            <a:r>
              <a:rPr lang="de-DE" sz="2800" dirty="0" err="1"/>
              <a:t>opportunity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ETSI Security </a:t>
            </a:r>
            <a:r>
              <a:rPr lang="de-DE" sz="2800" dirty="0" err="1"/>
              <a:t>workshop</a:t>
            </a:r>
            <a:endParaRPr lang="de-DE" sz="2800" dirty="0"/>
          </a:p>
          <a:p>
            <a:pPr lvl="1"/>
            <a:r>
              <a:rPr lang="de-DE" sz="2400" dirty="0"/>
              <a:t>Deadline 12.October, </a:t>
            </a:r>
            <a:r>
              <a:rPr lang="de-DE" sz="2400" dirty="0" err="1"/>
              <a:t>event</a:t>
            </a:r>
            <a:r>
              <a:rPr lang="de-DE" sz="2400" dirty="0"/>
              <a:t> 16/17.January</a:t>
            </a:r>
            <a:br>
              <a:rPr lang="de-DE" sz="2400" dirty="0"/>
            </a:br>
            <a:r>
              <a:rPr lang="de-DE" sz="2400" dirty="0">
                <a:hlinkClick r:id="rId2"/>
              </a:rPr>
              <a:t>http://www.etsi.org/SECURITYWORKSHOP</a:t>
            </a:r>
            <a:endParaRPr lang="de-DE" sz="2400" dirty="0"/>
          </a:p>
          <a:p>
            <a:pPr lvl="1"/>
            <a:r>
              <a:rPr lang="de-DE" sz="2400" dirty="0"/>
              <a:t>MTS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chair</a:t>
            </a:r>
            <a:r>
              <a:rPr lang="de-DE" sz="2400" dirty="0"/>
              <a:t> a </a:t>
            </a:r>
            <a:r>
              <a:rPr lang="de-DE" sz="2400" dirty="0" err="1"/>
              <a:t>security</a:t>
            </a:r>
            <a:r>
              <a:rPr lang="de-DE" sz="2400" dirty="0"/>
              <a:t> </a:t>
            </a:r>
            <a:r>
              <a:rPr lang="de-DE" sz="2400" dirty="0" err="1"/>
              <a:t>testing</a:t>
            </a:r>
            <a:r>
              <a:rPr lang="de-DE" sz="2400" dirty="0"/>
              <a:t> </a:t>
            </a:r>
            <a:r>
              <a:rPr lang="de-DE" sz="2400" dirty="0" err="1"/>
              <a:t>session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Start </a:t>
            </a:r>
            <a:r>
              <a:rPr lang="de-DE" sz="2400" dirty="0" err="1"/>
              <a:t>to</a:t>
            </a:r>
            <a:r>
              <a:rPr lang="de-DE" sz="2400" dirty="0"/>
              <a:t> plan </a:t>
            </a:r>
            <a:r>
              <a:rPr lang="de-DE" sz="2400" dirty="0" err="1"/>
              <a:t>topics</a:t>
            </a:r>
            <a:r>
              <a:rPr lang="de-DE" sz="2400" dirty="0"/>
              <a:t>, </a:t>
            </a:r>
            <a:r>
              <a:rPr lang="de-DE" sz="2400" dirty="0" err="1"/>
              <a:t>areas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interests</a:t>
            </a:r>
            <a:r>
              <a:rPr lang="de-DE" sz="2400" dirty="0"/>
              <a:t> </a:t>
            </a:r>
            <a:r>
              <a:rPr lang="de-DE" sz="2400" b="1" dirty="0">
                <a:solidFill>
                  <a:srgbClr val="00B0F0"/>
                </a:solidFill>
              </a:rPr>
              <a:t>(in </a:t>
            </a:r>
            <a:r>
              <a:rPr lang="de-DE" sz="2400" b="1" dirty="0" err="1">
                <a:solidFill>
                  <a:srgbClr val="00B0F0"/>
                </a:solidFill>
              </a:rPr>
              <a:t>progress</a:t>
            </a:r>
            <a:r>
              <a:rPr lang="de-DE" sz="2400" b="1" dirty="0" smtClean="0">
                <a:solidFill>
                  <a:srgbClr val="00B0F0"/>
                </a:solidFill>
              </a:rPr>
              <a:t>)</a:t>
            </a:r>
            <a:endParaRPr lang="de-DE" sz="2400" dirty="0"/>
          </a:p>
          <a:p>
            <a:r>
              <a:rPr lang="de-DE" sz="2800" dirty="0"/>
              <a:t>„Old“ WI „Security </a:t>
            </a:r>
            <a:r>
              <a:rPr lang="de-DE" sz="2800" dirty="0" err="1"/>
              <a:t>Testing</a:t>
            </a:r>
            <a:r>
              <a:rPr lang="de-DE" sz="2800" dirty="0"/>
              <a:t> </a:t>
            </a:r>
            <a:r>
              <a:rPr lang="de-DE" sz="2800" dirty="0" err="1"/>
              <a:t>Methodology</a:t>
            </a:r>
            <a:r>
              <a:rPr lang="de-DE" sz="2800" dirty="0"/>
              <a:t>“ </a:t>
            </a:r>
            <a:r>
              <a:rPr lang="de-DE" sz="2800" dirty="0" err="1"/>
              <a:t>is</a:t>
            </a:r>
            <a:r>
              <a:rPr lang="de-DE" sz="2800" dirty="0"/>
              <a:t> not </a:t>
            </a:r>
            <a:r>
              <a:rPr lang="de-DE" sz="2800" dirty="0" err="1"/>
              <a:t>active</a:t>
            </a:r>
            <a:r>
              <a:rPr lang="de-DE" sz="2800" dirty="0"/>
              <a:t> </a:t>
            </a:r>
            <a:r>
              <a:rPr lang="de-DE" sz="2800" dirty="0" err="1"/>
              <a:t>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moment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may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closed</a:t>
            </a:r>
            <a:r>
              <a:rPr lang="de-DE" sz="2800" dirty="0"/>
              <a:t> (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confirmed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Scott C.) </a:t>
            </a:r>
            <a:r>
              <a:rPr lang="de-DE" sz="2400" b="1" dirty="0">
                <a:solidFill>
                  <a:srgbClr val="00B0F0"/>
                </a:solidFill>
              </a:rPr>
              <a:t>(in </a:t>
            </a:r>
            <a:r>
              <a:rPr lang="de-DE" sz="2400" b="1" dirty="0" err="1">
                <a:solidFill>
                  <a:srgbClr val="00B0F0"/>
                </a:solidFill>
              </a:rPr>
              <a:t>progress</a:t>
            </a:r>
            <a:r>
              <a:rPr lang="de-DE" sz="2400" b="1" dirty="0" smtClean="0">
                <a:solidFill>
                  <a:srgbClr val="00B0F0"/>
                </a:solidFill>
              </a:rPr>
              <a:t>)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Increase</a:t>
            </a:r>
            <a:r>
              <a:rPr lang="de-DE" sz="2800" dirty="0" smtClean="0"/>
              <a:t> </a:t>
            </a:r>
            <a:r>
              <a:rPr lang="de-DE" sz="2800" dirty="0" err="1" smtClean="0"/>
              <a:t>work</a:t>
            </a:r>
            <a:r>
              <a:rPr lang="de-DE" sz="2800" dirty="0" smtClean="0"/>
              <a:t> on </a:t>
            </a:r>
            <a:r>
              <a:rPr lang="de-DE" sz="2800" dirty="0" err="1"/>
              <a:t>t</a:t>
            </a:r>
            <a:r>
              <a:rPr lang="de-DE" sz="2800" dirty="0" err="1" smtClean="0"/>
              <a:t>erminology</a:t>
            </a:r>
            <a:r>
              <a:rPr lang="de-DE" sz="2800" dirty="0" smtClean="0"/>
              <a:t> in Wiki</a:t>
            </a:r>
          </a:p>
          <a:p>
            <a:pPr lvl="1"/>
            <a:r>
              <a:rPr lang="de-DE" sz="2400" dirty="0" smtClean="0"/>
              <a:t>Christian (</a:t>
            </a:r>
            <a:r>
              <a:rPr lang="de-DE" sz="2400" dirty="0" err="1" smtClean="0"/>
              <a:t>requirements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Bogdan (TTCN-3) will also </a:t>
            </a:r>
            <a:r>
              <a:rPr lang="en-US" sz="2400" dirty="0" smtClean="0"/>
              <a:t>contribute</a:t>
            </a:r>
            <a:r>
              <a:rPr lang="de-DE" sz="2400" dirty="0" smtClean="0"/>
              <a:t> in August</a:t>
            </a:r>
          </a:p>
          <a:p>
            <a:r>
              <a:rPr lang="de-DE" sz="2800" dirty="0" err="1" smtClean="0"/>
              <a:t>Invite</a:t>
            </a:r>
            <a:r>
              <a:rPr lang="de-DE" sz="2800" dirty="0" smtClean="0"/>
              <a:t> </a:t>
            </a:r>
            <a:r>
              <a:rPr lang="de-DE" sz="2800" dirty="0"/>
              <a:t>E2NA </a:t>
            </a:r>
            <a:r>
              <a:rPr lang="de-DE" sz="2800" dirty="0" err="1" smtClean="0"/>
              <a:t>and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Wiki </a:t>
            </a:r>
            <a:r>
              <a:rPr lang="de-DE" sz="2800" dirty="0" err="1"/>
              <a:t>terminology</a:t>
            </a:r>
            <a:r>
              <a:rPr lang="de-DE" sz="2800" dirty="0"/>
              <a:t> </a:t>
            </a:r>
            <a:r>
              <a:rPr lang="de-DE" sz="2800" dirty="0" smtClean="0"/>
              <a:t>(after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)</a:t>
            </a:r>
          </a:p>
          <a:p>
            <a:r>
              <a:rPr lang="de-DE" sz="2800" dirty="0" smtClean="0"/>
              <a:t>Redirect </a:t>
            </a:r>
            <a:r>
              <a:rPr lang="de-DE" sz="2800" dirty="0" err="1" smtClean="0"/>
              <a:t>work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Ian </a:t>
            </a:r>
            <a:r>
              <a:rPr lang="de-DE" sz="2800" dirty="0" err="1" smtClean="0"/>
              <a:t>and</a:t>
            </a:r>
            <a:r>
              <a:rPr lang="de-DE" sz="2800" dirty="0" smtClean="0"/>
              <a:t> Jan </a:t>
            </a:r>
            <a:r>
              <a:rPr lang="de-DE" sz="2800" dirty="0" err="1" smtClean="0"/>
              <a:t>to</a:t>
            </a:r>
            <a:r>
              <a:rPr lang="de-DE" sz="2800" dirty="0" smtClean="0"/>
              <a:t> „design-WI“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/>
              <a:t>Next </a:t>
            </a:r>
            <a:r>
              <a:rPr lang="de-DE" sz="2800" dirty="0" err="1"/>
              <a:t>meetings</a:t>
            </a:r>
            <a:r>
              <a:rPr lang="de-DE" sz="2800" dirty="0"/>
              <a:t>/</a:t>
            </a:r>
            <a:r>
              <a:rPr lang="de-DE" sz="2800" dirty="0" err="1"/>
              <a:t>calls</a:t>
            </a:r>
            <a:endParaRPr lang="de-DE" sz="2800" dirty="0"/>
          </a:p>
          <a:p>
            <a:pPr lvl="1"/>
            <a:r>
              <a:rPr lang="de-DE" dirty="0" smtClean="0"/>
              <a:t>SIG#5: </a:t>
            </a:r>
            <a:r>
              <a:rPr lang="de-DE" dirty="0"/>
              <a:t>19th September (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MTS#57</a:t>
            </a:r>
            <a:r>
              <a:rPr lang="de-DE" dirty="0" smtClean="0"/>
              <a:t>)</a:t>
            </a:r>
            <a:r>
              <a:rPr lang="de-DE" sz="2800" dirty="0" smtClean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400" dirty="0" smtClean="0"/>
              <a:t>Axel </a:t>
            </a:r>
            <a:r>
              <a:rPr lang="de-DE" sz="2400" dirty="0" err="1" smtClean="0"/>
              <a:t>contact</a:t>
            </a:r>
            <a:r>
              <a:rPr lang="de-DE" sz="2400" dirty="0" smtClean="0"/>
              <a:t> </a:t>
            </a:r>
            <a:r>
              <a:rPr lang="de-DE" sz="2400" dirty="0" err="1" smtClean="0"/>
              <a:t>organizers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ETSI Security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(</a:t>
            </a:r>
            <a:r>
              <a:rPr lang="de-DE" sz="2400" dirty="0" err="1" smtClean="0"/>
              <a:t>before</a:t>
            </a:r>
            <a:r>
              <a:rPr lang="de-DE" sz="2400" dirty="0" smtClean="0"/>
              <a:t> 24.08.):</a:t>
            </a:r>
          </a:p>
          <a:p>
            <a:pPr lvl="1"/>
            <a:r>
              <a:rPr lang="en-US" sz="2400" dirty="0" smtClean="0"/>
              <a:t>specific </a:t>
            </a:r>
            <a:r>
              <a:rPr lang="en-US" sz="2400" dirty="0"/>
              <a:t>session </a:t>
            </a:r>
            <a:r>
              <a:rPr lang="en-US" sz="2400" dirty="0" smtClean="0"/>
              <a:t>(concept, design, </a:t>
            </a:r>
            <a:r>
              <a:rPr lang="en-US" sz="2400" dirty="0" err="1" smtClean="0"/>
              <a:t>casestudies</a:t>
            </a:r>
            <a:r>
              <a:rPr lang="en-US" sz="2400" dirty="0" smtClean="0"/>
              <a:t>, panel) </a:t>
            </a:r>
            <a:r>
              <a:rPr lang="en-US" sz="2400" dirty="0"/>
              <a:t>on security </a:t>
            </a:r>
            <a:r>
              <a:rPr lang="en-US" sz="2400" dirty="0" smtClean="0"/>
              <a:t>testing (</a:t>
            </a:r>
            <a:r>
              <a:rPr lang="de-DE" sz="2400" dirty="0" smtClean="0"/>
              <a:t>MTS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chair</a:t>
            </a:r>
            <a:r>
              <a:rPr lang="de-DE" sz="2400" dirty="0" smtClean="0"/>
              <a:t>),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submit</a:t>
            </a:r>
            <a:r>
              <a:rPr lang="de-DE" sz="2400" dirty="0" smtClean="0"/>
              <a:t>?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400" dirty="0" smtClean="0"/>
              <a:t>Axel </a:t>
            </a:r>
            <a:r>
              <a:rPr lang="de-DE" sz="2400" dirty="0" err="1" smtClean="0"/>
              <a:t>clarifies</a:t>
            </a:r>
            <a:r>
              <a:rPr lang="de-DE" sz="2400" dirty="0" smtClean="0"/>
              <a:t> Diamonds </a:t>
            </a:r>
            <a:r>
              <a:rPr lang="de-DE" sz="2400" dirty="0" err="1" smtClean="0"/>
              <a:t>contribution</a:t>
            </a:r>
            <a:r>
              <a:rPr lang="de-DE" sz="2400" dirty="0" smtClean="0"/>
              <a:t> (on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</a:t>
            </a:r>
            <a:r>
              <a:rPr lang="de-DE" sz="2400" dirty="0" err="1" smtClean="0"/>
              <a:t>workshop</a:t>
            </a:r>
            <a:r>
              <a:rPr lang="de-DE" sz="2400" dirty="0"/>
              <a:t> (</a:t>
            </a:r>
            <a:r>
              <a:rPr lang="de-DE" sz="2400" dirty="0" err="1"/>
              <a:t>before</a:t>
            </a:r>
            <a:r>
              <a:rPr lang="de-DE" sz="2400" dirty="0"/>
              <a:t> </a:t>
            </a:r>
            <a:r>
              <a:rPr lang="de-DE" sz="2400" dirty="0" smtClean="0"/>
              <a:t>31.08.).</a:t>
            </a:r>
          </a:p>
          <a:p>
            <a:r>
              <a:rPr lang="de-DE" sz="2400" dirty="0" smtClean="0"/>
              <a:t>Axel </a:t>
            </a:r>
            <a:r>
              <a:rPr lang="de-DE" sz="2400" dirty="0" err="1"/>
              <a:t>contact</a:t>
            </a:r>
            <a:r>
              <a:rPr lang="de-DE" sz="2400" dirty="0"/>
              <a:t> Scott (</a:t>
            </a:r>
            <a:r>
              <a:rPr lang="de-DE" sz="2400" dirty="0" err="1"/>
              <a:t>before</a:t>
            </a:r>
            <a:r>
              <a:rPr lang="de-DE" sz="2400" dirty="0"/>
              <a:t> </a:t>
            </a:r>
            <a:r>
              <a:rPr lang="de-DE" sz="2400" dirty="0" smtClean="0"/>
              <a:t>24.08.)</a:t>
            </a:r>
            <a:endParaRPr lang="de-DE" sz="2400" dirty="0"/>
          </a:p>
          <a:p>
            <a:pPr lvl="1"/>
            <a:r>
              <a:rPr lang="de-DE" sz="2400" dirty="0" err="1" smtClean="0"/>
              <a:t>closing</a:t>
            </a:r>
            <a:r>
              <a:rPr lang="de-DE" sz="2400" dirty="0" smtClean="0"/>
              <a:t> „</a:t>
            </a:r>
            <a:r>
              <a:rPr lang="de-DE" sz="2400" dirty="0" err="1" smtClean="0"/>
              <a:t>old</a:t>
            </a:r>
            <a:r>
              <a:rPr lang="de-DE" sz="2400" dirty="0"/>
              <a:t>“ WI „Security </a:t>
            </a:r>
            <a:r>
              <a:rPr lang="de-DE" sz="2400" dirty="0" err="1"/>
              <a:t>Testing</a:t>
            </a:r>
            <a:r>
              <a:rPr lang="de-DE" sz="2400" dirty="0"/>
              <a:t> </a:t>
            </a:r>
            <a:r>
              <a:rPr lang="de-DE" sz="2400" dirty="0" err="1"/>
              <a:t>Methodology</a:t>
            </a:r>
            <a:r>
              <a:rPr lang="de-DE" sz="2400" dirty="0" smtClean="0"/>
              <a:t>“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sz="2400" dirty="0" smtClean="0"/>
              <a:t>Ari, Bogdan, Christian (</a:t>
            </a:r>
            <a:r>
              <a:rPr lang="de-DE" sz="2400" dirty="0" err="1" smtClean="0"/>
              <a:t>before</a:t>
            </a:r>
            <a:r>
              <a:rPr lang="de-DE" sz="2400" dirty="0" smtClean="0"/>
              <a:t> 12.09.):</a:t>
            </a:r>
          </a:p>
          <a:p>
            <a:pPr lvl="1"/>
            <a:r>
              <a:rPr lang="de-DE" sz="2400" dirty="0" err="1"/>
              <a:t>add</a:t>
            </a:r>
            <a:r>
              <a:rPr lang="de-DE" sz="2400" dirty="0"/>
              <a:t> </a:t>
            </a:r>
            <a:r>
              <a:rPr lang="de-DE" sz="2400" dirty="0" err="1"/>
              <a:t>contributions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Terminology</a:t>
            </a:r>
            <a:r>
              <a:rPr lang="de-DE" sz="2400" dirty="0" smtClean="0"/>
              <a:t>-Wiki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188</Words>
  <Application>Microsoft Office PowerPoint</Application>
  <PresentationFormat>Bildschirmpräsentation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Security SIG#4 in MTS 10th August 2012 Report</vt:lpstr>
      <vt:lpstr>Agenda SIG#4</vt:lpstr>
      <vt:lpstr>Previous APs</vt:lpstr>
      <vt:lpstr>Discussions</vt:lpstr>
      <vt:lpstr>New 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379</cp:revision>
  <cp:lastPrinted>2012-05-15T07:02:06Z</cp:lastPrinted>
  <dcterms:created xsi:type="dcterms:W3CDTF">2010-12-21T08:59:38Z</dcterms:created>
  <dcterms:modified xsi:type="dcterms:W3CDTF">2012-08-14T16:27:29Z</dcterms:modified>
</cp:coreProperties>
</file>