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211D-3B06-4C91-A60A-BECEECF9490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211D-3B06-4C91-A60A-BECEECF9490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211D-3B06-4C91-A60A-BECEECF9490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211D-3B06-4C91-A60A-BECEECF9490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211D-3B06-4C91-A60A-BECEECF9490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211D-3B06-4C91-A60A-BECEECF9490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211D-3B06-4C91-A60A-BECEECF9490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211D-3B06-4C91-A60A-BECEECF9490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211D-3B06-4C91-A60A-BECEECF9490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211D-3B06-4C91-A60A-BECEECF9490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C5211D-3B06-4C91-A60A-BECEECF9490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A34335-19B9-4B91-ABAF-33241C0B8B3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C5211D-3B06-4C91-A60A-BECEECF94907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TDL – </a:t>
            </a:r>
            <a:r>
              <a:rPr lang="de-DE" dirty="0" err="1" smtClean="0"/>
              <a:t>Added</a:t>
            </a:r>
            <a:r>
              <a:rPr lang="de-DE" dirty="0" smtClean="0"/>
              <a:t> Value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Dr. Andreas Ulrich, Siemens AG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TDL is…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Test</a:t>
            </a:r>
          </a:p>
          <a:p>
            <a:pPr lvl="1"/>
            <a:r>
              <a:rPr lang="en-US" dirty="0" smtClean="0"/>
              <a:t>Specifically designed for describing black-box tests</a:t>
            </a:r>
          </a:p>
          <a:p>
            <a:pPr lvl="1"/>
            <a:r>
              <a:rPr lang="en-US" dirty="0" smtClean="0"/>
              <a:t>Focusing on interactions at SUT interfaces:</a:t>
            </a:r>
            <a:br>
              <a:rPr lang="en-US" dirty="0" smtClean="0"/>
            </a:br>
            <a:r>
              <a:rPr lang="en-US" dirty="0" smtClean="0"/>
              <a:t>message-passing, procedure-based, shared variables</a:t>
            </a:r>
          </a:p>
          <a:p>
            <a:r>
              <a:rPr lang="en-US" b="1" dirty="0" smtClean="0"/>
              <a:t>Description</a:t>
            </a:r>
          </a:p>
          <a:p>
            <a:pPr lvl="1"/>
            <a:r>
              <a:rPr lang="en-US" dirty="0" smtClean="0"/>
              <a:t>Description of interaction flow with declarative (timing) </a:t>
            </a:r>
            <a:r>
              <a:rPr lang="en-US" dirty="0" smtClean="0"/>
              <a:t>constraints plus data flow, </a:t>
            </a:r>
            <a:r>
              <a:rPr lang="en-US" dirty="0" smtClean="0"/>
              <a:t>i.e. focus on what a </a:t>
            </a:r>
            <a:r>
              <a:rPr lang="en-US" dirty="0" smtClean="0"/>
              <a:t>test/system </a:t>
            </a:r>
            <a:r>
              <a:rPr lang="en-US" dirty="0" smtClean="0"/>
              <a:t>shall do, not how</a:t>
            </a:r>
          </a:p>
          <a:p>
            <a:pPr lvl="1"/>
            <a:r>
              <a:rPr lang="en-US" dirty="0" smtClean="0"/>
              <a:t>Simple type system; everything is a </a:t>
            </a:r>
            <a:r>
              <a:rPr lang="en-US" dirty="0" smtClean="0"/>
              <a:t>name/identifier</a:t>
            </a:r>
            <a:endParaRPr lang="en-US" dirty="0" smtClean="0"/>
          </a:p>
          <a:p>
            <a:r>
              <a:rPr lang="en-US" b="1" dirty="0" smtClean="0"/>
              <a:t>Language</a:t>
            </a:r>
          </a:p>
          <a:p>
            <a:pPr lvl="1"/>
            <a:r>
              <a:rPr lang="en-US" dirty="0" smtClean="0"/>
              <a:t>Common concepts, various representation formats:</a:t>
            </a:r>
          </a:p>
          <a:p>
            <a:pPr lvl="2"/>
            <a:r>
              <a:rPr lang="en-US" dirty="0" smtClean="0"/>
              <a:t>Graphical: constrains and extends UML sequence diagrams</a:t>
            </a:r>
          </a:p>
          <a:p>
            <a:pPr lvl="2"/>
            <a:r>
              <a:rPr lang="en-US" dirty="0" smtClean="0"/>
              <a:t>Tabular: supporting document-based approaches (Word/Excel)</a:t>
            </a:r>
          </a:p>
          <a:p>
            <a:pPr lvl="2"/>
            <a:r>
              <a:rPr lang="en-US" dirty="0" smtClean="0"/>
              <a:t>Textual: for tool support and freaks</a:t>
            </a:r>
          </a:p>
          <a:p>
            <a:pPr lvl="1"/>
            <a:r>
              <a:rPr lang="en-US" dirty="0" smtClean="0"/>
              <a:t>Supports end users </a:t>
            </a:r>
            <a:r>
              <a:rPr lang="en-US" dirty="0" smtClean="0"/>
              <a:t>(domain expert </a:t>
            </a:r>
            <a:r>
              <a:rPr lang="en-US" dirty="0" smtClean="0"/>
              <a:t>, test </a:t>
            </a:r>
            <a:r>
              <a:rPr lang="en-US" dirty="0" smtClean="0"/>
              <a:t>designer, test executor)</a:t>
            </a:r>
            <a:endParaRPr lang="en-US" dirty="0" smtClean="0"/>
          </a:p>
          <a:p>
            <a:pPr lvl="1"/>
            <a:r>
              <a:rPr lang="en-US" dirty="0" smtClean="0"/>
              <a:t>Must be combined with a test execution </a:t>
            </a:r>
            <a:r>
              <a:rPr lang="en-US" dirty="0" smtClean="0"/>
              <a:t>framework, e.g. for supporting a type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TDL is not…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exchange format for </a:t>
            </a:r>
            <a:r>
              <a:rPr lang="en-US" dirty="0" smtClean="0"/>
              <a:t>tests at a lower level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ATX, OTX, </a:t>
            </a:r>
            <a:r>
              <a:rPr lang="en-US" dirty="0" err="1" smtClean="0">
                <a:sym typeface="Wingdings" pitchFamily="2" charset="2"/>
              </a:rPr>
              <a:t>TestML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A common testing framework with varying views (logical/technical) and various notations  UTP</a:t>
            </a:r>
          </a:p>
          <a:p>
            <a:r>
              <a:rPr lang="en-US" dirty="0" smtClean="0">
                <a:sym typeface="Wingdings" pitchFamily="2" charset="2"/>
              </a:rPr>
              <a:t>A detailed language that contains everything to produce executable tests  TTCN-3 GFT, UTP</a:t>
            </a:r>
          </a:p>
          <a:p>
            <a:r>
              <a:rPr lang="en-US" dirty="0" smtClean="0">
                <a:sym typeface="Wingdings" pitchFamily="2" charset="2"/>
              </a:rPr>
              <a:t>A language for describing mere test purposes  </a:t>
            </a:r>
            <a:r>
              <a:rPr lang="en-US" dirty="0" err="1" smtClean="0">
                <a:sym typeface="Wingdings" pitchFamily="2" charset="2"/>
              </a:rPr>
              <a:t>TPLan</a:t>
            </a:r>
            <a:endParaRPr lang="en-US" dirty="0" smtClean="0">
              <a:sym typeface="Wingdings" pitchFamily="2" charset="2"/>
            </a:endParaRPr>
          </a:p>
          <a:p>
            <a:r>
              <a:rPr lang="de-DE" dirty="0" smtClean="0">
                <a:sym typeface="Wingdings" pitchFamily="2" charset="2"/>
              </a:rPr>
              <a:t>A front-end </a:t>
            </a:r>
            <a:r>
              <a:rPr lang="de-DE" dirty="0" err="1" smtClean="0">
                <a:sym typeface="Wingdings" pitchFamily="2" charset="2"/>
              </a:rPr>
              <a:t>to</a:t>
            </a:r>
            <a:r>
              <a:rPr lang="de-DE" dirty="0" smtClean="0">
                <a:sym typeface="Wingdings" pitchFamily="2" charset="2"/>
              </a:rPr>
              <a:t> TTCN-3 </a:t>
            </a:r>
            <a:r>
              <a:rPr lang="de-DE" dirty="0" err="1" smtClean="0">
                <a:sym typeface="Wingdings" pitchFamily="2" charset="2"/>
              </a:rPr>
              <a:t>only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Applications for TDL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Provision of abstract descriptions of tests</a:t>
            </a:r>
          </a:p>
          <a:p>
            <a:pPr lvl="1"/>
            <a:r>
              <a:rPr lang="en-US" dirty="0" smtClean="0"/>
              <a:t>Description of tests as (user) scenarios</a:t>
            </a:r>
          </a:p>
          <a:p>
            <a:pPr lvl="1"/>
            <a:r>
              <a:rPr lang="en-US" dirty="0" smtClean="0"/>
              <a:t>Enable tracing of requirements down to tests</a:t>
            </a:r>
          </a:p>
          <a:p>
            <a:r>
              <a:rPr lang="en-US" dirty="0" smtClean="0"/>
              <a:t>Support of test specification creation and review</a:t>
            </a:r>
          </a:p>
          <a:p>
            <a:pPr lvl="1"/>
            <a:r>
              <a:rPr lang="en-US" dirty="0" smtClean="0"/>
              <a:t>Enable domain experts to write and understand the tests</a:t>
            </a:r>
          </a:p>
          <a:p>
            <a:pPr lvl="1"/>
            <a:r>
              <a:rPr lang="en-US" dirty="0" smtClean="0"/>
              <a:t>Automatic, tool-supported analysis, e.g. for inconsistencies</a:t>
            </a:r>
          </a:p>
          <a:p>
            <a:r>
              <a:rPr lang="en-US" dirty="0" smtClean="0"/>
              <a:t>Intermediate representation of tests</a:t>
            </a:r>
          </a:p>
          <a:p>
            <a:pPr lvl="1"/>
            <a:r>
              <a:rPr lang="en-US" dirty="0" smtClean="0"/>
              <a:t>Captures the essence of a test of user scenarios, e.g. simple expression of </a:t>
            </a:r>
            <a:r>
              <a:rPr lang="en-US" dirty="0" smtClean="0"/>
              <a:t>iterative, </a:t>
            </a:r>
            <a:r>
              <a:rPr lang="en-US" smtClean="0"/>
              <a:t>concurrent or </a:t>
            </a:r>
            <a:r>
              <a:rPr lang="en-US" dirty="0" smtClean="0"/>
              <a:t>nested user interactions</a:t>
            </a:r>
          </a:p>
          <a:p>
            <a:pPr lvl="1"/>
            <a:r>
              <a:rPr lang="en-US" dirty="0" smtClean="0"/>
              <a:t>Support for reverse engineering of tests from recorded executions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125</Words>
  <Application>Microsoft Office PowerPoint</Application>
  <PresentationFormat>Bildschirmpräsentation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Hyperion</vt:lpstr>
      <vt:lpstr>TDL – Added Value</vt:lpstr>
      <vt:lpstr>TDL is…</vt:lpstr>
      <vt:lpstr>TDL is not…</vt:lpstr>
      <vt:lpstr>Applications for TDL</vt:lpstr>
    </vt:vector>
  </TitlesOfParts>
  <Company>Siemens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WI: Test Description Language</dc:title>
  <dc:creator>Andreas Ulrich</dc:creator>
  <cp:lastModifiedBy>Andreas Ulrich</cp:lastModifiedBy>
  <cp:revision>27</cp:revision>
  <dcterms:created xsi:type="dcterms:W3CDTF">2012-01-24T08:18:50Z</dcterms:created>
  <dcterms:modified xsi:type="dcterms:W3CDTF">2012-01-26T09:08:36Z</dcterms:modified>
</cp:coreProperties>
</file>