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60" r:id="rId4"/>
    <p:sldId id="363" r:id="rId5"/>
    <p:sldId id="358" r:id="rId6"/>
    <p:sldId id="361" r:id="rId7"/>
    <p:sldId id="364" r:id="rId8"/>
    <p:sldId id="362" r:id="rId9"/>
    <p:sldId id="365" r:id="rId1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03" d="100"/>
          <a:sy n="103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04.11.13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04.11.13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 in MTS</a:t>
            </a:r>
            <a:br>
              <a:rPr lang="de-DE" sz="2800" dirty="0" smtClean="0"/>
            </a:br>
            <a:r>
              <a:rPr lang="de-DE" sz="2800" dirty="0" smtClean="0"/>
              <a:t>05</a:t>
            </a:r>
            <a:r>
              <a:rPr lang="de-DE" sz="2800" baseline="30000" dirty="0" smtClean="0"/>
              <a:t>th</a:t>
            </a:r>
            <a:r>
              <a:rPr lang="de-DE" sz="2800" baseline="30000" dirty="0" smtClean="0"/>
              <a:t> </a:t>
            </a:r>
            <a:r>
              <a:rPr lang="de-DE" sz="2800" dirty="0" smtClean="0"/>
              <a:t>November </a:t>
            </a:r>
            <a:r>
              <a:rPr lang="de-DE" sz="2800" dirty="0" smtClean="0"/>
              <a:t>2013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Agenda </a:t>
            </a:r>
            <a:r>
              <a:rPr lang="de-DE" sz="2800" smtClean="0"/>
              <a:t>&amp; Status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</a:t>
            </a:r>
            <a:r>
              <a:rPr lang="de-DE" dirty="0" smtClean="0"/>
              <a:t>#9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Meeting: November 5</a:t>
            </a:r>
            <a:r>
              <a:rPr lang="en-US" baseline="30000" dirty="0" smtClean="0"/>
              <a:t>th</a:t>
            </a:r>
            <a:r>
              <a:rPr lang="en-US" dirty="0" smtClean="0"/>
              <a:t>, 11:00 – 14:00</a:t>
            </a:r>
          </a:p>
          <a:p>
            <a:r>
              <a:rPr lang="en-US" dirty="0" smtClean="0"/>
              <a:t>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400" dirty="0" smtClean="0"/>
              <a:t>Jürgen </a:t>
            </a:r>
            <a:r>
              <a:rPr lang="en-US" sz="2400" dirty="0" err="1" smtClean="0"/>
              <a:t>Großmann</a:t>
            </a:r>
            <a:r>
              <a:rPr lang="en-US" sz="2400" dirty="0" smtClean="0"/>
              <a:t>, Ari </a:t>
            </a:r>
            <a:r>
              <a:rPr lang="en-US" sz="2400" dirty="0"/>
              <a:t>Takanen, </a:t>
            </a:r>
            <a:r>
              <a:rPr lang="en-US" sz="2400" dirty="0" smtClean="0"/>
              <a:t>Emmanuelle</a:t>
            </a:r>
            <a:r>
              <a:rPr lang="en-US" sz="2400" dirty="0" smtClean="0"/>
              <a:t>. </a:t>
            </a:r>
            <a:r>
              <a:rPr lang="en-US" sz="2400" dirty="0" err="1" smtClean="0"/>
              <a:t>Chaulot-Talmon</a:t>
            </a:r>
            <a:r>
              <a:rPr lang="en-US" sz="2400" dirty="0" smtClean="0"/>
              <a:t>, Ian Bryant, Jorge Cuellar, Milan </a:t>
            </a:r>
            <a:r>
              <a:rPr lang="en-US" sz="2400" dirty="0" err="1" smtClean="0"/>
              <a:t>Zoric</a:t>
            </a:r>
            <a:endParaRPr lang="en-US" sz="2400" dirty="0" smtClean="0"/>
          </a:p>
          <a:p>
            <a:pPr marL="0" indent="0"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Review</a:t>
            </a:r>
            <a:r>
              <a:rPr lang="de-DE" sz="2800" dirty="0"/>
              <a:t>/</a:t>
            </a:r>
            <a:r>
              <a:rPr lang="de-DE" sz="2800" dirty="0" err="1"/>
              <a:t>discussion</a:t>
            </a:r>
            <a:r>
              <a:rPr lang="de-DE" sz="2800" dirty="0"/>
              <a:t> APs </a:t>
            </a:r>
            <a:r>
              <a:rPr lang="de-DE" sz="2800" dirty="0" err="1"/>
              <a:t>and</a:t>
            </a:r>
            <a:r>
              <a:rPr lang="de-DE" sz="2800" dirty="0"/>
              <a:t> WI </a:t>
            </a:r>
            <a:r>
              <a:rPr lang="de-DE" sz="2800" dirty="0" err="1" smtClean="0"/>
              <a:t>status</a:t>
            </a: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ISO Liaison</a:t>
            </a:r>
            <a:endParaRPr lang="de-DE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Security Testing Terminology and Concepts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Case Study Experiences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Design </a:t>
            </a:r>
            <a:r>
              <a:rPr lang="en-US" sz="2800" dirty="0" smtClean="0"/>
              <a:t>Guide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Security </a:t>
            </a:r>
            <a:r>
              <a:rPr lang="en-US" sz="2800" dirty="0"/>
              <a:t>Testing Methodologies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Schedule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Schedule &amp;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Next </a:t>
            </a:r>
            <a:r>
              <a:rPr lang="de-DE" sz="1800" dirty="0" err="1" smtClean="0"/>
              <a:t>version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en-GB" sz="1800" dirty="0"/>
              <a:t>DTS/MTS-101583 </a:t>
            </a:r>
            <a:r>
              <a:rPr lang="en-GB" sz="1800" dirty="0" err="1" smtClean="0"/>
              <a:t>SecTest_Terms</a:t>
            </a:r>
            <a:r>
              <a:rPr lang="en-GB" sz="1800" dirty="0" smtClean="0"/>
              <a:t> to be delivered for January </a:t>
            </a:r>
            <a:r>
              <a:rPr lang="en-GB" sz="1800" dirty="0" smtClean="0"/>
              <a:t>MTS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/>
              <a:t>AP (JGR, IBR, JCU): </a:t>
            </a:r>
            <a:r>
              <a:rPr lang="en-US" sz="1600" b="1" dirty="0"/>
              <a:t>WI authors should provide major terms from their documents (until mid of October</a:t>
            </a:r>
            <a:r>
              <a:rPr lang="en-US" sz="1600" b="1" dirty="0"/>
              <a:t>)</a:t>
            </a:r>
            <a:endParaRPr lang="en-GB" sz="1600" b="1" dirty="0"/>
          </a:p>
          <a:p>
            <a:r>
              <a:rPr lang="en-US" sz="1800" dirty="0" smtClean="0"/>
              <a:t>Next version of </a:t>
            </a:r>
            <a:r>
              <a:rPr lang="en-GB" sz="1800" dirty="0"/>
              <a:t>DTS/MTS-101582 </a:t>
            </a:r>
            <a:r>
              <a:rPr lang="en-GB" sz="1800" dirty="0" err="1" smtClean="0"/>
              <a:t>SecTest_Cases</a:t>
            </a:r>
            <a:r>
              <a:rPr lang="en-GB" sz="1800" dirty="0" smtClean="0"/>
              <a:t> to be provided for RC in </a:t>
            </a:r>
            <a:r>
              <a:rPr lang="en-GB" sz="1800" dirty="0" smtClean="0"/>
              <a:t>October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AP </a:t>
            </a:r>
            <a:r>
              <a:rPr lang="en-US" sz="1600" b="1" dirty="0" smtClean="0"/>
              <a:t>(JGR): </a:t>
            </a:r>
            <a:r>
              <a:rPr lang="en-US" sz="1600" dirty="0" smtClean="0"/>
              <a:t>Minor </a:t>
            </a:r>
            <a:r>
              <a:rPr lang="en-US" sz="1600" dirty="0"/>
              <a:t>editorial issues -&gt; </a:t>
            </a:r>
            <a:r>
              <a:rPr lang="en-US" sz="1600" b="1" dirty="0" smtClean="0"/>
              <a:t>check </a:t>
            </a:r>
            <a:r>
              <a:rPr lang="en-US" sz="1600" b="1" dirty="0"/>
              <a:t>with EMM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/>
              <a:t>AP (JGR,JCU) </a:t>
            </a:r>
            <a:r>
              <a:rPr lang="en-US" sz="1600" b="1" dirty="0"/>
              <a:t>provide list of terms from the case studies </a:t>
            </a:r>
            <a:r>
              <a:rPr lang="en-US" sz="1600" b="1" i="1" dirty="0" smtClean="0"/>
              <a:t>(</a:t>
            </a:r>
            <a:r>
              <a:rPr lang="en-US" sz="1600" b="1" i="1" dirty="0"/>
              <a:t>until mid of October)</a:t>
            </a:r>
            <a:endParaRPr lang="en-US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/>
              <a:t>AP (JGR,EMM) </a:t>
            </a:r>
            <a:r>
              <a:rPr lang="en-US" sz="1600" b="1" dirty="0"/>
              <a:t>after 1 is </a:t>
            </a:r>
            <a:r>
              <a:rPr lang="en-US" sz="1600" b="1" dirty="0" smtClean="0"/>
              <a:t>finished</a:t>
            </a:r>
            <a:endParaRPr lang="en-GB" sz="1800" dirty="0" smtClean="0"/>
          </a:p>
          <a:p>
            <a:r>
              <a:rPr lang="en-US" sz="1800" dirty="0" smtClean="0"/>
              <a:t>Work plan and initial </a:t>
            </a:r>
            <a:r>
              <a:rPr lang="en-US" sz="1800" dirty="0"/>
              <a:t>version </a:t>
            </a:r>
            <a:r>
              <a:rPr lang="en-US" sz="1800" dirty="0" smtClean="0"/>
              <a:t>of</a:t>
            </a:r>
            <a:endParaRPr lang="en-US" sz="1100" dirty="0" smtClean="0"/>
          </a:p>
          <a:p>
            <a:pPr lvl="1"/>
            <a:r>
              <a:rPr lang="en-US" sz="1400" dirty="0" smtClean="0"/>
              <a:t>WI</a:t>
            </a:r>
            <a:r>
              <a:rPr lang="en-US" sz="1400" dirty="0"/>
              <a:t>: Verification and Validation Life Cycle part (Sections 1-5 and Annexes A, B from original document), </a:t>
            </a:r>
            <a:endParaRPr lang="en-US" sz="1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AP (IBR): Work plan and terms </a:t>
            </a:r>
          </a:p>
          <a:p>
            <a:pPr lvl="1"/>
            <a:r>
              <a:rPr lang="en-US" sz="1400" dirty="0" smtClean="0"/>
              <a:t>WI</a:t>
            </a:r>
            <a:r>
              <a:rPr lang="en-US" sz="1400" dirty="0"/>
              <a:t>: Security Testing Methodologies (Section 6 with methodologies for risk based security testing based on standards like ISO 31000 and IEEE 829/29119), </a:t>
            </a:r>
            <a:r>
              <a:rPr lang="en-US" sz="1400" b="1" dirty="0" err="1"/>
              <a:t>Resp</a:t>
            </a:r>
            <a:r>
              <a:rPr lang="en-US" sz="1400" b="1" dirty="0"/>
              <a:t>: </a:t>
            </a:r>
            <a:r>
              <a:rPr lang="en-US" sz="1400" b="1" dirty="0" smtClean="0"/>
              <a:t>JGR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AP </a:t>
            </a:r>
            <a:r>
              <a:rPr lang="en-US" sz="1600" b="1" dirty="0"/>
              <a:t>(JGR)</a:t>
            </a:r>
            <a:r>
              <a:rPr lang="en-US" sz="1600" b="1" dirty="0"/>
              <a:t>: Work plan and terms </a:t>
            </a:r>
          </a:p>
          <a:p>
            <a:r>
              <a:rPr lang="en-US" sz="1800" dirty="0" smtClean="0"/>
              <a:t>Next </a:t>
            </a:r>
            <a:r>
              <a:rPr lang="en-US" sz="1800" dirty="0" smtClean="0"/>
              <a:t>MTS Security SIG November 5</a:t>
            </a:r>
            <a:r>
              <a:rPr lang="en-US" sz="1800" baseline="30000" dirty="0" smtClean="0"/>
              <a:t>th</a:t>
            </a:r>
            <a:endParaRPr lang="en-US" sz="1800" dirty="0" smtClean="0"/>
          </a:p>
          <a:p>
            <a:endParaRPr lang="en-US" sz="2800" b="1" dirty="0"/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9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ETSI/ISO Liaison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ETSI </a:t>
            </a:r>
            <a:r>
              <a:rPr lang="en-US" sz="2400" dirty="0"/>
              <a:t>ISI&amp;MTS liaisons </a:t>
            </a:r>
            <a:r>
              <a:rPr lang="en-US" sz="2400" dirty="0" smtClean="0"/>
              <a:t>has been </a:t>
            </a:r>
            <a:r>
              <a:rPr lang="en-US" sz="2400" dirty="0"/>
              <a:t>(hopefully) </a:t>
            </a:r>
            <a:r>
              <a:rPr lang="en-US" sz="2400" dirty="0" smtClean="0"/>
              <a:t>confirmed </a:t>
            </a:r>
            <a:r>
              <a:rPr lang="en-US" sz="2400" dirty="0"/>
              <a:t>by the SC27 plenary meeting on </a:t>
            </a:r>
            <a:r>
              <a:rPr lang="en-US" sz="2400" dirty="0" smtClean="0"/>
              <a:t>last month</a:t>
            </a:r>
          </a:p>
          <a:p>
            <a:r>
              <a:rPr lang="en-US" sz="2400" dirty="0"/>
              <a:t>Participation at 9th ETSI Security </a:t>
            </a:r>
            <a:r>
              <a:rPr lang="en-US" sz="2400" dirty="0" smtClean="0"/>
              <a:t>Workshop with a session “</a:t>
            </a:r>
            <a:r>
              <a:rPr lang="en-US" sz="2400" dirty="0"/>
              <a:t>ISO-ETSI Collaboration” (probably a short one, around 10 minutes given the number of participants to that session)</a:t>
            </a:r>
            <a:endParaRPr lang="en-US" sz="2400" dirty="0"/>
          </a:p>
          <a:p>
            <a:pPr lvl="1"/>
            <a:r>
              <a:rPr lang="en-US" sz="2000" dirty="0"/>
              <a:t>Juergen will be the speaker for MTS security, within the ETSI/ISO SC27 collaboration session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ETSI/ISO SC27 coordination meeting, 18:00-19:30 at ETSI premises, in which Juergen is therefore definitely invited to </a:t>
            </a:r>
            <a:r>
              <a:rPr lang="en-US" sz="2000" dirty="0" smtClean="0"/>
              <a:t>participate (</a:t>
            </a:r>
            <a:r>
              <a:rPr lang="en-US" sz="2000" dirty="0"/>
              <a:t>12-15 people at that meeting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1188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</a:t>
            </a:r>
            <a:r>
              <a:rPr lang="en-GB" dirty="0" smtClean="0"/>
              <a:t>Testing </a:t>
            </a:r>
            <a:r>
              <a:rPr lang="en-GB" dirty="0"/>
              <a:t>T</a:t>
            </a:r>
            <a:r>
              <a:rPr lang="en-GB" dirty="0" smtClean="0"/>
              <a:t>erminology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DTS/MTS-101583 </a:t>
            </a:r>
            <a:r>
              <a:rPr lang="en-GB" sz="2800" b="1" dirty="0" err="1"/>
              <a:t>SecTest_Terms</a:t>
            </a:r>
            <a:r>
              <a:rPr lang="en-GB" sz="2800" b="1" dirty="0"/>
              <a:t> in </a:t>
            </a:r>
            <a:r>
              <a:rPr lang="en-GB" sz="2800" b="1" dirty="0" smtClean="0"/>
              <a:t>v0.4</a:t>
            </a:r>
            <a:endParaRPr lang="en-US" sz="2800" b="1" dirty="0"/>
          </a:p>
          <a:p>
            <a:pPr lvl="1"/>
            <a:r>
              <a:rPr lang="en-US" sz="2000" dirty="0" smtClean="0"/>
              <a:t>Comments </a:t>
            </a:r>
            <a:r>
              <a:rPr lang="en-US" sz="2000" dirty="0" smtClean="0"/>
              <a:t>are available from </a:t>
            </a:r>
            <a:r>
              <a:rPr lang="en-US" sz="2000" dirty="0"/>
              <a:t>Milan </a:t>
            </a:r>
            <a:r>
              <a:rPr lang="en-US" sz="2000" dirty="0" err="1" smtClean="0"/>
              <a:t>Zoric</a:t>
            </a:r>
            <a:endParaRPr lang="en-US" sz="2000" dirty="0" smtClean="0"/>
          </a:p>
          <a:p>
            <a:pPr lvl="1"/>
            <a:r>
              <a:rPr lang="en-US" sz="2000" dirty="0" smtClean="0"/>
              <a:t>Comments are available from </a:t>
            </a:r>
            <a:r>
              <a:rPr lang="en-US" sz="2000" dirty="0" err="1" smtClean="0"/>
              <a:t>Conformiq</a:t>
            </a:r>
            <a:r>
              <a:rPr lang="en-US" sz="2000" dirty="0" smtClean="0"/>
              <a:t> </a:t>
            </a:r>
          </a:p>
          <a:p>
            <a:r>
              <a:rPr lang="en-US" sz="2800" b="1" dirty="0" smtClean="0"/>
              <a:t>Main remaining issues</a:t>
            </a:r>
            <a:endParaRPr lang="en-US" sz="28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MTS has to decide whether document shall be </a:t>
            </a:r>
            <a:r>
              <a:rPr lang="en-US" sz="2000" dirty="0"/>
              <a:t>TS/</a:t>
            </a:r>
            <a:r>
              <a:rPr lang="en-US" sz="2000" dirty="0" smtClean="0"/>
              <a:t>TR (CTI proposes TR)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Alignment with other </a:t>
            </a:r>
            <a:r>
              <a:rPr lang="en-US" sz="2000" dirty="0" smtClean="0"/>
              <a:t>SIG WI </a:t>
            </a:r>
            <a:r>
              <a:rPr lang="en-US" sz="2000" i="1" dirty="0"/>
              <a:t>-</a:t>
            </a:r>
            <a:r>
              <a:rPr lang="en-US" sz="2000" b="1" i="1" dirty="0"/>
              <a:t>&gt; </a:t>
            </a:r>
            <a:r>
              <a:rPr lang="en-US" sz="2000" b="1" i="1" dirty="0" smtClean="0"/>
              <a:t>AP: WI </a:t>
            </a:r>
            <a:r>
              <a:rPr lang="en-US" sz="2000" b="1" i="1" dirty="0"/>
              <a:t>authors should provide major terms from their </a:t>
            </a:r>
            <a:r>
              <a:rPr lang="en-US" sz="2000" b="1" i="1" dirty="0" smtClean="0"/>
              <a:t>documents (until mid of October)</a:t>
            </a:r>
            <a:endParaRPr lang="en-US" sz="20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Imbalance </a:t>
            </a:r>
            <a:r>
              <a:rPr lang="en-US" sz="2000" dirty="0"/>
              <a:t>between </a:t>
            </a:r>
            <a:r>
              <a:rPr lang="en-US" sz="2000" dirty="0" smtClean="0"/>
              <a:t>sections need to be resolved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References to ETSI performance </a:t>
            </a:r>
            <a:r>
              <a:rPr lang="en-US" sz="2000" dirty="0"/>
              <a:t>testing </a:t>
            </a:r>
            <a:r>
              <a:rPr lang="en-US" sz="2000" dirty="0" smtClean="0"/>
              <a:t>documents necessary even if they do not tackle with security?</a:t>
            </a:r>
            <a:endParaRPr lang="en-US" sz="2000" dirty="0"/>
          </a:p>
          <a:p>
            <a:pPr lvl="1"/>
            <a:endParaRPr lang="en-US" sz="2000" b="1" dirty="0" smtClean="0"/>
          </a:p>
          <a:p>
            <a:endParaRPr lang="en-US" sz="28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</a:t>
            </a:r>
            <a:r>
              <a:rPr lang="en-US" dirty="0" smtClean="0"/>
              <a:t>Study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DTS/MTS-</a:t>
            </a:r>
            <a:r>
              <a:rPr lang="en-GB" sz="2800" b="1" dirty="0" smtClean="0"/>
              <a:t>101582 </a:t>
            </a:r>
            <a:r>
              <a:rPr lang="en-GB" sz="2800" b="1" dirty="0" err="1" smtClean="0"/>
              <a:t>SecTest_cases</a:t>
            </a:r>
            <a:r>
              <a:rPr lang="en-GB" sz="2800" b="1" dirty="0" smtClean="0"/>
              <a:t> </a:t>
            </a:r>
            <a:r>
              <a:rPr lang="en-GB" sz="2800" b="1" dirty="0"/>
              <a:t>in </a:t>
            </a:r>
            <a:r>
              <a:rPr lang="en-GB" sz="2800" b="1" dirty="0" smtClean="0"/>
              <a:t>v0.3</a:t>
            </a:r>
            <a:endParaRPr lang="en-US" sz="2800" b="1" dirty="0"/>
          </a:p>
          <a:p>
            <a:pPr lvl="1"/>
            <a:r>
              <a:rPr lang="en-US" sz="2000" dirty="0" smtClean="0"/>
              <a:t>Stable </a:t>
            </a:r>
            <a:r>
              <a:rPr lang="en-US" sz="2000" dirty="0"/>
              <a:t>draft with </a:t>
            </a:r>
            <a:r>
              <a:rPr lang="en-US" sz="2000" dirty="0" smtClean="0"/>
              <a:t>6 </a:t>
            </a:r>
            <a:r>
              <a:rPr lang="en-US" sz="2000" dirty="0"/>
              <a:t>cases </a:t>
            </a:r>
            <a:r>
              <a:rPr lang="en-US" sz="2000" dirty="0" smtClean="0"/>
              <a:t>studies</a:t>
            </a:r>
            <a:endParaRPr lang="en-US" sz="2000" dirty="0" smtClean="0"/>
          </a:p>
          <a:p>
            <a:r>
              <a:rPr lang="en-US" sz="2800" b="1" dirty="0"/>
              <a:t>Main remaining 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AP (JGR): </a:t>
            </a:r>
            <a:r>
              <a:rPr lang="en-US" sz="2000" dirty="0"/>
              <a:t>Minor editorial issues -&gt; </a:t>
            </a:r>
            <a:r>
              <a:rPr lang="en-US" sz="2000" b="1" dirty="0"/>
              <a:t>check with EMM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AP (JGR,JCU) provide list of terms from the case studies </a:t>
            </a:r>
            <a:r>
              <a:rPr lang="en-US" sz="2000" b="1" i="1" dirty="0"/>
              <a:t>(until mid of October)</a:t>
            </a:r>
            <a:endParaRPr lang="en-US" sz="20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AP (JGR,EMM) after 1 is finished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61354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Verification and Validation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Life </a:t>
            </a:r>
            <a:r>
              <a:rPr lang="en-US" sz="3200" dirty="0"/>
              <a:t>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Document status (</a:t>
            </a:r>
            <a:r>
              <a:rPr lang="en-US" b="1" dirty="0" err="1"/>
              <a:t>Resp</a:t>
            </a:r>
            <a:r>
              <a:rPr lang="en-US" b="1" dirty="0"/>
              <a:t>: IBR)</a:t>
            </a:r>
          </a:p>
          <a:p>
            <a:pPr lvl="1"/>
            <a:r>
              <a:rPr lang="en-US" sz="1800" dirty="0"/>
              <a:t>WI: Verification and Validation Life Cycle part (Sections 1-5 and Annexes A, B from original document), </a:t>
            </a:r>
          </a:p>
          <a:p>
            <a:pPr lvl="1"/>
            <a:r>
              <a:rPr lang="en-US" sz="1800" dirty="0"/>
              <a:t>Work plan for WI has been provided by Ian</a:t>
            </a:r>
          </a:p>
          <a:p>
            <a:pPr lvl="1"/>
            <a:r>
              <a:rPr lang="en-US" sz="1800" dirty="0"/>
              <a:t>Draft with lots of notes, needs to be compiled in a draft document but only sparse progress</a:t>
            </a:r>
          </a:p>
          <a:p>
            <a:r>
              <a:rPr lang="en-US" b="1" dirty="0" smtClean="0"/>
              <a:t>Open Issues</a:t>
            </a:r>
          </a:p>
          <a:p>
            <a:pPr lvl="1"/>
            <a:r>
              <a:rPr lang="en-US" sz="1800" dirty="0"/>
              <a:t>AP </a:t>
            </a:r>
            <a:r>
              <a:rPr lang="en-US" sz="1800" dirty="0"/>
              <a:t>(IBR) establish work plan and initial contribution until next Security SIG meeting</a:t>
            </a:r>
          </a:p>
          <a:p>
            <a:pPr lvl="1"/>
            <a:r>
              <a:rPr lang="en-US" sz="1800" dirty="0"/>
              <a:t>AP (IBR) provide list of terms from the case studies (until mid of October)</a:t>
            </a:r>
          </a:p>
          <a:p>
            <a:pPr marL="914400" lvl="1" indent="-457200">
              <a:buFont typeface="+mj-lt"/>
              <a:buAutoNum type="arabicPeriod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99680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 smtClean="0"/>
              <a:t>Document </a:t>
            </a:r>
            <a:r>
              <a:rPr lang="en-US" b="1" dirty="0"/>
              <a:t>status (</a:t>
            </a:r>
            <a:r>
              <a:rPr lang="en-US" b="1" dirty="0" err="1"/>
              <a:t>Resp</a:t>
            </a:r>
            <a:r>
              <a:rPr lang="en-US" b="1" dirty="0"/>
              <a:t>: </a:t>
            </a:r>
            <a:r>
              <a:rPr lang="en-US" b="1" dirty="0" smtClean="0"/>
              <a:t>JGR)</a:t>
            </a:r>
          </a:p>
          <a:p>
            <a:pPr lvl="1"/>
            <a:r>
              <a:rPr lang="en-US" sz="1800" dirty="0"/>
              <a:t>WI</a:t>
            </a:r>
            <a:r>
              <a:rPr lang="en-US" sz="1800" dirty="0"/>
              <a:t>: Security Testing Methodologies (Section 6 with methodologies for risk based security testing based on standards like ISO 31000 and IEEE 829/29119)</a:t>
            </a:r>
            <a:r>
              <a:rPr lang="en-US" sz="1800" dirty="0" smtClean="0"/>
              <a:t>,</a:t>
            </a:r>
          </a:p>
          <a:p>
            <a:pPr lvl="1"/>
            <a:r>
              <a:rPr lang="en-US" sz="1800" dirty="0" smtClean="0"/>
              <a:t>Draft work </a:t>
            </a:r>
            <a:r>
              <a:rPr lang="en-US" sz="1800" dirty="0"/>
              <a:t>plan for </a:t>
            </a:r>
            <a:r>
              <a:rPr lang="en-US" sz="1800" dirty="0" smtClean="0"/>
              <a:t>WI</a:t>
            </a:r>
          </a:p>
          <a:p>
            <a:pPr lvl="1"/>
            <a:r>
              <a:rPr lang="en-US" sz="1800" dirty="0" smtClean="0"/>
              <a:t>Draft document with input from RASEN/DIAMONDS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Resolution</a:t>
            </a:r>
            <a:endParaRPr lang="en-US" b="1" dirty="0"/>
          </a:p>
          <a:p>
            <a:pPr lvl="1"/>
            <a:r>
              <a:rPr lang="en-US" sz="1800" dirty="0"/>
              <a:t>AP (JGR) </a:t>
            </a:r>
            <a:r>
              <a:rPr lang="en-US" sz="1800" dirty="0"/>
              <a:t>e</a:t>
            </a:r>
            <a:r>
              <a:rPr lang="en-US" sz="1800" dirty="0"/>
              <a:t>stablish work plan and initial contribution until next Security SIG meeting</a:t>
            </a:r>
          </a:p>
          <a:p>
            <a:pPr lvl="1"/>
            <a:r>
              <a:rPr lang="en-US" sz="1800" dirty="0"/>
              <a:t>AP </a:t>
            </a:r>
            <a:r>
              <a:rPr lang="en-US" sz="1800" dirty="0"/>
              <a:t>(JGR) provide </a:t>
            </a:r>
            <a:r>
              <a:rPr lang="en-US" sz="1800" dirty="0"/>
              <a:t>list of terms from the case studies (until mid of October)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9933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46352"/>
              </p:ext>
            </p:extLst>
          </p:nvPr>
        </p:nvGraphicFramePr>
        <p:xfrm>
          <a:off x="969963" y="1668463"/>
          <a:ext cx="81407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410200" imgH="3365500" progId="Word.Document.12">
                  <p:embed/>
                </p:oleObj>
              </mc:Choice>
              <mc:Fallback>
                <p:oleObj name="Document" r:id="rId3" imgW="5410200" imgH="336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63" y="1668463"/>
                        <a:ext cx="81407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645875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488</TotalTime>
  <Words>623</Words>
  <Application>Microsoft Macintosh PowerPoint</Application>
  <PresentationFormat>On-screen Show (4:3)</PresentationFormat>
  <Paragraphs>85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Microsoft Word Document</vt:lpstr>
      <vt:lpstr>Security SIG in MTS 05th November 2013  Agenda &amp; Status</vt:lpstr>
      <vt:lpstr>Agenda SIG#9</vt:lpstr>
      <vt:lpstr>Schedule &amp; APs</vt:lpstr>
      <vt:lpstr>ETSI/ISO Liaison</vt:lpstr>
      <vt:lpstr>Security Testing Terminology</vt:lpstr>
      <vt:lpstr>Cases Study Experiences</vt:lpstr>
      <vt:lpstr>Verification and Validation  Life Cycle </vt:lpstr>
      <vt:lpstr>Risk-based Security Testing  Methodologies I</vt:lpstr>
      <vt:lpstr>Risk-based Security Testing  Methodologies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443</cp:revision>
  <cp:lastPrinted>2012-05-15T07:02:06Z</cp:lastPrinted>
  <dcterms:created xsi:type="dcterms:W3CDTF">2010-12-21T08:59:38Z</dcterms:created>
  <dcterms:modified xsi:type="dcterms:W3CDTF">2013-11-04T13:33:57Z</dcterms:modified>
</cp:coreProperties>
</file>