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5"/>
  </p:notesMasterIdLst>
  <p:handoutMasterIdLst>
    <p:handoutMasterId r:id="rId6"/>
  </p:handoutMasterIdLst>
  <p:sldIdLst>
    <p:sldId id="256" r:id="rId2"/>
    <p:sldId id="307" r:id="rId3"/>
    <p:sldId id="308" r:id="rId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745" autoAdjust="0"/>
    <p:restoredTop sz="93736" autoAdjust="0"/>
  </p:normalViewPr>
  <p:slideViewPr>
    <p:cSldViewPr showGuides="1">
      <p:cViewPr varScale="1">
        <p:scale>
          <a:sx n="123" d="100"/>
          <a:sy n="123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21.01.2013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21.01.2013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vior.com/model-based-testing-uc-20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ETSI MBT UC 2011</a:t>
            </a:r>
            <a:br>
              <a:rPr lang="de-DE" sz="2800" dirty="0" smtClean="0"/>
            </a:br>
            <a:r>
              <a:rPr lang="de-DE" sz="2800" dirty="0" smtClean="0"/>
              <a:t>Tallinn, </a:t>
            </a:r>
            <a:r>
              <a:rPr lang="de-DE" sz="2800" smtClean="0"/>
              <a:t>estonia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 Event 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hlinkClick r:id="rId3"/>
              </a:rPr>
              <a:t>http://www.elvior.com/model-based-testing-uc-2012</a:t>
            </a:r>
            <a:r>
              <a:rPr lang="de-DE" dirty="0"/>
              <a:t> </a:t>
            </a:r>
          </a:p>
          <a:p>
            <a:r>
              <a:rPr lang="fi-FI" dirty="0" err="1" smtClean="0"/>
              <a:t>Chaired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G&amp;D, </a:t>
            </a:r>
            <a:r>
              <a:rPr lang="fi-FI" dirty="0" err="1" smtClean="0"/>
              <a:t>hosted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Elvior</a:t>
            </a:r>
          </a:p>
          <a:p>
            <a:r>
              <a:rPr lang="fi-FI" dirty="0" err="1" smtClean="0">
                <a:sym typeface="Wingdings" pitchFamily="2" charset="2"/>
              </a:rPr>
              <a:t>Program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focus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this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year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about</a:t>
            </a:r>
            <a:r>
              <a:rPr lang="fi-FI" dirty="0" smtClean="0">
                <a:sym typeface="Wingdings" pitchFamily="2" charset="2"/>
              </a:rPr>
              <a:t> MBT </a:t>
            </a:r>
            <a:r>
              <a:rPr lang="fi-FI" dirty="0" err="1" smtClean="0">
                <a:sym typeface="Wingdings" pitchFamily="2" charset="2"/>
              </a:rPr>
              <a:t>going</a:t>
            </a:r>
            <a:r>
              <a:rPr lang="fi-FI" dirty="0" smtClean="0">
                <a:sym typeface="Wingdings" pitchFamily="2" charset="2"/>
              </a:rPr>
              <a:t> into </a:t>
            </a:r>
            <a:r>
              <a:rPr lang="fi-FI" dirty="0" err="1" smtClean="0">
                <a:sym typeface="Wingdings" pitchFamily="2" charset="2"/>
              </a:rPr>
              <a:t>different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application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areas</a:t>
            </a:r>
            <a:endParaRPr lang="fi-FI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36 received </a:t>
            </a:r>
            <a:r>
              <a:rPr lang="en-US" dirty="0" smtClean="0">
                <a:sym typeface="Wingdings" pitchFamily="2" charset="2"/>
              </a:rPr>
              <a:t>proposals </a:t>
            </a:r>
          </a:p>
          <a:p>
            <a:r>
              <a:rPr lang="en-US" dirty="0" smtClean="0">
                <a:sym typeface="Wingdings" pitchFamily="2" charset="2"/>
              </a:rPr>
              <a:t>90 participants</a:t>
            </a:r>
            <a:endParaRPr lang="fi-FI" dirty="0" smtClean="0">
              <a:sym typeface="Wingdings" pitchFamily="2" charset="2"/>
            </a:endParaRPr>
          </a:p>
          <a:p>
            <a:r>
              <a:rPr lang="fi-FI" dirty="0" err="1" smtClean="0">
                <a:sym typeface="Wingdings" pitchFamily="2" charset="2"/>
              </a:rPr>
              <a:t>Good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keynotes</a:t>
            </a:r>
            <a:endParaRPr lang="fi-FI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Positive </a:t>
            </a:r>
            <a:r>
              <a:rPr lang="en-US" dirty="0">
                <a:sym typeface="Wingdings" pitchFamily="2" charset="2"/>
              </a:rPr>
              <a:t>feedback from participant</a:t>
            </a:r>
            <a:endParaRPr lang="fi-FI" dirty="0" smtClean="0">
              <a:sym typeface="Wingdings" pitchFamily="2" charset="2"/>
            </a:endParaRPr>
          </a:p>
          <a:p>
            <a:r>
              <a:rPr lang="fi-FI" dirty="0" smtClean="0">
                <a:sym typeface="Wingdings" pitchFamily="2" charset="2"/>
              </a:rPr>
              <a:t>Best </a:t>
            </a:r>
            <a:r>
              <a:rPr lang="fi-FI" dirty="0" err="1" smtClean="0">
                <a:sym typeface="Wingdings" pitchFamily="2" charset="2"/>
              </a:rPr>
              <a:t>presentation</a:t>
            </a:r>
            <a:r>
              <a:rPr lang="fi-FI" dirty="0" smtClean="0">
                <a:sym typeface="Wingdings" pitchFamily="2" charset="2"/>
              </a:rPr>
              <a:t> </a:t>
            </a:r>
            <a:r>
              <a:rPr lang="fi-FI" dirty="0" err="1" smtClean="0">
                <a:sym typeface="Wingdings" pitchFamily="2" charset="2"/>
              </a:rPr>
              <a:t>Cassidian</a:t>
            </a:r>
            <a:r>
              <a:rPr lang="de-DE" dirty="0" smtClean="0">
                <a:sym typeface="Wingdings" pitchFamily="2" charset="2"/>
              </a:rPr>
              <a:t> (</a:t>
            </a:r>
            <a:r>
              <a:rPr lang="de-DE" dirty="0" err="1" smtClean="0">
                <a:sym typeface="Wingdings" pitchFamily="2" charset="2"/>
              </a:rPr>
              <a:t>defense</a:t>
            </a:r>
            <a:r>
              <a:rPr lang="de-DE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Around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Event“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 smtClean="0"/>
              <a:t>Before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BIG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review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still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conference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endParaRPr lang="de-DE" dirty="0" smtClean="0"/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„</a:t>
            </a:r>
            <a:r>
              <a:rPr lang="de-DE" dirty="0" err="1" smtClean="0"/>
              <a:t>painful</a:t>
            </a:r>
            <a:r>
              <a:rPr lang="de-DE" dirty="0" smtClean="0"/>
              <a:t> </a:t>
            </a:r>
            <a:r>
              <a:rPr lang="de-DE" dirty="0" err="1" smtClean="0"/>
              <a:t>rejections</a:t>
            </a:r>
            <a:r>
              <a:rPr lang="de-DE" dirty="0" smtClean="0"/>
              <a:t>“ </a:t>
            </a:r>
            <a:r>
              <a:rPr lang="de-DE" dirty="0" err="1" smtClean="0"/>
              <a:t>followed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late</a:t>
            </a:r>
            <a:r>
              <a:rPr lang="de-DE" dirty="0" smtClean="0"/>
              <a:t> </a:t>
            </a:r>
            <a:r>
              <a:rPr lang="de-DE" dirty="0" err="1" smtClean="0"/>
              <a:t>cancelations</a:t>
            </a:r>
            <a:endParaRPr lang="de-DE" dirty="0" smtClean="0"/>
          </a:p>
          <a:p>
            <a:r>
              <a:rPr lang="de-DE" dirty="0" err="1" smtClean="0"/>
              <a:t>During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New PC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admitting</a:t>
            </a:r>
            <a:r>
              <a:rPr lang="de-DE" dirty="0" smtClean="0"/>
              <a:t> </a:t>
            </a:r>
            <a:r>
              <a:rPr lang="de-DE" dirty="0" err="1" smtClean="0"/>
              <a:t>felt</a:t>
            </a:r>
            <a:r>
              <a:rPr lang="de-DE" dirty="0" smtClean="0"/>
              <a:t> lost on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 smtClean="0"/>
          </a:p>
          <a:p>
            <a:pPr lvl="1"/>
            <a:r>
              <a:rPr lang="de-DE" dirty="0" err="1" smtClean="0"/>
              <a:t>Tutorials</a:t>
            </a:r>
            <a:r>
              <a:rPr lang="de-DE" dirty="0" smtClean="0"/>
              <a:t> </a:t>
            </a:r>
            <a:r>
              <a:rPr lang="de-DE" dirty="0" err="1" smtClean="0"/>
              <a:t>turned</a:t>
            </a:r>
            <a:r>
              <a:rPr lang="de-DE" dirty="0" smtClean="0"/>
              <a:t> out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demos</a:t>
            </a:r>
            <a:endParaRPr lang="de-DE" dirty="0" smtClean="0"/>
          </a:p>
          <a:p>
            <a:r>
              <a:rPr lang="de-DE" dirty="0" smtClean="0"/>
              <a:t>After </a:t>
            </a:r>
          </a:p>
          <a:p>
            <a:pPr lvl="1"/>
            <a:r>
              <a:rPr lang="de-DE" dirty="0" smtClean="0"/>
              <a:t>BIG </a:t>
            </a:r>
            <a:r>
              <a:rPr lang="de-DE" dirty="0" err="1" smtClean="0"/>
              <a:t>discussion</a:t>
            </a:r>
            <a:r>
              <a:rPr lang="de-DE" dirty="0" smtClean="0"/>
              <a:t> on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scope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de-DE" dirty="0" smtClean="0"/>
          </a:p>
          <a:p>
            <a:pPr lvl="1"/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T3UC?</a:t>
            </a:r>
          </a:p>
          <a:p>
            <a:pPr lvl="1"/>
            <a:r>
              <a:rPr lang="de-DE" dirty="0" err="1" smtClean="0"/>
              <a:t>Positioning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MBT</a:t>
            </a:r>
          </a:p>
          <a:p>
            <a:pPr lvl="1"/>
            <a:r>
              <a:rPr lang="de-DE" dirty="0" smtClean="0"/>
              <a:t>Final </a:t>
            </a:r>
            <a:r>
              <a:rPr lang="de-DE" dirty="0" err="1" smtClean="0"/>
              <a:t>Decision</a:t>
            </a:r>
            <a:r>
              <a:rPr lang="de-DE" dirty="0" smtClean="0"/>
              <a:t>: UCAAT …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32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</TotalTime>
  <Words>123</Words>
  <Application>Microsoft Office PowerPoint</Application>
  <PresentationFormat>On-screen Show (4:3)</PresentationFormat>
  <Paragraphs>27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ETSI MBT UC 2011 Tallinn, estonia</vt:lpstr>
      <vt:lpstr>Short Event Summary</vt:lpstr>
      <vt:lpstr>„Around the Event“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Stephan</cp:lastModifiedBy>
  <cp:revision>412</cp:revision>
  <cp:lastPrinted>2012-05-15T07:02:06Z</cp:lastPrinted>
  <dcterms:created xsi:type="dcterms:W3CDTF">2010-12-21T08:59:38Z</dcterms:created>
  <dcterms:modified xsi:type="dcterms:W3CDTF">2013-01-21T19:24:30Z</dcterms:modified>
</cp:coreProperties>
</file>