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5"/>
  </p:notesMasterIdLst>
  <p:handoutMasterIdLst>
    <p:handoutMasterId r:id="rId6"/>
  </p:handoutMasterIdLst>
  <p:sldIdLst>
    <p:sldId id="256" r:id="rId2"/>
    <p:sldId id="307" r:id="rId3"/>
    <p:sldId id="366" r:id="rId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45" autoAdjust="0"/>
    <p:restoredTop sz="93736" autoAdjust="0"/>
  </p:normalViewPr>
  <p:slideViewPr>
    <p:cSldViewPr showGuides="1">
      <p:cViewPr varScale="1">
        <p:scale>
          <a:sx n="151" d="100"/>
          <a:sy n="151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14.04.14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14.04.14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2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en-GB" sz="2800" dirty="0" smtClean="0"/>
              <a:t>Security SIG in MTS</a:t>
            </a:r>
            <a:br>
              <a:rPr lang="en-GB" sz="2800" dirty="0" smtClean="0"/>
            </a:br>
            <a:r>
              <a:rPr lang="en-GB" sz="2800" dirty="0" smtClean="0"/>
              <a:t>2014, </a:t>
            </a:r>
            <a:r>
              <a:rPr lang="en-GB" sz="2800" dirty="0" smtClean="0"/>
              <a:t>April </a:t>
            </a:r>
            <a:r>
              <a:rPr lang="en-GB" sz="2800" dirty="0"/>
              <a:t>1</a:t>
            </a:r>
            <a:r>
              <a:rPr lang="en-GB" sz="2800" dirty="0" smtClean="0"/>
              <a:t>4</a:t>
            </a:r>
            <a:r>
              <a:rPr lang="en-GB" sz="2800" baseline="30000" dirty="0" smtClean="0"/>
              <a:t>th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Meeting Agenda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  <a:r>
              <a:rPr lang="de-DE" dirty="0" smtClean="0"/>
              <a:t>SIG#9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Meeting: 2014, </a:t>
            </a:r>
            <a:r>
              <a:rPr lang="en-US" dirty="0" smtClean="0"/>
              <a:t>April 14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11:</a:t>
            </a:r>
            <a:r>
              <a:rPr lang="en-US" dirty="0" smtClean="0"/>
              <a:t>00 – </a:t>
            </a:r>
            <a:r>
              <a:rPr lang="en-US" dirty="0" smtClean="0"/>
              <a:t>13:</a:t>
            </a:r>
            <a:r>
              <a:rPr lang="en-US" dirty="0" smtClean="0"/>
              <a:t>00</a:t>
            </a:r>
          </a:p>
          <a:p>
            <a:r>
              <a:rPr lang="en-US" dirty="0" smtClean="0"/>
              <a:t>Planned participants</a:t>
            </a:r>
            <a:r>
              <a:rPr lang="en-US" dirty="0"/>
              <a:t>: </a:t>
            </a:r>
            <a:br>
              <a:rPr lang="en-US" dirty="0"/>
            </a:br>
            <a:r>
              <a:rPr lang="en-US" sz="2400" dirty="0" smtClean="0"/>
              <a:t>Jürgen </a:t>
            </a:r>
            <a:r>
              <a:rPr lang="en-US" sz="2400" dirty="0" err="1" smtClean="0"/>
              <a:t>Großmann</a:t>
            </a:r>
            <a:r>
              <a:rPr lang="en-US" sz="2400" dirty="0" smtClean="0"/>
              <a:t> (JGR), Emmanuelle </a:t>
            </a:r>
            <a:r>
              <a:rPr lang="en-US" sz="2400" dirty="0" err="1" smtClean="0"/>
              <a:t>Chaulot-Talmon</a:t>
            </a:r>
            <a:r>
              <a:rPr lang="en-US" sz="2400" dirty="0" smtClean="0"/>
              <a:t> (EMM), Ian Bryant (IBR), ART </a:t>
            </a:r>
            <a:r>
              <a:rPr lang="en-US" sz="2400" dirty="0" err="1" smtClean="0"/>
              <a:t>Takanen</a:t>
            </a:r>
            <a:r>
              <a:rPr lang="en-US" sz="2400" dirty="0" smtClean="0"/>
              <a:t> (ART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0" indent="0">
              <a:buNone/>
            </a:pPr>
            <a:endParaRPr lang="de-DE" sz="2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Action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 Summary</a:t>
            </a:r>
          </a:p>
          <a:p>
            <a:pPr lvl="1"/>
            <a:r>
              <a:rPr lang="en-US" sz="1100" b="1" i="1" u="sng" dirty="0" smtClean="0"/>
              <a:t>Old action points:</a:t>
            </a:r>
          </a:p>
          <a:p>
            <a:pPr lvl="1"/>
            <a:r>
              <a:rPr lang="en-US" sz="1100" b="1" dirty="0" smtClean="0">
                <a:solidFill>
                  <a:srgbClr val="FF0000"/>
                </a:solidFill>
              </a:rPr>
              <a:t>AP (ART)</a:t>
            </a:r>
            <a:r>
              <a:rPr lang="en-US" sz="1100" b="1" dirty="0">
                <a:solidFill>
                  <a:srgbClr val="FF0000"/>
                </a:solidFill>
              </a:rPr>
              <a:t>: Use TR-Template for the </a:t>
            </a:r>
            <a:r>
              <a:rPr lang="en-US" sz="1100" b="1" dirty="0" err="1" smtClean="0">
                <a:solidFill>
                  <a:srgbClr val="FF0000"/>
                </a:solidFill>
              </a:rPr>
              <a:t>SecTestTerm</a:t>
            </a:r>
            <a:r>
              <a:rPr lang="en-US" sz="1100" b="1" dirty="0" smtClean="0">
                <a:solidFill>
                  <a:srgbClr val="FF0000"/>
                </a:solidFill>
              </a:rPr>
              <a:t> document (open)</a:t>
            </a:r>
            <a:endParaRPr lang="en-US" sz="1100" b="1" dirty="0">
              <a:solidFill>
                <a:srgbClr val="FF0000"/>
              </a:solidFill>
            </a:endParaRPr>
          </a:p>
          <a:p>
            <a:pPr lvl="1"/>
            <a:r>
              <a:rPr lang="en-US" sz="1100" b="1" dirty="0" smtClean="0">
                <a:solidFill>
                  <a:srgbClr val="FF0000"/>
                </a:solidFill>
              </a:rPr>
              <a:t>AP </a:t>
            </a:r>
            <a:r>
              <a:rPr lang="en-US" sz="1100" b="1" dirty="0" smtClean="0">
                <a:solidFill>
                  <a:srgbClr val="FF0000"/>
                </a:solidFill>
              </a:rPr>
              <a:t>(ART)</a:t>
            </a:r>
            <a:r>
              <a:rPr lang="en-US" sz="1100" b="1" dirty="0">
                <a:solidFill>
                  <a:srgbClr val="FF0000"/>
                </a:solidFill>
              </a:rPr>
              <a:t>: Identify conflicting terms </a:t>
            </a:r>
            <a:r>
              <a:rPr lang="en-US" sz="1100" b="1" dirty="0" smtClean="0">
                <a:solidFill>
                  <a:srgbClr val="FF0000"/>
                </a:solidFill>
              </a:rPr>
              <a:t>in </a:t>
            </a:r>
            <a:r>
              <a:rPr lang="en-US" sz="1100" b="1" dirty="0" err="1">
                <a:solidFill>
                  <a:srgbClr val="FF0000"/>
                </a:solidFill>
              </a:rPr>
              <a:t>SecTestTerm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</a:rPr>
              <a:t>(</a:t>
            </a:r>
            <a:r>
              <a:rPr lang="en-US" sz="1100" b="1" dirty="0">
                <a:solidFill>
                  <a:srgbClr val="FF0000"/>
                </a:solidFill>
              </a:rPr>
              <a:t>open)</a:t>
            </a:r>
          </a:p>
          <a:p>
            <a:pPr lvl="1"/>
            <a:r>
              <a:rPr lang="en-US" sz="1100" b="1" dirty="0">
                <a:solidFill>
                  <a:srgbClr val="FF0000"/>
                </a:solidFill>
              </a:rPr>
              <a:t>AP </a:t>
            </a:r>
            <a:r>
              <a:rPr lang="en-US" sz="1100" b="1" dirty="0" smtClean="0">
                <a:solidFill>
                  <a:srgbClr val="FF0000"/>
                </a:solidFill>
              </a:rPr>
              <a:t>(ART)</a:t>
            </a:r>
            <a:r>
              <a:rPr lang="en-US" sz="1100" b="1" dirty="0">
                <a:solidFill>
                  <a:srgbClr val="FF0000"/>
                </a:solidFill>
              </a:rPr>
              <a:t>: Check terms with ISO and ETSI definitions </a:t>
            </a:r>
            <a:r>
              <a:rPr lang="en-US" sz="1100" b="1" dirty="0" smtClean="0">
                <a:solidFill>
                  <a:srgbClr val="FF0000"/>
                </a:solidFill>
              </a:rPr>
              <a:t>(</a:t>
            </a:r>
            <a:r>
              <a:rPr lang="en-US" sz="1100" b="1" dirty="0">
                <a:solidFill>
                  <a:srgbClr val="FF0000"/>
                </a:solidFill>
              </a:rPr>
              <a:t>open)</a:t>
            </a:r>
          </a:p>
          <a:p>
            <a:pPr lvl="1"/>
            <a:r>
              <a:rPr lang="en-US" sz="1100" b="1" dirty="0">
                <a:solidFill>
                  <a:srgbClr val="FF0000"/>
                </a:solidFill>
              </a:rPr>
              <a:t>AP (ALL): Discuss the terms, conflicts and the sources of terms next meeting </a:t>
            </a:r>
            <a:r>
              <a:rPr lang="en-US" sz="1100" b="1" dirty="0" smtClean="0">
                <a:solidFill>
                  <a:srgbClr val="FF0000"/>
                </a:solidFill>
              </a:rPr>
              <a:t>(</a:t>
            </a:r>
            <a:r>
              <a:rPr lang="en-US" sz="1100" b="1" dirty="0">
                <a:solidFill>
                  <a:srgbClr val="FF0000"/>
                </a:solidFill>
              </a:rPr>
              <a:t>open</a:t>
            </a:r>
            <a:r>
              <a:rPr lang="en-US" sz="11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1100" b="1" dirty="0" smtClean="0"/>
              <a:t>AP </a:t>
            </a:r>
            <a:r>
              <a:rPr lang="en-US" sz="1100" b="1" dirty="0"/>
              <a:t>(</a:t>
            </a:r>
            <a:r>
              <a:rPr lang="en-US" sz="1100" b="1" dirty="0" smtClean="0"/>
              <a:t>JGR)</a:t>
            </a:r>
            <a:r>
              <a:rPr lang="en-US" sz="1100" b="1" dirty="0" smtClean="0"/>
              <a:t>: </a:t>
            </a:r>
            <a:r>
              <a:rPr lang="en-US" sz="1100" b="1" dirty="0"/>
              <a:t>provide feedback to the draft </a:t>
            </a:r>
            <a:r>
              <a:rPr lang="en-US" sz="1100" b="1" dirty="0" err="1" smtClean="0"/>
              <a:t>SecAssusrance</a:t>
            </a:r>
            <a:r>
              <a:rPr lang="en-US" sz="1100" b="1" dirty="0" smtClean="0"/>
              <a:t> document </a:t>
            </a:r>
            <a:r>
              <a:rPr lang="en-US" sz="1100" b="1" dirty="0"/>
              <a:t>until end of </a:t>
            </a:r>
            <a:r>
              <a:rPr lang="en-US" sz="1100" b="1" dirty="0" smtClean="0">
                <a:solidFill>
                  <a:srgbClr val="000000"/>
                </a:solidFill>
              </a:rPr>
              <a:t>November </a:t>
            </a:r>
            <a:r>
              <a:rPr lang="en-US" sz="1100" b="1" dirty="0" smtClean="0">
                <a:solidFill>
                  <a:srgbClr val="000000"/>
                </a:solidFill>
              </a:rPr>
              <a:t>(</a:t>
            </a:r>
            <a:r>
              <a:rPr lang="en-US" sz="1100" b="1" dirty="0" smtClean="0">
                <a:solidFill>
                  <a:srgbClr val="000000"/>
                </a:solidFill>
              </a:rPr>
              <a:t>done</a:t>
            </a:r>
            <a:r>
              <a:rPr lang="en-US" sz="1100" b="1" dirty="0" smtClean="0">
                <a:solidFill>
                  <a:srgbClr val="000000"/>
                </a:solidFill>
              </a:rPr>
              <a:t>)</a:t>
            </a:r>
            <a:endParaRPr lang="en-US" sz="1100" b="1" dirty="0">
              <a:solidFill>
                <a:srgbClr val="000000"/>
              </a:solidFill>
            </a:endParaRPr>
          </a:p>
          <a:p>
            <a:pPr lvl="1"/>
            <a:r>
              <a:rPr lang="en-US" sz="1200" b="1" dirty="0" smtClean="0">
                <a:solidFill>
                  <a:srgbClr val="FF0000"/>
                </a:solidFill>
              </a:rPr>
              <a:t>AP </a:t>
            </a:r>
            <a:r>
              <a:rPr lang="en-US" sz="1200" b="1" dirty="0">
                <a:solidFill>
                  <a:srgbClr val="FF0000"/>
                </a:solidFill>
              </a:rPr>
              <a:t>(JCU</a:t>
            </a:r>
            <a:r>
              <a:rPr lang="en-US" sz="1200" b="1" dirty="0" smtClean="0">
                <a:solidFill>
                  <a:srgbClr val="FF0000"/>
                </a:solidFill>
              </a:rPr>
              <a:t>): </a:t>
            </a:r>
            <a:r>
              <a:rPr lang="en-US" sz="1200" b="1" dirty="0">
                <a:solidFill>
                  <a:srgbClr val="FF0000"/>
                </a:solidFill>
              </a:rPr>
              <a:t>provide feedback to the draft </a:t>
            </a:r>
            <a:r>
              <a:rPr lang="en-US" sz="1200" b="1" dirty="0" smtClean="0">
                <a:solidFill>
                  <a:srgbClr val="FF0000"/>
                </a:solidFill>
              </a:rPr>
              <a:t>RBST document </a:t>
            </a:r>
            <a:r>
              <a:rPr lang="en-US" sz="1200" b="1" dirty="0">
                <a:solidFill>
                  <a:srgbClr val="FF0000"/>
                </a:solidFill>
              </a:rPr>
              <a:t>until end of </a:t>
            </a:r>
            <a:r>
              <a:rPr lang="en-US" sz="1200" b="1" dirty="0" smtClean="0">
                <a:solidFill>
                  <a:srgbClr val="FF0000"/>
                </a:solidFill>
              </a:rPr>
              <a:t>November </a:t>
            </a:r>
            <a:r>
              <a:rPr lang="en-US" sz="1200" b="1" dirty="0">
                <a:solidFill>
                  <a:srgbClr val="FF0000"/>
                </a:solidFill>
              </a:rPr>
              <a:t>(open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1200" b="1" dirty="0">
                <a:solidFill>
                  <a:srgbClr val="000000"/>
                </a:solidFill>
              </a:rPr>
              <a:t>AP (JGR): Upload revised version of </a:t>
            </a:r>
            <a:r>
              <a:rPr lang="en-US" sz="1200" b="1" dirty="0" err="1" smtClean="0">
                <a:solidFill>
                  <a:srgbClr val="000000"/>
                </a:solidFill>
              </a:rPr>
              <a:t>SecTestCases</a:t>
            </a:r>
            <a:r>
              <a:rPr lang="en-US" sz="1200" b="1" dirty="0" smtClean="0">
                <a:solidFill>
                  <a:srgbClr val="000000"/>
                </a:solidFill>
              </a:rPr>
              <a:t> (done)</a:t>
            </a:r>
            <a:endParaRPr lang="en-US" sz="1200" b="1" dirty="0">
              <a:solidFill>
                <a:srgbClr val="000000"/>
              </a:solidFill>
            </a:endParaRPr>
          </a:p>
          <a:p>
            <a:pPr lvl="1"/>
            <a:r>
              <a:rPr lang="en-US" sz="1200" b="1" dirty="0">
                <a:solidFill>
                  <a:srgbClr val="000000"/>
                </a:solidFill>
              </a:rPr>
              <a:t>AP (JGR): Clarify further process of publication of </a:t>
            </a:r>
            <a:r>
              <a:rPr lang="en-US" sz="1200" b="1" dirty="0" err="1">
                <a:solidFill>
                  <a:srgbClr val="000000"/>
                </a:solidFill>
              </a:rPr>
              <a:t>SecTestTerms</a:t>
            </a:r>
            <a:r>
              <a:rPr lang="en-US" sz="1200" b="1" dirty="0">
                <a:solidFill>
                  <a:srgbClr val="000000"/>
                </a:solidFill>
              </a:rPr>
              <a:t> with MTS </a:t>
            </a:r>
            <a:r>
              <a:rPr lang="en-US" sz="1200" b="1" dirty="0" smtClean="0">
                <a:solidFill>
                  <a:srgbClr val="000000"/>
                </a:solidFill>
              </a:rPr>
              <a:t>Chairman  (done)</a:t>
            </a:r>
            <a:endParaRPr lang="en-US" sz="1200" b="1" dirty="0">
              <a:solidFill>
                <a:srgbClr val="000000"/>
              </a:solidFill>
            </a:endParaRPr>
          </a:p>
          <a:p>
            <a:pPr lvl="1"/>
            <a:r>
              <a:rPr lang="en-US" sz="1200" b="1" dirty="0">
                <a:solidFill>
                  <a:srgbClr val="FF0000"/>
                </a:solidFill>
              </a:rPr>
              <a:t>AP (ART): Provide next version of </a:t>
            </a:r>
            <a:r>
              <a:rPr lang="en-US" sz="1200" b="1" dirty="0" err="1">
                <a:solidFill>
                  <a:srgbClr val="FF0000"/>
                </a:solidFill>
              </a:rPr>
              <a:t>SecTestTerms</a:t>
            </a:r>
            <a:r>
              <a:rPr lang="en-US" sz="1200" b="1" dirty="0">
                <a:solidFill>
                  <a:srgbClr val="FF0000"/>
                </a:solidFill>
              </a:rPr>
              <a:t> until end of this </a:t>
            </a:r>
            <a:r>
              <a:rPr lang="en-US" sz="1200" b="1" dirty="0" smtClean="0">
                <a:solidFill>
                  <a:srgbClr val="FF0000"/>
                </a:solidFill>
              </a:rPr>
              <a:t>week (open)</a:t>
            </a:r>
            <a:endParaRPr lang="en-US" sz="1200" b="1" dirty="0">
              <a:solidFill>
                <a:srgbClr val="FF0000"/>
              </a:solidFill>
            </a:endParaRPr>
          </a:p>
          <a:p>
            <a:pPr lvl="1"/>
            <a:r>
              <a:rPr lang="en-US" sz="1200" b="1" dirty="0">
                <a:solidFill>
                  <a:srgbClr val="FF0000"/>
                </a:solidFill>
              </a:rPr>
              <a:t>AP (JGR): Provide new version of risk-based testing methodology document until next </a:t>
            </a:r>
            <a:r>
              <a:rPr lang="en-US" sz="1200" b="1" dirty="0" smtClean="0">
                <a:solidFill>
                  <a:srgbClr val="FF0000"/>
                </a:solidFill>
              </a:rPr>
              <a:t>meeting (open)</a:t>
            </a:r>
            <a:endParaRPr lang="en-US" sz="1200" b="1" dirty="0">
              <a:solidFill>
                <a:srgbClr val="FF0000"/>
              </a:solidFill>
            </a:endParaRPr>
          </a:p>
          <a:p>
            <a:pPr lvl="1"/>
            <a:r>
              <a:rPr lang="en-US" sz="1200" b="1" dirty="0">
                <a:solidFill>
                  <a:schemeClr val="tx1"/>
                </a:solidFill>
              </a:rPr>
              <a:t>AP (IBR): Provide new version of </a:t>
            </a:r>
            <a:r>
              <a:rPr lang="en-US" sz="1200" b="1" dirty="0" err="1">
                <a:solidFill>
                  <a:schemeClr val="tx1"/>
                </a:solidFill>
              </a:rPr>
              <a:t>SecAssusrance</a:t>
            </a:r>
            <a:r>
              <a:rPr lang="en-US" sz="1200" b="1" dirty="0">
                <a:solidFill>
                  <a:schemeClr val="tx1"/>
                </a:solidFill>
              </a:rPr>
              <a:t> document until next </a:t>
            </a:r>
            <a:r>
              <a:rPr lang="en-US" sz="1200" b="1" dirty="0" smtClean="0">
                <a:solidFill>
                  <a:srgbClr val="000000"/>
                </a:solidFill>
              </a:rPr>
              <a:t>meeting (done)</a:t>
            </a:r>
            <a:endParaRPr lang="en-US" sz="1200" b="1" dirty="0">
              <a:solidFill>
                <a:srgbClr val="000000"/>
              </a:solidFill>
            </a:endParaRPr>
          </a:p>
          <a:p>
            <a:pPr lvl="1"/>
            <a:r>
              <a:rPr lang="en-US" sz="1200" b="1" dirty="0">
                <a:solidFill>
                  <a:srgbClr val="FF0000"/>
                </a:solidFill>
              </a:rPr>
              <a:t>AP (ALL): Provide topics on what to do next within security testing </a:t>
            </a:r>
            <a:r>
              <a:rPr lang="en-US" sz="1200" b="1" dirty="0" smtClean="0">
                <a:solidFill>
                  <a:srgbClr val="FF0000"/>
                </a:solidFill>
              </a:rPr>
              <a:t>standardization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(open)</a:t>
            </a:r>
            <a:endParaRPr lang="en-US" sz="1200" b="1" dirty="0"/>
          </a:p>
          <a:p>
            <a:pPr lvl="1"/>
            <a:endParaRPr lang="en-US" sz="1200" b="1" dirty="0">
              <a:solidFill>
                <a:srgbClr val="FF0000"/>
              </a:solidFill>
            </a:endParaRPr>
          </a:p>
          <a:p>
            <a:pPr lvl="1"/>
            <a:r>
              <a:rPr lang="en-US" sz="1200" b="1" i="1" u="sng" dirty="0" smtClean="0">
                <a:solidFill>
                  <a:srgbClr val="FF0000"/>
                </a:solidFill>
              </a:rPr>
              <a:t>New action points</a:t>
            </a:r>
            <a:r>
              <a:rPr lang="en-US" sz="1200" b="1" i="1" u="sng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1200" b="1" dirty="0" smtClean="0">
                <a:solidFill>
                  <a:srgbClr val="FF0000"/>
                </a:solidFill>
              </a:rPr>
              <a:t>AP (JGR, IBR) Check the liaison request from ISO</a:t>
            </a:r>
          </a:p>
          <a:p>
            <a:pPr lvl="1"/>
            <a:r>
              <a:rPr lang="en-US" sz="1200" b="1" dirty="0">
                <a:solidFill>
                  <a:srgbClr val="FF0000"/>
                </a:solidFill>
              </a:rPr>
              <a:t>AP (</a:t>
            </a:r>
            <a:r>
              <a:rPr lang="en-US" sz="1200" b="1" dirty="0" smtClean="0">
                <a:solidFill>
                  <a:srgbClr val="FF0000"/>
                </a:solidFill>
              </a:rPr>
              <a:t>JGR</a:t>
            </a:r>
            <a:r>
              <a:rPr lang="en-US" sz="1200" b="1" dirty="0">
                <a:solidFill>
                  <a:srgbClr val="FF0000"/>
                </a:solidFill>
              </a:rPr>
              <a:t>) </a:t>
            </a:r>
            <a:r>
              <a:rPr lang="en-US" sz="1200" b="1" dirty="0">
                <a:solidFill>
                  <a:srgbClr val="FF0000"/>
                </a:solidFill>
              </a:rPr>
              <a:t>Clarify further process of publication of </a:t>
            </a:r>
            <a:r>
              <a:rPr lang="en-US" sz="1200" b="1" dirty="0" err="1">
                <a:solidFill>
                  <a:srgbClr val="FF0000"/>
                </a:solidFill>
              </a:rPr>
              <a:t>SecTestTerms</a:t>
            </a:r>
            <a:r>
              <a:rPr lang="en-US" sz="1200" b="1" dirty="0">
                <a:solidFill>
                  <a:srgbClr val="FF0000"/>
                </a:solidFill>
              </a:rPr>
              <a:t> with MTS </a:t>
            </a:r>
            <a:endParaRPr lang="en-US" sz="1200" b="1" dirty="0">
              <a:solidFill>
                <a:srgbClr val="FF0000"/>
              </a:solidFill>
            </a:endParaRPr>
          </a:p>
          <a:p>
            <a:pPr lvl="1"/>
            <a:r>
              <a:rPr lang="en-US" sz="1200" b="1" dirty="0" smtClean="0">
                <a:solidFill>
                  <a:srgbClr val="FF0000"/>
                </a:solidFill>
              </a:rPr>
              <a:t>Next </a:t>
            </a:r>
            <a:r>
              <a:rPr lang="en-US" sz="1200" b="1" dirty="0" smtClean="0">
                <a:solidFill>
                  <a:srgbClr val="FF0000"/>
                </a:solidFill>
              </a:rPr>
              <a:t>meeting: 2014, Monday </a:t>
            </a:r>
            <a:r>
              <a:rPr lang="en-US" sz="1200" b="1" dirty="0" smtClean="0">
                <a:solidFill>
                  <a:srgbClr val="FF0000"/>
                </a:solidFill>
              </a:rPr>
              <a:t>May</a:t>
            </a:r>
            <a:r>
              <a:rPr lang="en-US" sz="1200" b="1" dirty="0" smtClean="0">
                <a:solidFill>
                  <a:srgbClr val="FF0000"/>
                </a:solidFill>
              </a:rPr>
              <a:t> 2nd, 15:</a:t>
            </a:r>
            <a:r>
              <a:rPr lang="en-US" sz="1200" b="1" dirty="0" smtClean="0">
                <a:solidFill>
                  <a:srgbClr val="FF0000"/>
                </a:solidFill>
              </a:rPr>
              <a:t>00 -</a:t>
            </a:r>
            <a:r>
              <a:rPr lang="en-US" sz="1200" b="1" dirty="0" smtClean="0">
                <a:solidFill>
                  <a:srgbClr val="FF0000"/>
                </a:solidFill>
              </a:rPr>
              <a:t>17:</a:t>
            </a:r>
            <a:r>
              <a:rPr lang="en-US" sz="1200" b="1" dirty="0" smtClean="0">
                <a:solidFill>
                  <a:srgbClr val="FF0000"/>
                </a:solidFill>
              </a:rPr>
              <a:t>00</a:t>
            </a:r>
            <a:endParaRPr lang="en-US" sz="1200" b="1" dirty="0"/>
          </a:p>
          <a:p>
            <a:pPr lvl="1"/>
            <a:endParaRPr lang="en-GB" sz="1200" dirty="0" smtClean="0"/>
          </a:p>
          <a:p>
            <a:pPr lvl="1"/>
            <a:endParaRPr lang="en-US" sz="1600" b="1" dirty="0" smtClean="0"/>
          </a:p>
          <a:p>
            <a:pPr lvl="1"/>
            <a:endParaRPr lang="en-US" sz="1600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2625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3766</TotalTime>
  <Words>303</Words>
  <Application>Microsoft Macintosh PowerPoint</Application>
  <PresentationFormat>On-screen Show (4:3)</PresentationFormat>
  <Paragraphs>34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Security SIG in MTS 2014, April 14th   Meeting Agenda</vt:lpstr>
      <vt:lpstr>Agenda SIG#9</vt:lpstr>
      <vt:lpstr>Summary and Action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477</cp:revision>
  <cp:lastPrinted>2013-12-11T12:16:01Z</cp:lastPrinted>
  <dcterms:created xsi:type="dcterms:W3CDTF">2010-12-21T08:59:38Z</dcterms:created>
  <dcterms:modified xsi:type="dcterms:W3CDTF">2014-04-14T09:54:35Z</dcterms:modified>
</cp:coreProperties>
</file>