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4"/>
  </p:notesMasterIdLst>
  <p:handoutMasterIdLst>
    <p:handoutMasterId r:id="rId5"/>
  </p:handoutMasterIdLst>
  <p:sldIdLst>
    <p:sldId id="256" r:id="rId2"/>
    <p:sldId id="383" r:id="rId3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BD5B65-2BE8-904C-868B-258CD40ADC0B}">
          <p14:sldIdLst>
            <p14:sldId id="256"/>
            <p14:sldId id="383"/>
          </p14:sldIdLst>
        </p14:section>
        <p14:section name="Backup" id="{3A447936-D6A4-584D-BDDC-E19B1C7D03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7" autoAdjust="0"/>
    <p:restoredTop sz="74040" autoAdjust="0"/>
  </p:normalViewPr>
  <p:slideViewPr>
    <p:cSldViewPr showGuides="1">
      <p:cViewPr varScale="1">
        <p:scale>
          <a:sx n="77" d="100"/>
          <a:sy n="77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07.05.2014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07.05.2014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69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idx="14"/>
          </p:nvPr>
        </p:nvSpPr>
        <p:spPr>
          <a:xfrm>
            <a:off x="431800" y="1716088"/>
            <a:ext cx="8280400" cy="4410075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/>
            </a:lvl1pPr>
            <a:lvl2pPr marL="457200" indent="-182880">
              <a:buFont typeface="Wingdings" pitchFamily="2" charset="2"/>
              <a:buChar char="§"/>
              <a:defRPr/>
            </a:lvl2pPr>
            <a:lvl3pPr marL="731520" indent="-182880">
              <a:buFont typeface="Arial" pitchFamily="34" charset="0"/>
              <a:buChar char="•"/>
              <a:defRPr sz="1400"/>
            </a:lvl3pPr>
            <a:lvl4pPr marL="1005840" indent="-182880">
              <a:buFont typeface="Arial" pitchFamily="34" charset="0"/>
              <a:buChar char="•"/>
              <a:defRPr sz="1400"/>
            </a:lvl4pPr>
            <a:lvl5pPr marL="1051560" indent="0">
              <a:buFont typeface="Wingdings" pitchFamily="2" charset="2"/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  <a:prstGeom prst="rect">
            <a:avLst/>
          </a:prstGeom>
        </p:spPr>
        <p:txBody>
          <a:bodyPr/>
          <a:lstStyle>
            <a:lvl1pPr>
              <a:defRPr b="1" spc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835150" y="6397625"/>
            <a:ext cx="4608513" cy="32861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5" r:id="rId19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2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3284984"/>
            <a:ext cx="4124325" cy="2448272"/>
          </a:xfrm>
        </p:spPr>
        <p:txBody>
          <a:bodyPr/>
          <a:lstStyle/>
          <a:p>
            <a:r>
              <a:rPr lang="en-US" sz="2800" dirty="0"/>
              <a:t>ETSI TC </a:t>
            </a:r>
            <a:r>
              <a:rPr lang="en-US" sz="2800" dirty="0" smtClean="0"/>
              <a:t>MTS </a:t>
            </a:r>
            <a:br>
              <a:rPr lang="en-US" sz="2800" dirty="0" smtClean="0"/>
            </a:br>
            <a:r>
              <a:rPr lang="en-US" sz="2800" dirty="0" smtClean="0"/>
              <a:t>TDL </a:t>
            </a:r>
            <a:r>
              <a:rPr lang="en-US" sz="2800" dirty="0" smtClean="0"/>
              <a:t>SC#2 Agenda</a:t>
            </a:r>
            <a:br>
              <a:rPr lang="en-US" sz="2800" dirty="0" smtClean="0"/>
            </a:br>
            <a:r>
              <a:rPr lang="en-US" sz="2400" dirty="0"/>
              <a:t>(</a:t>
            </a:r>
            <a:r>
              <a:rPr lang="en-US" sz="2400" dirty="0" smtClean="0"/>
              <a:t>14 may 2014)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dr</a:t>
            </a:r>
            <a:r>
              <a:rPr lang="de-DE" dirty="0" smtClean="0"/>
              <a:t> Gy</a:t>
            </a:r>
            <a:r>
              <a:rPr lang="hu-HU" dirty="0" err="1" smtClean="0"/>
              <a:t>örgy</a:t>
            </a:r>
            <a:r>
              <a:rPr lang="hu-HU" dirty="0" smtClean="0"/>
              <a:t> Réthy</a:t>
            </a:r>
            <a:r>
              <a:rPr lang="de-DE" dirty="0" smtClean="0"/>
              <a:t>, </a:t>
            </a:r>
            <a:r>
              <a:rPr lang="hu-HU" dirty="0" smtClean="0"/>
              <a:t>Ericsson</a:t>
            </a:r>
            <a:endParaRPr lang="de-DE" dirty="0" smtClean="0"/>
          </a:p>
          <a:p>
            <a:r>
              <a:rPr lang="en-US" dirty="0" smtClean="0"/>
              <a:t>g</a:t>
            </a:r>
            <a:r>
              <a:rPr lang="hu-HU" dirty="0" err="1" smtClean="0"/>
              <a:t>yorgy</a:t>
            </a:r>
            <a:r>
              <a:rPr lang="hu-HU" dirty="0" smtClean="0"/>
              <a:t>.</a:t>
            </a:r>
            <a:r>
              <a:rPr lang="en-US" dirty="0" smtClean="0"/>
              <a:t>r</a:t>
            </a:r>
            <a:r>
              <a:rPr lang="hu-HU" dirty="0" err="1" smtClean="0"/>
              <a:t>ethy</a:t>
            </a:r>
            <a:r>
              <a:rPr lang="en-US" dirty="0" smtClean="0"/>
              <a:t>@ericsson.com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Draft Agenda</a:t>
            </a:r>
            <a:r>
              <a:rPr lang="en-US" sz="3200" cap="all" dirty="0"/>
              <a:t> </a:t>
            </a: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dirty="0"/>
              <a:t>TDL SC meeting#2</a:t>
            </a:r>
            <a:r>
              <a:rPr lang="en-US" sz="2800" cap="all" dirty="0" smtClean="0"/>
              <a:t> </a:t>
            </a:r>
            <a:r>
              <a:rPr lang="en-US" sz="2400" cap="all" dirty="0" smtClean="0"/>
              <a:t>, 14. may 2014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lvl="0"/>
            <a:r>
              <a:rPr lang="en-US" sz="2800" dirty="0"/>
              <a:t>Summary of the STF session results </a:t>
            </a:r>
            <a:r>
              <a:rPr lang="en-US" sz="2400" dirty="0"/>
              <a:t>(overview, technical discussions are covered by the next agenda items)</a:t>
            </a:r>
          </a:p>
          <a:p>
            <a:pPr lvl="0"/>
            <a:r>
              <a:rPr lang="en-US" sz="2800" dirty="0"/>
              <a:t>Summary of the status of the graphical format </a:t>
            </a:r>
            <a:r>
              <a:rPr lang="en-US" sz="2400" dirty="0"/>
              <a:t>(Part-2)</a:t>
            </a:r>
          </a:p>
          <a:p>
            <a:pPr lvl="0"/>
            <a:r>
              <a:rPr lang="en-US" sz="2800" dirty="0"/>
              <a:t>Summary of the study on the textual </a:t>
            </a:r>
            <a:r>
              <a:rPr lang="en-US" sz="2800" dirty="0" smtClean="0"/>
              <a:t>syntax;</a:t>
            </a:r>
            <a:br>
              <a:rPr lang="en-US" sz="2800" dirty="0" smtClean="0"/>
            </a:br>
            <a:r>
              <a:rPr lang="en-US" sz="2800" dirty="0" smtClean="0"/>
              <a:t>SG </a:t>
            </a:r>
            <a:r>
              <a:rPr lang="en-US" sz="2800" dirty="0"/>
              <a:t>proposal to TC MTS</a:t>
            </a:r>
          </a:p>
          <a:p>
            <a:pPr lvl="0"/>
            <a:r>
              <a:rPr lang="en-US" sz="2800" dirty="0"/>
              <a:t>Summary of the changes in the TDL MM </a:t>
            </a:r>
            <a:r>
              <a:rPr lang="en-US" sz="2400" dirty="0"/>
              <a:t>(Part-1)</a:t>
            </a:r>
          </a:p>
          <a:p>
            <a:pPr lvl="0"/>
            <a:r>
              <a:rPr lang="en-US" sz="2800" dirty="0"/>
              <a:t>Open technical and projects issues, SG decisions</a:t>
            </a:r>
          </a:p>
          <a:p>
            <a:pPr lvl="0"/>
            <a:r>
              <a:rPr lang="en-US" sz="2800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334710181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1640</TotalTime>
  <Words>57</Words>
  <Application>Microsoft Office PowerPoint</Application>
  <PresentationFormat>On-screen Show (4:3)</PresentationFormat>
  <Paragraphs>15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ETSI TC MTS  TDL SC#2 Agenda (14 may 2014) </vt:lpstr>
      <vt:lpstr>Draft Agenda  TDL SC meeting#2 , 14. may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György Réthy</cp:lastModifiedBy>
  <cp:revision>514</cp:revision>
  <cp:lastPrinted>2013-12-11T12:16:01Z</cp:lastPrinted>
  <dcterms:created xsi:type="dcterms:W3CDTF">2010-12-21T08:59:38Z</dcterms:created>
  <dcterms:modified xsi:type="dcterms:W3CDTF">2014-05-07T14:47:57Z</dcterms:modified>
</cp:coreProperties>
</file>