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5"/>
  </p:notesMasterIdLst>
  <p:handoutMasterIdLst>
    <p:handoutMasterId r:id="rId6"/>
  </p:handoutMasterIdLst>
  <p:sldIdLst>
    <p:sldId id="256" r:id="rId2"/>
    <p:sldId id="382" r:id="rId3"/>
    <p:sldId id="383" r:id="rId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82"/>
            <p14:sldId id="383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7" autoAdjust="0"/>
    <p:restoredTop sz="74040" autoAdjust="0"/>
  </p:normalViewPr>
  <p:slideViewPr>
    <p:cSldViewPr showGuides="1">
      <p:cViewPr varScale="1">
        <p:scale>
          <a:sx n="77" d="100"/>
          <a:sy n="77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07.05.2014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07.05.2014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5" r:id="rId19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284984"/>
            <a:ext cx="4124325" cy="2448272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ETSI </a:t>
            </a:r>
            <a:r>
              <a:rPr lang="en-US" sz="2800" dirty="0"/>
              <a:t>TC </a:t>
            </a:r>
            <a:r>
              <a:rPr lang="en-US" sz="2800" dirty="0" smtClean="0"/>
              <a:t>MTS </a:t>
            </a:r>
            <a:br>
              <a:rPr lang="en-US" sz="2800" dirty="0" smtClean="0"/>
            </a:br>
            <a:r>
              <a:rPr lang="en-US" sz="2800" dirty="0" smtClean="0"/>
              <a:t>TDL </a:t>
            </a:r>
            <a:r>
              <a:rPr lang="en-US" sz="2800" dirty="0" smtClean="0"/>
              <a:t>SC meeting Reports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dr</a:t>
            </a:r>
            <a:r>
              <a:rPr lang="de-DE" dirty="0" smtClean="0"/>
              <a:t> Gy</a:t>
            </a:r>
            <a:r>
              <a:rPr lang="hu-HU" dirty="0" err="1" smtClean="0"/>
              <a:t>örgy</a:t>
            </a:r>
            <a:r>
              <a:rPr lang="hu-HU" dirty="0" smtClean="0"/>
              <a:t> Réthy</a:t>
            </a:r>
            <a:r>
              <a:rPr lang="de-DE" dirty="0" smtClean="0"/>
              <a:t>, </a:t>
            </a:r>
            <a:r>
              <a:rPr lang="hu-HU" dirty="0" smtClean="0"/>
              <a:t>Ericsson</a:t>
            </a:r>
            <a:endParaRPr lang="de-DE" dirty="0" smtClean="0"/>
          </a:p>
          <a:p>
            <a:r>
              <a:rPr lang="en-US" dirty="0" smtClean="0"/>
              <a:t>g</a:t>
            </a:r>
            <a:r>
              <a:rPr lang="hu-HU" dirty="0" err="1" smtClean="0"/>
              <a:t>yorgy</a:t>
            </a:r>
            <a:r>
              <a:rPr lang="hu-HU" dirty="0" smtClean="0"/>
              <a:t>.</a:t>
            </a:r>
            <a:r>
              <a:rPr lang="en-US" dirty="0" smtClean="0"/>
              <a:t>r</a:t>
            </a:r>
            <a:r>
              <a:rPr lang="hu-HU" dirty="0" err="1" smtClean="0"/>
              <a:t>ethy</a:t>
            </a:r>
            <a:r>
              <a:rPr lang="en-US" dirty="0" smtClean="0"/>
              <a:t>@ericsson.com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Output of TDL SC#1</a:t>
            </a:r>
            <a:r>
              <a:rPr lang="en-US" sz="2800" cap="all" dirty="0" smtClean="0"/>
              <a:t>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cap="all" dirty="0" smtClean="0"/>
              <a:t>26. March 2014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ummary</a:t>
            </a:r>
          </a:p>
          <a:p>
            <a:pPr lvl="1"/>
            <a:r>
              <a:rPr lang="en-US" sz="2000" dirty="0" smtClean="0"/>
              <a:t>Roles shall be property of the test descriptions, not the test configuration</a:t>
            </a:r>
          </a:p>
          <a:p>
            <a:pPr lvl="1"/>
            <a:r>
              <a:rPr lang="en-US" sz="2000" dirty="0" smtClean="0"/>
              <a:t>Referencing partial TDs: sub-configuration bindings: </a:t>
            </a:r>
            <a:r>
              <a:rPr lang="en-US" sz="2000" dirty="0"/>
              <a:t>keep it simple: </a:t>
            </a:r>
            <a:r>
              <a:rPr lang="en-US" sz="2000" dirty="0" smtClean="0"/>
              <a:t>choose only one way, the most straightforward and flexible solution: binding in (by) the calling TD</a:t>
            </a:r>
          </a:p>
          <a:p>
            <a:pPr lvl="1"/>
            <a:r>
              <a:rPr lang="en-US" sz="2000" dirty="0" smtClean="0"/>
              <a:t>Composition of test configurations is low priority</a:t>
            </a:r>
          </a:p>
          <a:p>
            <a:pPr lvl="1"/>
            <a:r>
              <a:rPr lang="en-US" sz="2000" dirty="0" smtClean="0"/>
              <a:t>Data concepts: test data by (external) reference; distinction between types and templates (in the TTCN-3 sense) is questioned</a:t>
            </a:r>
            <a:endParaRPr lang="en-US" sz="2000" dirty="0"/>
          </a:p>
          <a:p>
            <a:pPr lvl="1"/>
            <a:r>
              <a:rPr lang="en-US" sz="2000" dirty="0" smtClean="0"/>
              <a:t>Graphical syntax: primary audience are the end users: to be defined in an easy-to-understand way; standard shall not rely on a specific tool (DD); re-use UML syntax where possible, but avoid changing the semantics of elements</a:t>
            </a:r>
          </a:p>
          <a:p>
            <a:r>
              <a:rPr lang="en-US" sz="2800" dirty="0" smtClean="0"/>
              <a:t>STF status report: </a:t>
            </a:r>
          </a:p>
          <a:p>
            <a:r>
              <a:rPr lang="en-US" sz="2800" dirty="0" smtClean="0"/>
              <a:t>See details in the meeting report: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7828671"/>
              </p:ext>
            </p:extLst>
          </p:nvPr>
        </p:nvGraphicFramePr>
        <p:xfrm>
          <a:off x="5796136" y="6021288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Content Placeholder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6021288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92632"/>
              </p:ext>
            </p:extLst>
          </p:nvPr>
        </p:nvGraphicFramePr>
        <p:xfrm>
          <a:off x="3491880" y="558924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Acrobat Document" showAsIcon="1" r:id="rId5" imgW="914400" imgH="714240" progId="AcroExch.Document.11">
                  <p:embed/>
                </p:oleObj>
              </mc:Choice>
              <mc:Fallback>
                <p:oleObj name="Acrobat Document" showAsIcon="1" r:id="rId5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5589240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44429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Output of TDL </a:t>
            </a:r>
            <a:r>
              <a:rPr lang="en-US" sz="2800" dirty="0" smtClean="0"/>
              <a:t>SC#2</a:t>
            </a:r>
            <a:r>
              <a:rPr lang="en-US" sz="2800" cap="all" dirty="0" smtClean="0"/>
              <a:t>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cap="all" dirty="0" smtClean="0"/>
              <a:t>14. may 2014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3209927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1641</TotalTime>
  <Words>152</Words>
  <Application>Microsoft Office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Acrobat Document</vt:lpstr>
      <vt:lpstr> ETSI TC MTS  TDL SC meeting Reports </vt:lpstr>
      <vt:lpstr>Output of TDL SC#1  26. March 2014</vt:lpstr>
      <vt:lpstr>Output of TDL SC#2  14. may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György Réthy</cp:lastModifiedBy>
  <cp:revision>515</cp:revision>
  <cp:lastPrinted>2013-12-11T12:16:01Z</cp:lastPrinted>
  <dcterms:created xsi:type="dcterms:W3CDTF">2010-12-21T08:59:38Z</dcterms:created>
  <dcterms:modified xsi:type="dcterms:W3CDTF">2014-05-07T14:49:18Z</dcterms:modified>
</cp:coreProperties>
</file>