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93" r:id="rId3"/>
    <p:sldId id="391" r:id="rId4"/>
    <p:sldId id="389" r:id="rId5"/>
    <p:sldId id="392" r:id="rId6"/>
    <p:sldId id="394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93"/>
            <p14:sldId id="391"/>
            <p14:sldId id="389"/>
            <p14:sldId id="392"/>
            <p14:sldId id="394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7" autoAdjust="0"/>
    <p:restoredTop sz="97262" autoAdjust="0"/>
  </p:normalViewPr>
  <p:slideViewPr>
    <p:cSldViewPr showGuides="1">
      <p:cViewPr>
        <p:scale>
          <a:sx n="116" d="100"/>
          <a:sy n="116" d="100"/>
        </p:scale>
        <p:origin x="-124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02.06.14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02.06.14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3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/>
              <a:t>ETSI TC MTS, Security SIG in MTS (Methods for Testing and Specification)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Jürgen Großmann, Fraunhofer FOKUS</a:t>
            </a:r>
          </a:p>
          <a:p>
            <a:r>
              <a:rPr lang="de-DE" dirty="0" err="1" smtClean="0"/>
              <a:t>juergen.grossmann@fokus.fraunhofer.de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de-DE" sz="2400" dirty="0" smtClean="0"/>
              <a:t>-- Progress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Final draft for approval </a:t>
            </a:r>
            <a:r>
              <a:rPr lang="en-US" sz="2400" dirty="0" smtClean="0"/>
              <a:t>currently underway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Currently resolving some</a:t>
            </a:r>
            <a:r>
              <a:rPr lang="en-US" sz="2400" dirty="0" smtClean="0">
                <a:solidFill>
                  <a:srgbClr val="FF0000"/>
                </a:solidFill>
              </a:rPr>
              <a:t> minor version/editing issues wit </a:t>
            </a:r>
            <a:r>
              <a:rPr lang="en-US" sz="2400" dirty="0" err="1" smtClean="0">
                <a:solidFill>
                  <a:srgbClr val="FF0000"/>
                </a:solidFill>
              </a:rPr>
              <a:t>Edit!Help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90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EG 203 251: Risk-based Security Testing </a:t>
            </a:r>
            <a:r>
              <a:rPr lang="en-GB" sz="3600" dirty="0"/>
              <a:t/>
            </a:r>
            <a:br>
              <a:rPr lang="en-GB" sz="36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produced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provided</a:t>
            </a:r>
          </a:p>
          <a:p>
            <a:pPr lvl="1">
              <a:defRPr/>
            </a:pPr>
            <a:r>
              <a:rPr lang="en-US" sz="1800" dirty="0" smtClean="0"/>
              <a:t>S</a:t>
            </a:r>
            <a:r>
              <a:rPr lang="en-US" sz="1800" dirty="0" smtClean="0">
                <a:ea typeface="+mn-ea"/>
              </a:rPr>
              <a:t>ections on terms and concepts, risk-based security testing and test-based risk assessment </a:t>
            </a:r>
            <a:r>
              <a:rPr lang="en-US" sz="1800" dirty="0" smtClean="0"/>
              <a:t>defined</a:t>
            </a:r>
          </a:p>
          <a:p>
            <a:pPr lvl="1">
              <a:defRPr/>
            </a:pPr>
            <a:r>
              <a:rPr lang="en-GB" sz="1800" dirty="0"/>
              <a:t>Initial draft for: </a:t>
            </a:r>
            <a:r>
              <a:rPr lang="en-GB" sz="1800" dirty="0" smtClean="0"/>
              <a:t> Risk</a:t>
            </a:r>
            <a:r>
              <a:rPr lang="en-GB" sz="1800" dirty="0"/>
              <a:t>-based security test </a:t>
            </a:r>
            <a:r>
              <a:rPr lang="en-GB" sz="1800" dirty="0" smtClean="0"/>
              <a:t>planning</a:t>
            </a:r>
            <a:r>
              <a:rPr lang="de-DE" sz="1800" dirty="0" smtClean="0"/>
              <a:t>, </a:t>
            </a:r>
            <a:r>
              <a:rPr lang="en-GB" sz="1800" dirty="0"/>
              <a:t>r</a:t>
            </a:r>
            <a:r>
              <a:rPr lang="en-GB" sz="1800" dirty="0" smtClean="0"/>
              <a:t>isk</a:t>
            </a:r>
            <a:r>
              <a:rPr lang="en-GB" sz="1800" dirty="0"/>
              <a:t>-based security test </a:t>
            </a:r>
            <a:r>
              <a:rPr lang="en-GB" sz="1800" dirty="0" smtClean="0"/>
              <a:t>design, risk</a:t>
            </a:r>
            <a:r>
              <a:rPr lang="en-GB" sz="1800" dirty="0"/>
              <a:t>-based security test selection</a:t>
            </a:r>
            <a:endParaRPr lang="de-DE" sz="1800" dirty="0"/>
          </a:p>
          <a:p>
            <a:pPr marL="457200" lvl="1" indent="0">
              <a:buNone/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</a:t>
            </a:r>
            <a:r>
              <a:rPr lang="en-US" sz="1800" dirty="0" smtClean="0">
                <a:ea typeface="+mn-ea"/>
              </a:rPr>
              <a:t>required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Milan will provide feedback until next meeting.</a:t>
            </a:r>
            <a:endParaRPr lang="en-US" sz="18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3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63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251: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Design section of </a:t>
            </a:r>
            <a:r>
              <a:rPr lang="en-US" sz="1800" dirty="0" err="1" smtClean="0">
                <a:ea typeface="+mn-ea"/>
              </a:rPr>
              <a:t>LifeCycle</a:t>
            </a:r>
            <a:r>
              <a:rPr lang="en-US" sz="1800" dirty="0" smtClean="0">
                <a:ea typeface="+mn-ea"/>
              </a:rPr>
              <a:t> drafted</a:t>
            </a: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Integration </a:t>
            </a:r>
            <a:r>
              <a:rPr lang="en-US" sz="1800" dirty="0" smtClean="0">
                <a:ea typeface="+mn-ea"/>
              </a:rPr>
              <a:t>of information from other WI required (ongoing</a:t>
            </a:r>
            <a:r>
              <a:rPr lang="en-US" sz="1800" dirty="0" smtClean="0">
                <a:ea typeface="+mn-ea"/>
              </a:rPr>
              <a:t>)</a:t>
            </a:r>
          </a:p>
          <a:p>
            <a:pPr lvl="1">
              <a:defRPr/>
            </a:pPr>
            <a:r>
              <a:rPr lang="en-US" sz="1800" dirty="0" smtClean="0"/>
              <a:t>Discussing whether to have a joint WI with TC Cyber</a:t>
            </a:r>
            <a:endParaRPr lang="en-US" sz="1800" dirty="0" smtClean="0">
              <a:ea typeface="+mn-ea"/>
            </a:endParaRPr>
          </a:p>
          <a:p>
            <a:pPr marL="457200" lvl="1" indent="0">
              <a:buNone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93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iscussing conflicting terms: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>
                <a:solidFill>
                  <a:srgbClr val="FF0000"/>
                </a:solidFill>
              </a:rPr>
              <a:t>by external experts: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clarify WI name with Emmanuelle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version until end of CW22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draft: </a:t>
            </a:r>
            <a:r>
              <a:rPr lang="en-US" dirty="0" smtClean="0"/>
              <a:t>after next SIG conference call (June 2014)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</a:t>
            </a:r>
            <a:r>
              <a:rPr lang="en-US" dirty="0" smtClean="0"/>
              <a:t>following </a:t>
            </a:r>
            <a:r>
              <a:rPr lang="en-US" dirty="0"/>
              <a:t>MTS </a:t>
            </a:r>
            <a:r>
              <a:rPr lang="en-US" dirty="0" smtClean="0"/>
              <a:t>meeting (October 2014)</a:t>
            </a:r>
            <a:endParaRPr lang="en-US" dirty="0"/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Jan will sent the ISO document on security testing to Jürgen and Jürgen will distribute the document to the SIG </a:t>
            </a:r>
          </a:p>
          <a:p>
            <a:r>
              <a:rPr lang="en-US" dirty="0">
                <a:solidFill>
                  <a:srgbClr val="FF0000"/>
                </a:solidFill>
              </a:rPr>
              <a:t>Discussion relation </a:t>
            </a:r>
            <a:r>
              <a:rPr lang="en-US" dirty="0">
                <a:solidFill>
                  <a:srgbClr val="FF0000"/>
                </a:solidFill>
              </a:rPr>
              <a:t>to TC Cyber, </a:t>
            </a:r>
            <a:r>
              <a:rPr lang="en-US" dirty="0">
                <a:solidFill>
                  <a:srgbClr val="FF0000"/>
                </a:solidFill>
              </a:rPr>
              <a:t>report from Ian, </a:t>
            </a:r>
            <a:r>
              <a:rPr lang="en-US" dirty="0">
                <a:solidFill>
                  <a:srgbClr val="FF0000"/>
                </a:solidFill>
              </a:rPr>
              <a:t>identify synergies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Ari will provide a new version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SecTestTerms</a:t>
            </a:r>
            <a:r>
              <a:rPr lang="en-US" dirty="0" smtClean="0">
                <a:solidFill>
                  <a:srgbClr val="FF0000"/>
                </a:solidFill>
              </a:rPr>
              <a:t> at the end of CW22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Next meeting Tuesday, June 17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2 pm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2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1871</TotalTime>
  <Words>350</Words>
  <Application>Microsoft Macintosh PowerPoint</Application>
  <PresentationFormat>On-screen Show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ETSI TC MTS, Security SIG in MTS (Methods for Testing and Specification)</vt:lpstr>
      <vt:lpstr>TR 101 583:  Security Testing Case Studies  -- Progress</vt:lpstr>
      <vt:lpstr>EG 203 251: Risk-based Security Testing  </vt:lpstr>
      <vt:lpstr>EG 203 251:  Security Assurance Lifecycle -- Progress</vt:lpstr>
      <vt:lpstr>TR 101 583: Security testing terminology -- Progress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526</cp:revision>
  <cp:lastPrinted>2013-12-11T12:16:01Z</cp:lastPrinted>
  <dcterms:created xsi:type="dcterms:W3CDTF">2010-12-21T08:59:38Z</dcterms:created>
  <dcterms:modified xsi:type="dcterms:W3CDTF">2014-06-02T08:53:28Z</dcterms:modified>
</cp:coreProperties>
</file>