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8"/>
  </p:notesMasterIdLst>
  <p:handoutMasterIdLst>
    <p:handoutMasterId r:id="rId9"/>
  </p:handoutMasterIdLst>
  <p:sldIdLst>
    <p:sldId id="256" r:id="rId2"/>
    <p:sldId id="393" r:id="rId3"/>
    <p:sldId id="391" r:id="rId4"/>
    <p:sldId id="389" r:id="rId5"/>
    <p:sldId id="392" r:id="rId6"/>
    <p:sldId id="394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BD5B65-2BE8-904C-868B-258CD40ADC0B}">
          <p14:sldIdLst>
            <p14:sldId id="256"/>
            <p14:sldId id="393"/>
            <p14:sldId id="391"/>
            <p14:sldId id="389"/>
            <p14:sldId id="392"/>
            <p14:sldId id="394"/>
          </p14:sldIdLst>
        </p14:section>
        <p14:section name="Backup" id="{3A447936-D6A4-584D-BDDC-E19B1C7D03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7" autoAdjust="0"/>
    <p:restoredTop sz="97262" autoAdjust="0"/>
  </p:normalViewPr>
  <p:slideViewPr>
    <p:cSldViewPr showGuides="1">
      <p:cViewPr>
        <p:scale>
          <a:sx n="200" d="100"/>
          <a:sy n="200" d="100"/>
        </p:scale>
        <p:origin x="-3288" y="-10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17.06.14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17.06.14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69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6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>
            <a:lvl1pPr>
              <a:defRPr b="1" spc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3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US" sz="2800" dirty="0"/>
              <a:t>ETSI TC MTS, Security SIG in MTS (Methods for Testing and Specification)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Jürgen Großmann, Fraunhofer FOKUS</a:t>
            </a:r>
          </a:p>
          <a:p>
            <a:r>
              <a:rPr lang="de-DE" dirty="0" err="1" smtClean="0"/>
              <a:t>juergen.grossmann@fokus.fraunhofer.de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de-DE" sz="2400" dirty="0" smtClean="0"/>
              <a:t>-- Progress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Final draft for approval </a:t>
            </a:r>
            <a:r>
              <a:rPr lang="en-US" sz="2400" dirty="0" smtClean="0"/>
              <a:t>currently underway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Document is ready for publication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90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EG 203 251: Risk-based Security Testing </a:t>
            </a:r>
            <a:r>
              <a:rPr lang="en-GB" sz="3600" dirty="0"/>
              <a:t/>
            </a:r>
            <a:br>
              <a:rPr lang="en-GB" sz="36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Work plan produced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Initial draft structure provided</a:t>
            </a:r>
          </a:p>
          <a:p>
            <a:pPr lvl="1">
              <a:defRPr/>
            </a:pPr>
            <a:r>
              <a:rPr lang="en-US" sz="1800" dirty="0" smtClean="0"/>
              <a:t>S</a:t>
            </a:r>
            <a:r>
              <a:rPr lang="en-US" sz="1800" dirty="0" smtClean="0">
                <a:ea typeface="+mn-ea"/>
              </a:rPr>
              <a:t>ections on terms and concepts, risk-based security testing and test-based risk assessment </a:t>
            </a:r>
            <a:r>
              <a:rPr lang="en-US" sz="1800" dirty="0" smtClean="0"/>
              <a:t>defined</a:t>
            </a:r>
          </a:p>
          <a:p>
            <a:pPr lvl="1">
              <a:defRPr/>
            </a:pPr>
            <a:r>
              <a:rPr lang="en-GB" sz="1800" dirty="0"/>
              <a:t>Initial draft for: </a:t>
            </a:r>
            <a:r>
              <a:rPr lang="en-GB" sz="1800" dirty="0" smtClean="0"/>
              <a:t> Risk</a:t>
            </a:r>
            <a:r>
              <a:rPr lang="en-GB" sz="1800" dirty="0"/>
              <a:t>-based security test </a:t>
            </a:r>
            <a:r>
              <a:rPr lang="en-GB" sz="1800" dirty="0" smtClean="0"/>
              <a:t>planning</a:t>
            </a:r>
            <a:r>
              <a:rPr lang="de-DE" sz="1800" dirty="0" smtClean="0"/>
              <a:t>, </a:t>
            </a:r>
            <a:r>
              <a:rPr lang="en-GB" sz="1800" dirty="0"/>
              <a:t>r</a:t>
            </a:r>
            <a:r>
              <a:rPr lang="en-GB" sz="1800" dirty="0" smtClean="0"/>
              <a:t>isk</a:t>
            </a:r>
            <a:r>
              <a:rPr lang="en-GB" sz="1800" dirty="0"/>
              <a:t>-based security test </a:t>
            </a:r>
            <a:r>
              <a:rPr lang="en-GB" sz="1800" dirty="0" smtClean="0"/>
              <a:t>design, risk</a:t>
            </a:r>
            <a:r>
              <a:rPr lang="en-GB" sz="1800" dirty="0"/>
              <a:t>-based security test selection</a:t>
            </a:r>
            <a:endParaRPr lang="de-DE" sz="1800" dirty="0"/>
          </a:p>
          <a:p>
            <a:pPr marL="457200" lvl="1" indent="0">
              <a:buNone/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Feedback from Security SIG on initial draft required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Milan will provide feedback until next meeting.</a:t>
            </a:r>
            <a:endParaRPr lang="en-US" sz="1800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3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363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251: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Work Plan produced and updated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Initial draft structure agreed, 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Design section of </a:t>
            </a:r>
            <a:r>
              <a:rPr lang="en-US" sz="1800" dirty="0" err="1" smtClean="0">
                <a:ea typeface="+mn-ea"/>
              </a:rPr>
              <a:t>LifeCycle</a:t>
            </a:r>
            <a:r>
              <a:rPr lang="en-US" sz="1800" dirty="0" smtClean="0">
                <a:ea typeface="+mn-ea"/>
              </a:rPr>
              <a:t> drafted</a:t>
            </a: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Integration of information from other WI required (ongoing)</a:t>
            </a:r>
          </a:p>
          <a:p>
            <a:pPr lvl="1">
              <a:defRPr/>
            </a:pPr>
            <a:r>
              <a:rPr lang="en-US" sz="1800" dirty="0" smtClean="0"/>
              <a:t>Discussing whether to have a joint WI with TC </a:t>
            </a:r>
            <a:r>
              <a:rPr lang="en-US" sz="1800" dirty="0" smtClean="0"/>
              <a:t>Cyber</a:t>
            </a: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457200" lvl="1" indent="0">
              <a:buNone/>
              <a:defRPr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TC </a:t>
            </a:r>
            <a:r>
              <a:rPr lang="en-US" sz="1800" dirty="0">
                <a:solidFill>
                  <a:srgbClr val="FF0000"/>
                </a:solidFill>
              </a:rPr>
              <a:t>CYBER are interested in collaborating over the </a:t>
            </a:r>
            <a:r>
              <a:rPr lang="en-US" sz="1800" dirty="0" err="1">
                <a:solidFill>
                  <a:srgbClr val="FF0000"/>
                </a:solidFill>
              </a:rPr>
              <a:t>LifeCycle</a:t>
            </a:r>
            <a:r>
              <a:rPr lang="en-US" sz="1800" dirty="0">
                <a:solidFill>
                  <a:srgbClr val="FF0000"/>
                </a:solidFill>
              </a:rPr>
              <a:t> Document in particular - I've promised to send them 0.0.5 once I've mad the changes.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4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993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101 583: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/>
              <a:t>-- </a:t>
            </a:r>
            <a:r>
              <a:rPr lang="en-GB" sz="2400" dirty="0"/>
              <a:t>Progress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280000" cy="43924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eceived comments and additional sections: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integrate </a:t>
            </a:r>
            <a:r>
              <a:rPr lang="en-US" dirty="0"/>
              <a:t>comments: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move </a:t>
            </a:r>
            <a:r>
              <a:rPr lang="en-US" dirty="0"/>
              <a:t>from TS -&gt; TR: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review </a:t>
            </a:r>
            <a:r>
              <a:rPr lang="en-US" dirty="0">
                <a:solidFill>
                  <a:srgbClr val="FF0000"/>
                </a:solidFill>
              </a:rPr>
              <a:t>by external experts: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clarify WI name with Emmanuelle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version until end of CW25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Ian will sent comment to ARI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forward based on next MTS </a:t>
            </a:r>
            <a:r>
              <a:rPr lang="en-US" dirty="0" smtClean="0"/>
              <a:t>SIG meeting:</a:t>
            </a:r>
            <a:endParaRPr lang="en-US" dirty="0"/>
          </a:p>
          <a:p>
            <a:pPr lvl="1"/>
            <a:r>
              <a:rPr lang="en-US" dirty="0" smtClean="0"/>
              <a:t>next </a:t>
            </a:r>
            <a:r>
              <a:rPr lang="en-US" dirty="0"/>
              <a:t>draft: </a:t>
            </a:r>
            <a:r>
              <a:rPr lang="en-US" dirty="0" smtClean="0"/>
              <a:t>after next SIG conference call (June 2014)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approval: </a:t>
            </a:r>
            <a:r>
              <a:rPr lang="en-US" dirty="0" smtClean="0"/>
              <a:t>following </a:t>
            </a:r>
            <a:r>
              <a:rPr lang="en-US" dirty="0"/>
              <a:t>MTS </a:t>
            </a:r>
            <a:r>
              <a:rPr lang="en-US" dirty="0" smtClean="0"/>
              <a:t>meeting (October 2014)</a:t>
            </a:r>
            <a:endParaRPr lang="en-US" dirty="0"/>
          </a:p>
          <a:p>
            <a:pPr lvl="1">
              <a:defRPr/>
            </a:pP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Jürgen </a:t>
            </a:r>
            <a:r>
              <a:rPr lang="en-US" dirty="0" smtClean="0">
                <a:solidFill>
                  <a:srgbClr val="FF0000"/>
                </a:solidFill>
              </a:rPr>
              <a:t>will distribute the document to the SIG </a:t>
            </a:r>
            <a:r>
              <a:rPr lang="en-US" dirty="0">
                <a:solidFill>
                  <a:srgbClr val="FF0000"/>
                </a:solidFill>
              </a:rPr>
              <a:t>ISO document on security testing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Discussion relation to TC Cyber, report from Ian, identify synergies</a:t>
            </a:r>
          </a:p>
          <a:p>
            <a:r>
              <a:rPr lang="en-US" dirty="0">
                <a:solidFill>
                  <a:srgbClr val="FF0000"/>
                </a:solidFill>
              </a:rPr>
              <a:t>Ari will provide a new version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err="1" smtClean="0">
                <a:solidFill>
                  <a:srgbClr val="FF0000"/>
                </a:solidFill>
              </a:rPr>
              <a:t>SecTestTerms</a:t>
            </a:r>
            <a:r>
              <a:rPr lang="en-US" dirty="0" smtClean="0">
                <a:solidFill>
                  <a:srgbClr val="FF0000"/>
                </a:solidFill>
              </a:rPr>
              <a:t> at the end of </a:t>
            </a:r>
            <a:r>
              <a:rPr lang="en-US" dirty="0" smtClean="0">
                <a:solidFill>
                  <a:srgbClr val="FF0000"/>
                </a:solidFill>
              </a:rPr>
              <a:t>CW25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JGR to check with </a:t>
            </a:r>
            <a:r>
              <a:rPr lang="en-US" dirty="0" err="1" smtClean="0">
                <a:solidFill>
                  <a:srgbClr val="FF0000"/>
                </a:solidFill>
              </a:rPr>
              <a:t>Emm</a:t>
            </a:r>
            <a:r>
              <a:rPr lang="en-US" dirty="0" smtClean="0">
                <a:solidFill>
                  <a:srgbClr val="FF0000"/>
                </a:solidFill>
              </a:rPr>
              <a:t> for liaison statement with ISO WG 27 (e.g. requesting comments on </a:t>
            </a:r>
            <a:r>
              <a:rPr lang="en-US" dirty="0" err="1" smtClean="0">
                <a:solidFill>
                  <a:srgbClr val="FF0000"/>
                </a:solidFill>
              </a:rPr>
              <a:t>SecTestCases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SecTestTerms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JAN check deadlines </a:t>
            </a:r>
            <a:r>
              <a:rPr lang="en-US" dirty="0">
                <a:solidFill>
                  <a:srgbClr val="FF0000"/>
                </a:solidFill>
              </a:rPr>
              <a:t>for liaison </a:t>
            </a:r>
            <a:r>
              <a:rPr lang="en-US" dirty="0" smtClean="0">
                <a:solidFill>
                  <a:srgbClr val="FF0000"/>
                </a:solidFill>
              </a:rPr>
              <a:t>statement with respect to ISO Mexico meeting.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Next meeting </a:t>
            </a:r>
            <a:r>
              <a:rPr lang="en-US" dirty="0" smtClean="0">
                <a:solidFill>
                  <a:srgbClr val="FF0000"/>
                </a:solidFill>
              </a:rPr>
              <a:t>Friday, </a:t>
            </a:r>
            <a:r>
              <a:rPr lang="en-US" dirty="0" smtClean="0">
                <a:solidFill>
                  <a:srgbClr val="FF0000"/>
                </a:solidFill>
              </a:rPr>
              <a:t>June </a:t>
            </a:r>
            <a:r>
              <a:rPr lang="en-US" dirty="0" smtClean="0">
                <a:solidFill>
                  <a:srgbClr val="FF0000"/>
                </a:solidFill>
              </a:rPr>
              <a:t>27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2 pm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2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1964</TotalTime>
  <Words>398</Words>
  <Application>Microsoft Macintosh PowerPoint</Application>
  <PresentationFormat>On-screen Show (4:3)</PresentationFormat>
  <Paragraphs>57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ETSI TC MTS, Security SIG in MTS (Methods for Testing and Specification)</vt:lpstr>
      <vt:lpstr>TR 101 583:  Security Testing Case Studies  -- Progress</vt:lpstr>
      <vt:lpstr>EG 203 251: Risk-based Security Testing  </vt:lpstr>
      <vt:lpstr>EG 203 251:  Security Assurance Lifecycle -- Progress</vt:lpstr>
      <vt:lpstr>TR 101 583: Security testing terminology -- Progress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528</cp:revision>
  <cp:lastPrinted>2013-12-11T12:16:01Z</cp:lastPrinted>
  <dcterms:created xsi:type="dcterms:W3CDTF">2010-12-21T08:59:38Z</dcterms:created>
  <dcterms:modified xsi:type="dcterms:W3CDTF">2014-06-17T13:31:52Z</dcterms:modified>
</cp:coreProperties>
</file>