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8" r:id="rId2"/>
    <p:sldId id="309" r:id="rId3"/>
    <p:sldId id="308" r:id="rId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75661" autoAdjust="0"/>
  </p:normalViewPr>
  <p:slideViewPr>
    <p:cSldViewPr>
      <p:cViewPr varScale="1">
        <p:scale>
          <a:sx n="57" d="100"/>
          <a:sy n="57" d="100"/>
        </p:scale>
        <p:origin x="-109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12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BFF3B89-494B-4661-A474-3FB891B3A9B3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8B98646-CAEC-4476-98D3-BB29CE51B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94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8748" indent="-3033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13459" indent="-24269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8843" indent="-24269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84227" indent="-24269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69610" indent="-2426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54994" indent="-2426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40378" indent="-2426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25763" indent="-2426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5A9EB-C5BC-4CD4-9EAA-BC47F536EC70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98646-CAEC-4476-98D3-BB29CE51B6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6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20400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69481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228401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84113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96598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866699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45212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912984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3671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07517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95331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97124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413500"/>
            <a:ext cx="1377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74844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47861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51310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67942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2030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18493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05723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18381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98684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39583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EB4E3"/>
                </a:solidFill>
                <a:latin typeface="Arial" charset="0"/>
                <a:cs typeface="Arial" charset="0"/>
              </a:defRPr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4" r:id="rId2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25"/>
        </a:buBlip>
        <a:defRPr sz="2400" kern="1200">
          <a:solidFill>
            <a:srgbClr val="40404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2000" kern="1200">
          <a:solidFill>
            <a:srgbClr val="404040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3284538"/>
            <a:ext cx="4124325" cy="244792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TTCN-3 Status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>
          <a:xfrm>
            <a:off x="4686300" y="5457825"/>
            <a:ext cx="4124325" cy="9906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err="1" smtClean="0"/>
              <a:t>dr</a:t>
            </a:r>
            <a:r>
              <a:rPr lang="de-DE" dirty="0" smtClean="0"/>
              <a:t> Gy</a:t>
            </a:r>
            <a:r>
              <a:rPr lang="hu-HU" dirty="0" err="1" smtClean="0"/>
              <a:t>örgy</a:t>
            </a:r>
            <a:r>
              <a:rPr lang="hu-HU" dirty="0" smtClean="0"/>
              <a:t> Réthy</a:t>
            </a:r>
            <a:r>
              <a:rPr lang="de-DE" dirty="0" smtClean="0"/>
              <a:t>, </a:t>
            </a:r>
            <a:r>
              <a:rPr lang="hu-HU" dirty="0" smtClean="0"/>
              <a:t>Ericsson</a:t>
            </a:r>
            <a:endParaRPr lang="de-DE" dirty="0" smtClean="0"/>
          </a:p>
          <a:p>
            <a:pPr>
              <a:defRPr/>
            </a:pPr>
            <a:r>
              <a:rPr lang="en-US" dirty="0" smtClean="0"/>
              <a:t>g</a:t>
            </a:r>
            <a:r>
              <a:rPr lang="hu-HU" dirty="0" err="1" smtClean="0"/>
              <a:t>yorgy</a:t>
            </a:r>
            <a:r>
              <a:rPr lang="hu-HU" dirty="0" smtClean="0"/>
              <a:t>.</a:t>
            </a:r>
            <a:r>
              <a:rPr lang="en-US" dirty="0" smtClean="0"/>
              <a:t>r</a:t>
            </a:r>
            <a:r>
              <a:rPr lang="hu-HU" dirty="0" err="1" smtClean="0"/>
              <a:t>ethy</a:t>
            </a:r>
            <a:r>
              <a:rPr lang="en-US" dirty="0" smtClean="0"/>
              <a:t>@ericsson.com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77937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553200" cy="5029200"/>
          </a:xfrm>
        </p:spPr>
        <p:txBody>
          <a:bodyPr/>
          <a:lstStyle/>
          <a:p>
            <a:r>
              <a:rPr lang="en-GB" dirty="0" smtClean="0"/>
              <a:t>All deliverables of STF 478 (TTCN-3 </a:t>
            </a:r>
            <a:r>
              <a:rPr lang="en-GB" dirty="0" err="1" smtClean="0"/>
              <a:t>Evo</a:t>
            </a:r>
            <a:r>
              <a:rPr lang="en-GB" dirty="0" smtClean="0"/>
              <a:t> 2014) have been published</a:t>
            </a:r>
          </a:p>
          <a:p>
            <a:r>
              <a:rPr lang="en-GB" dirty="0" smtClean="0"/>
              <a:t>ES </a:t>
            </a:r>
            <a:r>
              <a:rPr lang="en-GB" dirty="0"/>
              <a:t>201 </a:t>
            </a:r>
            <a:r>
              <a:rPr lang="en-GB" dirty="0" smtClean="0"/>
              <a:t>873</a:t>
            </a:r>
          </a:p>
          <a:p>
            <a:pPr lvl="1"/>
            <a:r>
              <a:rPr lang="en-GB" dirty="0" smtClean="0"/>
              <a:t>Parts 1, 5 and 6: V4.7.1 </a:t>
            </a:r>
            <a:r>
              <a:rPr lang="en-US" dirty="0"/>
              <a:t>(2015-06</a:t>
            </a:r>
            <a:r>
              <a:rPr lang="en-US" dirty="0" smtClean="0"/>
              <a:t>)</a:t>
            </a:r>
            <a:endParaRPr lang="en-GB" dirty="0" smtClean="0"/>
          </a:p>
          <a:p>
            <a:pPr lvl="1"/>
            <a:r>
              <a:rPr lang="en-GB" dirty="0" smtClean="0"/>
              <a:t>Parts 8 and 9: V4.6.1 </a:t>
            </a:r>
            <a:r>
              <a:rPr lang="en-US" dirty="0" smtClean="0"/>
              <a:t>(</a:t>
            </a:r>
            <a:r>
              <a:rPr lang="en-US" dirty="0"/>
              <a:t>2015-06</a:t>
            </a:r>
            <a:r>
              <a:rPr lang="en-US" dirty="0" smtClean="0"/>
              <a:t>)</a:t>
            </a:r>
            <a:endParaRPr lang="en-GB" dirty="0" smtClean="0"/>
          </a:p>
          <a:p>
            <a:pPr lvl="1">
              <a:lnSpc>
                <a:spcPts val="2200"/>
              </a:lnSpc>
              <a:spcBef>
                <a:spcPts val="300"/>
              </a:spcBef>
            </a:pPr>
            <a:endParaRPr lang="en-US" dirty="0" smtClean="0"/>
          </a:p>
          <a:p>
            <a:r>
              <a:rPr lang="en-US" dirty="0" smtClean="0"/>
              <a:t>Extension packages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ES </a:t>
            </a:r>
            <a:r>
              <a:rPr lang="en-GB" dirty="0"/>
              <a:t>202 781</a:t>
            </a:r>
            <a:r>
              <a:rPr lang="en-US" dirty="0"/>
              <a:t> </a:t>
            </a:r>
            <a:r>
              <a:rPr lang="en-US" dirty="0" smtClean="0"/>
              <a:t>(2015-06)	Conf &amp; Depl</a:t>
            </a:r>
            <a:r>
              <a:rPr lang="en-US" dirty="0" smtClean="0"/>
              <a:t>oyment</a:t>
            </a:r>
            <a:endParaRPr lang="en-US" dirty="0" smtClean="0"/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ES </a:t>
            </a:r>
            <a:r>
              <a:rPr lang="en-GB" dirty="0"/>
              <a:t>202 </a:t>
            </a:r>
            <a:r>
              <a:rPr lang="en-GB" dirty="0" smtClean="0"/>
              <a:t>782</a:t>
            </a:r>
            <a:r>
              <a:rPr lang="en-US" dirty="0"/>
              <a:t> (</a:t>
            </a:r>
            <a:r>
              <a:rPr lang="en-US" dirty="0" smtClean="0"/>
              <a:t>2015-06)	</a:t>
            </a:r>
            <a:r>
              <a:rPr lang="en-US" dirty="0" smtClean="0"/>
              <a:t>Real </a:t>
            </a:r>
            <a:r>
              <a:rPr lang="en-US" dirty="0" smtClean="0"/>
              <a:t>Time &amp;</a:t>
            </a:r>
            <a:r>
              <a:rPr lang="en-US" dirty="0" smtClean="0"/>
              <a:t>Perf</a:t>
            </a:r>
            <a:r>
              <a:rPr lang="en-US" dirty="0" smtClean="0"/>
              <a:t>ormance</a:t>
            </a:r>
            <a:endParaRPr lang="en-US" dirty="0" smtClean="0"/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ES </a:t>
            </a:r>
            <a:r>
              <a:rPr lang="en-GB" dirty="0"/>
              <a:t>202 784</a:t>
            </a:r>
            <a:r>
              <a:rPr lang="en-US" dirty="0"/>
              <a:t> </a:t>
            </a:r>
            <a:r>
              <a:rPr lang="en-US" dirty="0"/>
              <a:t> (2015-06</a:t>
            </a:r>
            <a:r>
              <a:rPr lang="en-US" dirty="0" smtClean="0"/>
              <a:t>)	Advanced </a:t>
            </a:r>
            <a:r>
              <a:rPr lang="en-US" dirty="0" err="1" smtClean="0"/>
              <a:t>Parameteriz</a:t>
            </a:r>
            <a:r>
              <a:rPr lang="en-US" dirty="0"/>
              <a:t>.</a:t>
            </a:r>
            <a:endParaRPr lang="en-US" dirty="0" smtClean="0"/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ES </a:t>
            </a:r>
            <a:r>
              <a:rPr lang="en-GB" dirty="0"/>
              <a:t>202 </a:t>
            </a:r>
            <a:r>
              <a:rPr lang="en-GB" dirty="0" smtClean="0"/>
              <a:t>785</a:t>
            </a:r>
            <a:r>
              <a:rPr lang="en-US" dirty="0"/>
              <a:t> (2015-06</a:t>
            </a:r>
            <a:r>
              <a:rPr lang="en-US" dirty="0" smtClean="0"/>
              <a:t>)	</a:t>
            </a:r>
            <a:r>
              <a:rPr lang="en-US" dirty="0" err="1" smtClean="0"/>
              <a:t>Behaviour</a:t>
            </a:r>
            <a:r>
              <a:rPr lang="en-US" dirty="0" smtClean="0"/>
              <a:t> types</a:t>
            </a:r>
            <a:endParaRPr lang="en-US" dirty="0" smtClean="0"/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ES </a:t>
            </a:r>
            <a:r>
              <a:rPr lang="en-GB" dirty="0"/>
              <a:t>202 786</a:t>
            </a:r>
            <a:r>
              <a:rPr lang="en-US" dirty="0"/>
              <a:t> </a:t>
            </a:r>
            <a:r>
              <a:rPr lang="en-US" dirty="0"/>
              <a:t>(2015-06)	Continuous </a:t>
            </a:r>
            <a:r>
              <a:rPr lang="en-US" dirty="0" smtClean="0"/>
              <a:t>Signal support</a:t>
            </a:r>
            <a:endParaRPr lang="en-US" dirty="0" smtClean="0"/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ES </a:t>
            </a:r>
            <a:r>
              <a:rPr lang="en-GB" dirty="0"/>
              <a:t>202 789</a:t>
            </a:r>
            <a:r>
              <a:rPr lang="en-US" dirty="0"/>
              <a:t> </a:t>
            </a:r>
            <a:r>
              <a:rPr lang="en-US" dirty="0"/>
              <a:t>(2015-06)	Extended </a:t>
            </a:r>
            <a:r>
              <a:rPr lang="en-US" dirty="0" smtClean="0"/>
              <a:t>TRI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8481747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STF 491 TTCN-3 Evolution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705600" cy="5334000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300"/>
              </a:spcBef>
            </a:pPr>
            <a:r>
              <a:rPr lang="en-US" dirty="0" smtClean="0"/>
              <a:t>Kick-off has taken place on 21th April 2015</a:t>
            </a:r>
            <a:endParaRPr lang="en-US" dirty="0" smtClean="0"/>
          </a:p>
          <a:p>
            <a:pPr lvl="1">
              <a:lnSpc>
                <a:spcPts val="2400"/>
              </a:lnSpc>
              <a:spcBef>
                <a:spcPts val="300"/>
              </a:spcBef>
            </a:pPr>
            <a:r>
              <a:rPr lang="en-US" dirty="0" smtClean="0"/>
              <a:t>Project members:</a:t>
            </a:r>
            <a:br>
              <a:rPr lang="en-US" dirty="0" smtClean="0"/>
            </a:br>
            <a:r>
              <a:rPr lang="de-DE" dirty="0"/>
              <a:t>Axel </a:t>
            </a:r>
            <a:r>
              <a:rPr lang="de-DE" dirty="0" smtClean="0"/>
              <a:t>Rennoch,</a:t>
            </a:r>
            <a:br>
              <a:rPr lang="de-DE" dirty="0" smtClean="0"/>
            </a:br>
            <a:r>
              <a:rPr lang="de-DE" dirty="0" smtClean="0"/>
              <a:t>Jacob Wieland,</a:t>
            </a:r>
            <a:br>
              <a:rPr lang="de-DE" dirty="0" smtClean="0"/>
            </a:br>
            <a:r>
              <a:rPr lang="en-US" dirty="0" smtClean="0"/>
              <a:t>Jens Grabowski,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Gy</a:t>
            </a:r>
            <a:r>
              <a:rPr lang="hu-HU" dirty="0" smtClean="0"/>
              <a:t>ö</a:t>
            </a:r>
            <a:r>
              <a:rPr lang="de-DE" dirty="0" err="1" smtClean="0"/>
              <a:t>rgy</a:t>
            </a:r>
            <a:r>
              <a:rPr lang="de-DE" dirty="0" smtClean="0"/>
              <a:t> </a:t>
            </a:r>
            <a:r>
              <a:rPr lang="hu-HU" dirty="0" smtClean="0"/>
              <a:t>Réthy, project </a:t>
            </a:r>
            <a:r>
              <a:rPr lang="hu-HU" dirty="0" err="1" smtClean="0"/>
              <a:t>leader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Tomaš</a:t>
            </a:r>
            <a:r>
              <a:rPr lang="hu-HU" dirty="0" smtClean="0"/>
              <a:t> Urban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en-US" dirty="0" smtClean="0"/>
              <a:t>“external member”)</a:t>
            </a:r>
            <a:endParaRPr lang="en-US" dirty="0" smtClean="0"/>
          </a:p>
          <a:p>
            <a:pPr>
              <a:lnSpc>
                <a:spcPts val="2400"/>
              </a:lnSpc>
              <a:spcBef>
                <a:spcPts val="300"/>
              </a:spcBef>
            </a:pPr>
            <a:r>
              <a:rPr lang="en-US" dirty="0" smtClean="0"/>
              <a:t>Resources</a:t>
            </a:r>
          </a:p>
          <a:p>
            <a:pPr lvl="1">
              <a:lnSpc>
                <a:spcPts val="2400"/>
              </a:lnSpc>
              <a:spcBef>
                <a:spcPts val="300"/>
              </a:spcBef>
            </a:pPr>
            <a:r>
              <a:rPr lang="en-US" dirty="0" smtClean="0"/>
              <a:t>103 working days</a:t>
            </a:r>
            <a:br>
              <a:rPr lang="en-US" dirty="0" smtClean="0"/>
            </a:br>
            <a:r>
              <a:rPr lang="en-US" dirty="0" smtClean="0"/>
              <a:t>(80+3 </a:t>
            </a:r>
            <a:r>
              <a:rPr lang="en-US" dirty="0" err="1" smtClean="0"/>
              <a:t>mDays</a:t>
            </a:r>
            <a:r>
              <a:rPr lang="en-US" dirty="0" smtClean="0"/>
              <a:t> remunerated + 20 </a:t>
            </a:r>
            <a:r>
              <a:rPr lang="en-US" dirty="0" err="1" smtClean="0"/>
              <a:t>mDays</a:t>
            </a:r>
            <a:r>
              <a:rPr lang="en-US" dirty="0" smtClean="0"/>
              <a:t> </a:t>
            </a:r>
            <a:r>
              <a:rPr lang="en-US" dirty="0" smtClean="0"/>
              <a:t>voluntary)</a:t>
            </a:r>
            <a:endParaRPr lang="en-US" dirty="0" smtClean="0"/>
          </a:p>
          <a:p>
            <a:pPr>
              <a:lnSpc>
                <a:spcPts val="2400"/>
              </a:lnSpc>
              <a:spcBef>
                <a:spcPts val="300"/>
              </a:spcBef>
            </a:pPr>
            <a:r>
              <a:rPr lang="en-US" dirty="0" smtClean="0"/>
              <a:t>Planned working sessions (WS-s)</a:t>
            </a:r>
            <a:endParaRPr lang="en-GB" i="1" dirty="0"/>
          </a:p>
          <a:p>
            <a:pPr lvl="1">
              <a:lnSpc>
                <a:spcPts val="2400"/>
              </a:lnSpc>
              <a:spcBef>
                <a:spcPts val="300"/>
              </a:spcBef>
            </a:pPr>
            <a:r>
              <a:rPr lang="en-GB" dirty="0" smtClean="0"/>
              <a:t>Week </a:t>
            </a:r>
            <a:r>
              <a:rPr lang="en-GB" dirty="0"/>
              <a:t>32, 3-7 August 2015</a:t>
            </a:r>
          </a:p>
          <a:p>
            <a:pPr lvl="1">
              <a:lnSpc>
                <a:spcPts val="2400"/>
              </a:lnSpc>
              <a:spcBef>
                <a:spcPts val="300"/>
              </a:spcBef>
            </a:pPr>
            <a:r>
              <a:rPr lang="en-GB" dirty="0" smtClean="0"/>
              <a:t>Week </a:t>
            </a:r>
            <a:r>
              <a:rPr lang="en-GB" dirty="0"/>
              <a:t>42, October 12-16 2015</a:t>
            </a:r>
          </a:p>
          <a:p>
            <a:pPr lvl="1">
              <a:lnSpc>
                <a:spcPts val="2400"/>
              </a:lnSpc>
              <a:spcBef>
                <a:spcPts val="300"/>
              </a:spcBef>
            </a:pPr>
            <a:r>
              <a:rPr lang="en-GB" dirty="0" smtClean="0"/>
              <a:t>Week </a:t>
            </a:r>
            <a:r>
              <a:rPr lang="en-GB" dirty="0"/>
              <a:t>45, November 2-6 </a:t>
            </a:r>
            <a:r>
              <a:rPr lang="en-GB" dirty="0" smtClean="0"/>
              <a:t>2015</a:t>
            </a:r>
          </a:p>
          <a:p>
            <a:pPr lvl="1">
              <a:lnSpc>
                <a:spcPts val="2400"/>
              </a:lnSpc>
              <a:spcBef>
                <a:spcPts val="300"/>
              </a:spcBef>
            </a:pPr>
            <a:r>
              <a:rPr lang="en-US" dirty="0" smtClean="0"/>
              <a:t>Dates of the 4</a:t>
            </a:r>
            <a:r>
              <a:rPr lang="en-US" baseline="30000" dirty="0" smtClean="0"/>
              <a:t>th</a:t>
            </a:r>
            <a:r>
              <a:rPr lang="en-US" dirty="0" smtClean="0"/>
              <a:t> joint WS is under discussion</a:t>
            </a:r>
          </a:p>
          <a:p>
            <a:pPr lvl="1">
              <a:lnSpc>
                <a:spcPts val="2400"/>
              </a:lnSpc>
              <a:spcBef>
                <a:spcPts val="300"/>
              </a:spcBef>
            </a:pPr>
            <a:r>
              <a:rPr lang="en-US" dirty="0" smtClean="0"/>
              <a:t>5 days non-</a:t>
            </a:r>
            <a:r>
              <a:rPr lang="en-US" dirty="0"/>
              <a:t>j</a:t>
            </a:r>
            <a:r>
              <a:rPr lang="en-US" dirty="0" smtClean="0"/>
              <a:t>oint technical work (drafting) in December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752114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TSI Presentation Template 2014.ppt [Read-Only] [Compatibility Mode]" id="{AFE42CB8-55C5-4F80-B2E0-2723371E9FC9}" vid="{6B371DB4-0E50-4853-B1AC-155CECE372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MTS(14)62_027_Update_on_LIBSIP_and_TTCN-3_org</Template>
  <TotalTime>26278</TotalTime>
  <Words>74</Words>
  <Application>Microsoft Office PowerPoint</Application>
  <PresentationFormat>On-screen Show (4:3)</PresentationFormat>
  <Paragraphs>32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Blank</vt:lpstr>
      <vt:lpstr> TTCN-3 Status    </vt:lpstr>
      <vt:lpstr>Standards</vt:lpstr>
      <vt:lpstr>STF 491 TTCN-3 Evolution 2015</vt:lpstr>
    </vt:vector>
  </TitlesOfParts>
  <Company>Ericsson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MTS success story: TTCN-3</dc:title>
  <dc:creator>György Réthy</dc:creator>
  <cp:lastModifiedBy>György Réthy</cp:lastModifiedBy>
  <cp:revision>199</cp:revision>
  <cp:lastPrinted>2014-09-23T14:01:54Z</cp:lastPrinted>
  <dcterms:created xsi:type="dcterms:W3CDTF">2014-08-24T18:35:19Z</dcterms:created>
  <dcterms:modified xsi:type="dcterms:W3CDTF">2015-06-08T13:48:26Z</dcterms:modified>
</cp:coreProperties>
</file>