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78" r:id="rId2"/>
    <p:sldId id="309" r:id="rId3"/>
    <p:sldId id="308" r:id="rId4"/>
    <p:sldId id="310" r:id="rId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75661" autoAdjust="0"/>
  </p:normalViewPr>
  <p:slideViewPr>
    <p:cSldViewPr>
      <p:cViewPr varScale="1">
        <p:scale>
          <a:sx n="41" d="100"/>
          <a:sy n="41" d="100"/>
        </p:scale>
        <p:origin x="-1368" y="-72"/>
      </p:cViewPr>
      <p:guideLst>
        <p:guide orient="horz" pos="2160"/>
        <p:guide pos="2880"/>
      </p:guideLst>
    </p:cSldViewPr>
  </p:slideViewPr>
  <p:outlineViewPr>
    <p:cViewPr>
      <p:scale>
        <a:sx n="33" d="100"/>
        <a:sy n="33" d="100"/>
      </p:scale>
      <p:origin x="30" y="112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BFF3B89-494B-4661-A474-3FB891B3A9B3}" type="datetimeFigureOut">
              <a:rPr lang="en-GB" smtClean="0"/>
              <a:t>09/06/2015</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8B98646-CAEC-4476-98D3-BB29CE51B658}" type="slidenum">
              <a:rPr lang="en-GB" smtClean="0"/>
              <a:t>‹#›</a:t>
            </a:fld>
            <a:endParaRPr lang="en-GB"/>
          </a:p>
        </p:txBody>
      </p:sp>
    </p:spTree>
    <p:extLst>
      <p:ext uri="{BB962C8B-B14F-4D97-AF65-F5344CB8AC3E}">
        <p14:creationId xmlns:p14="http://schemas.microsoft.com/office/powerpoint/2010/main" val="182394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8748" indent="-303365">
              <a:defRPr>
                <a:solidFill>
                  <a:schemeClr val="tx1"/>
                </a:solidFill>
                <a:latin typeface="Calibri" pitchFamily="34" charset="0"/>
              </a:defRPr>
            </a:lvl2pPr>
            <a:lvl3pPr marL="1213459" indent="-242692">
              <a:defRPr>
                <a:solidFill>
                  <a:schemeClr val="tx1"/>
                </a:solidFill>
                <a:latin typeface="Calibri" pitchFamily="34" charset="0"/>
              </a:defRPr>
            </a:lvl3pPr>
            <a:lvl4pPr marL="1698843" indent="-242692">
              <a:defRPr>
                <a:solidFill>
                  <a:schemeClr val="tx1"/>
                </a:solidFill>
                <a:latin typeface="Calibri" pitchFamily="34" charset="0"/>
              </a:defRPr>
            </a:lvl4pPr>
            <a:lvl5pPr marL="2184227" indent="-242692">
              <a:defRPr>
                <a:solidFill>
                  <a:schemeClr val="tx1"/>
                </a:solidFill>
                <a:latin typeface="Calibri" pitchFamily="34" charset="0"/>
              </a:defRPr>
            </a:lvl5pPr>
            <a:lvl6pPr marL="2669610" indent="-242692" fontAlgn="base">
              <a:spcBef>
                <a:spcPct val="0"/>
              </a:spcBef>
              <a:spcAft>
                <a:spcPct val="0"/>
              </a:spcAft>
              <a:defRPr>
                <a:solidFill>
                  <a:schemeClr val="tx1"/>
                </a:solidFill>
                <a:latin typeface="Calibri" pitchFamily="34" charset="0"/>
              </a:defRPr>
            </a:lvl6pPr>
            <a:lvl7pPr marL="3154994" indent="-242692" fontAlgn="base">
              <a:spcBef>
                <a:spcPct val="0"/>
              </a:spcBef>
              <a:spcAft>
                <a:spcPct val="0"/>
              </a:spcAft>
              <a:defRPr>
                <a:solidFill>
                  <a:schemeClr val="tx1"/>
                </a:solidFill>
                <a:latin typeface="Calibri" pitchFamily="34" charset="0"/>
              </a:defRPr>
            </a:lvl7pPr>
            <a:lvl8pPr marL="3640378" indent="-242692" fontAlgn="base">
              <a:spcBef>
                <a:spcPct val="0"/>
              </a:spcBef>
              <a:spcAft>
                <a:spcPct val="0"/>
              </a:spcAft>
              <a:defRPr>
                <a:solidFill>
                  <a:schemeClr val="tx1"/>
                </a:solidFill>
                <a:latin typeface="Calibri" pitchFamily="34" charset="0"/>
              </a:defRPr>
            </a:lvl8pPr>
            <a:lvl9pPr marL="4125763" indent="-24269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A5A9EB-C5BC-4CD4-9EAA-BC47F536EC70}" type="slidenum">
              <a:rPr lang="de-DE" smtClean="0"/>
              <a:pPr fontAlgn="base">
                <a:spcBef>
                  <a:spcPct val="0"/>
                </a:spcBef>
                <a:spcAft>
                  <a:spcPct val="0"/>
                </a:spcAft>
                <a:defRPr/>
              </a:pPr>
              <a:t>1</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B98646-CAEC-4476-98D3-BB29CE51B658}" type="slidenum">
              <a:rPr lang="en-GB" smtClean="0"/>
              <a:t>3</a:t>
            </a:fld>
            <a:endParaRPr lang="en-GB"/>
          </a:p>
        </p:txBody>
      </p:sp>
    </p:spTree>
    <p:extLst>
      <p:ext uri="{BB962C8B-B14F-4D97-AF65-F5344CB8AC3E}">
        <p14:creationId xmlns:p14="http://schemas.microsoft.com/office/powerpoint/2010/main" val="3115264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תמונה 6" descr="open-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42950" y="4981193"/>
            <a:ext cx="8067675" cy="684277"/>
          </a:xfrm>
        </p:spPr>
        <p:txBody>
          <a:bodyPr anchor="t"/>
          <a:lstStyle>
            <a:lvl1pPr algn="l">
              <a:defRPr sz="2800" b="1" cap="all"/>
            </a:lvl1pPr>
          </a:lstStyle>
          <a:p>
            <a:r>
              <a:rPr lang="en-US" smtClean="0"/>
              <a:t>Click to edit Master title style</a:t>
            </a:r>
            <a:endParaRPr lang="en-GB" dirty="0"/>
          </a:p>
        </p:txBody>
      </p:sp>
      <p:sp>
        <p:nvSpPr>
          <p:cNvPr id="8" name="Text Placeholder 2"/>
          <p:cNvSpPr>
            <a:spLocks noGrp="1"/>
          </p:cNvSpPr>
          <p:nvPr>
            <p:ph type="body" idx="1"/>
          </p:nvPr>
        </p:nvSpPr>
        <p:spPr>
          <a:xfrm>
            <a:off x="742949" y="5474970"/>
            <a:ext cx="8081011" cy="514350"/>
          </a:xfrm>
        </p:spPr>
        <p:txBody>
          <a:bodyPr anchor="ctr"/>
          <a:lstStyle>
            <a:lvl1pPr marL="0" indent="0" algn="l">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 Placeholder 2"/>
          <p:cNvSpPr>
            <a:spLocks noGrp="1"/>
          </p:cNvSpPr>
          <p:nvPr>
            <p:ph type="body" idx="11"/>
          </p:nvPr>
        </p:nvSpPr>
        <p:spPr>
          <a:xfrm>
            <a:off x="742949" y="6000768"/>
            <a:ext cx="8088631" cy="514350"/>
          </a:xfrm>
        </p:spPr>
        <p:txBody>
          <a:bodyPr anchor="ctr"/>
          <a:lstStyle>
            <a:lvl1pPr marL="0" indent="0" algn="l">
              <a:buNone/>
              <a:defRPr sz="1600" b="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Footer Placeholder 4"/>
          <p:cNvSpPr>
            <a:spLocks noGrp="1"/>
          </p:cNvSpPr>
          <p:nvPr>
            <p:ph type="ftr" sz="quarter" idx="12"/>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131320400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15025" cy="4552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110769481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2133228401"/>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138984113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78159659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815866699"/>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388914521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2957912984"/>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תמונה 6" descr="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722313" y="5349876"/>
            <a:ext cx="7772400" cy="660400"/>
          </a:xfrm>
        </p:spPr>
        <p:txBody>
          <a:bodyPr anchor="t"/>
          <a:lstStyle>
            <a:lvl1pPr algn="l">
              <a:defRPr sz="3200" b="1" cap="all"/>
            </a:lvl1pPr>
          </a:lstStyle>
          <a:p>
            <a:r>
              <a:rPr lang="en-US" smtClean="0"/>
              <a:t>Click to edit Master title style</a:t>
            </a:r>
            <a:endParaRPr lang="en-GB"/>
          </a:p>
        </p:txBody>
      </p:sp>
      <p:sp>
        <p:nvSpPr>
          <p:cNvPr id="8" name="Text Placeholder 2"/>
          <p:cNvSpPr>
            <a:spLocks noGrp="1"/>
          </p:cNvSpPr>
          <p:nvPr>
            <p:ph type="body" idx="1"/>
          </p:nvPr>
        </p:nvSpPr>
        <p:spPr>
          <a:xfrm>
            <a:off x="722313" y="6067425"/>
            <a:ext cx="7772400" cy="434975"/>
          </a:xfrm>
        </p:spPr>
        <p:txBody>
          <a:bodyPr anchor="b"/>
          <a:lstStyle>
            <a:lvl1pPr marL="0" indent="0">
              <a:buNone/>
              <a:defRPr sz="2000" b="1">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155173671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cs typeface="Arial" charset="0"/>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3FF80DD3-47C8-4FD9-B37E-3EA379F28957}" type="slidenum">
              <a:rPr lang="en-GB" smtClean="0"/>
              <a:t>‹#›</a:t>
            </a:fld>
            <a:endParaRPr lang="en-GB"/>
          </a:p>
        </p:txBody>
      </p:sp>
    </p:spTree>
    <p:extLst>
      <p:ext uri="{BB962C8B-B14F-4D97-AF65-F5344CB8AC3E}">
        <p14:creationId xmlns:p14="http://schemas.microsoft.com/office/powerpoint/2010/main" val="393307517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4"/>
          <p:cNvSpPr>
            <a:spLocks noGrp="1"/>
          </p:cNvSpPr>
          <p:nvPr>
            <p:ph type="ftr" sz="quarter" idx="10"/>
          </p:nvPr>
        </p:nvSpPr>
        <p:spPr/>
        <p:txBody>
          <a:bodyPr/>
          <a:lstStyle>
            <a:lvl1pPr>
              <a:defRPr>
                <a:cs typeface="Arial" charset="0"/>
              </a:defRPr>
            </a:lvl1pPr>
          </a:lstStyle>
          <a:p>
            <a:endParaRPr lang="en-GB"/>
          </a:p>
        </p:txBody>
      </p:sp>
      <p:sp>
        <p:nvSpPr>
          <p:cNvPr id="8" name="Slide Number Placeholder 5"/>
          <p:cNvSpPr>
            <a:spLocks noGrp="1"/>
          </p:cNvSpPr>
          <p:nvPr>
            <p:ph type="sldNum" sz="quarter" idx="11"/>
          </p:nvPr>
        </p:nvSpPr>
        <p:spPr/>
        <p:txBody>
          <a:bodyPr/>
          <a:lstStyle>
            <a:lvl1pPr>
              <a:defRPr/>
            </a:lvl1pPr>
          </a:lstStyle>
          <a:p>
            <a:fld id="{3FF80DD3-47C8-4FD9-B37E-3EA379F28957}" type="slidenum">
              <a:rPr lang="en-GB" smtClean="0"/>
              <a:t>‹#›</a:t>
            </a:fld>
            <a:endParaRPr lang="en-GB"/>
          </a:p>
        </p:txBody>
      </p:sp>
    </p:spTree>
    <p:extLst>
      <p:ext uri="{BB962C8B-B14F-4D97-AF65-F5344CB8AC3E}">
        <p14:creationId xmlns:p14="http://schemas.microsoft.com/office/powerpoint/2010/main" val="308395331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Footer Placeholder 4"/>
          <p:cNvSpPr>
            <a:spLocks noGrp="1"/>
          </p:cNvSpPr>
          <p:nvPr>
            <p:ph type="ftr" sz="quarter" idx="10"/>
          </p:nvPr>
        </p:nvSpPr>
        <p:spPr/>
        <p:txBody>
          <a:bodyPr/>
          <a:lstStyle>
            <a:lvl1pPr>
              <a:defRPr>
                <a:cs typeface="Arial" charset="0"/>
              </a:defRPr>
            </a:lvl1pPr>
          </a:lstStyle>
          <a:p>
            <a:endParaRPr lang="en-GB"/>
          </a:p>
        </p:txBody>
      </p:sp>
      <p:sp>
        <p:nvSpPr>
          <p:cNvPr id="4" name="Slide Number Placeholder 5"/>
          <p:cNvSpPr>
            <a:spLocks noGrp="1"/>
          </p:cNvSpPr>
          <p:nvPr>
            <p:ph type="sldNum" sz="quarter" idx="11"/>
          </p:nvPr>
        </p:nvSpPr>
        <p:spPr/>
        <p:txBody>
          <a:bodyPr/>
          <a:lstStyle>
            <a:lvl1pPr>
              <a:defRPr/>
            </a:lvl1pPr>
          </a:lstStyle>
          <a:p>
            <a:fld id="{3FF80DD3-47C8-4FD9-B37E-3EA379F28957}" type="slidenum">
              <a:rPr lang="en-GB" smtClean="0"/>
              <a:t>‹#›</a:t>
            </a:fld>
            <a:endParaRPr lang="en-GB"/>
          </a:p>
        </p:txBody>
      </p:sp>
    </p:spTree>
    <p:extLst>
      <p:ext uri="{BB962C8B-B14F-4D97-AF65-F5344CB8AC3E}">
        <p14:creationId xmlns:p14="http://schemas.microsoft.com/office/powerpoint/2010/main" val="1262597124"/>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6050" y="6413500"/>
            <a:ext cx="13779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7"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2"/>
          <p:cNvSpPr>
            <a:spLocks noGrp="1"/>
          </p:cNvSpPr>
          <p:nvPr>
            <p:ph type="ftr" sz="quarter" idx="10"/>
          </p:nvPr>
        </p:nvSpPr>
        <p:spPr/>
        <p:txBody>
          <a:bodyPr/>
          <a:lstStyle>
            <a:lvl1pPr>
              <a:defRPr/>
            </a:lvl1pPr>
          </a:lstStyle>
          <a:p>
            <a:endParaRPr lang="en-GB"/>
          </a:p>
        </p:txBody>
      </p:sp>
      <p:sp>
        <p:nvSpPr>
          <p:cNvPr id="6" name="Slide Number Placeholder 3"/>
          <p:cNvSpPr>
            <a:spLocks noGrp="1"/>
          </p:cNvSpPr>
          <p:nvPr>
            <p:ph type="sldNum" sz="quarter" idx="11"/>
          </p:nvPr>
        </p:nvSpPr>
        <p:spPr/>
        <p:txBody>
          <a:bodyPr/>
          <a:lstStyle>
            <a:lvl1pPr>
              <a:defRPr/>
            </a:lvl1pPr>
          </a:lstStyle>
          <a:p>
            <a:fld id="{3FF80DD3-47C8-4FD9-B37E-3EA379F28957}" type="slidenum">
              <a:rPr lang="en-GB" smtClean="0"/>
              <a:t>‹#›</a:t>
            </a:fld>
            <a:endParaRPr lang="en-GB"/>
          </a:p>
        </p:txBody>
      </p:sp>
    </p:spTree>
    <p:extLst>
      <p:ext uri="{BB962C8B-B14F-4D97-AF65-F5344CB8AC3E}">
        <p14:creationId xmlns:p14="http://schemas.microsoft.com/office/powerpoint/2010/main" val="288157484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cs typeface="Arial" charset="0"/>
              </a:defRPr>
            </a:lvl1pPr>
          </a:lstStyle>
          <a:p>
            <a:endParaRPr lang="en-GB"/>
          </a:p>
        </p:txBody>
      </p:sp>
      <p:sp>
        <p:nvSpPr>
          <p:cNvPr id="3" name="Slide Number Placeholder 5"/>
          <p:cNvSpPr>
            <a:spLocks noGrp="1"/>
          </p:cNvSpPr>
          <p:nvPr>
            <p:ph type="sldNum" sz="quarter" idx="11"/>
          </p:nvPr>
        </p:nvSpPr>
        <p:spPr/>
        <p:txBody>
          <a:bodyPr/>
          <a:lstStyle>
            <a:lvl1pPr>
              <a:defRPr/>
            </a:lvl1pPr>
          </a:lstStyle>
          <a:p>
            <a:fld id="{3FF80DD3-47C8-4FD9-B37E-3EA379F28957}" type="slidenum">
              <a:rPr lang="en-GB" smtClean="0"/>
              <a:t>‹#›</a:t>
            </a:fld>
            <a:endParaRPr lang="en-GB"/>
          </a:p>
        </p:txBody>
      </p:sp>
    </p:spTree>
    <p:extLst>
      <p:ext uri="{BB962C8B-B14F-4D97-AF65-F5344CB8AC3E}">
        <p14:creationId xmlns:p14="http://schemas.microsoft.com/office/powerpoint/2010/main" val="246547861"/>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תמונה 6" descr="open-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686300" y="4268723"/>
            <a:ext cx="4124325" cy="1141478"/>
          </a:xfrm>
        </p:spPr>
        <p:txBody>
          <a:bodyPr anchor="t"/>
          <a:lstStyle>
            <a:lvl1pPr algn="ctr">
              <a:defRPr sz="3200" b="1" cap="all"/>
            </a:lvl1pPr>
          </a:lstStyle>
          <a:p>
            <a:r>
              <a:rPr lang="en-US" dirty="0" smtClean="0"/>
              <a:t>Click to edit Master title style</a:t>
            </a:r>
            <a:endParaRPr lang="en-GB" dirty="0"/>
          </a:p>
        </p:txBody>
      </p:sp>
      <p:sp>
        <p:nvSpPr>
          <p:cNvPr id="6" name="Text Placeholder 2"/>
          <p:cNvSpPr>
            <a:spLocks noGrp="1"/>
          </p:cNvSpPr>
          <p:nvPr>
            <p:ph type="body" idx="1"/>
          </p:nvPr>
        </p:nvSpPr>
        <p:spPr>
          <a:xfrm>
            <a:off x="4686299" y="5457826"/>
            <a:ext cx="4124325" cy="990599"/>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1951310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4"/>
          <p:cNvSpPr>
            <a:spLocks noGrp="1"/>
          </p:cNvSpPr>
          <p:nvPr>
            <p:ph type="ftr" sz="quarter" idx="10"/>
          </p:nvPr>
        </p:nvSpPr>
        <p:spPr/>
        <p:txBody>
          <a:bodyPr/>
          <a:lstStyle>
            <a:lvl1pPr>
              <a:defRPr>
                <a:cs typeface="Arial" charset="0"/>
              </a:defRPr>
            </a:lvl1pPr>
          </a:lstStyle>
          <a:p>
            <a:endParaRPr lang="en-GB"/>
          </a:p>
        </p:txBody>
      </p:sp>
      <p:sp>
        <p:nvSpPr>
          <p:cNvPr id="5" name="Slide Number Placeholder 5"/>
          <p:cNvSpPr>
            <a:spLocks noGrp="1"/>
          </p:cNvSpPr>
          <p:nvPr>
            <p:ph type="sldNum" sz="quarter" idx="11"/>
          </p:nvPr>
        </p:nvSpPr>
        <p:spPr/>
        <p:txBody>
          <a:bodyPr/>
          <a:lstStyle>
            <a:lvl1pPr>
              <a:defRPr/>
            </a:lvl1pPr>
          </a:lstStyle>
          <a:p>
            <a:fld id="{3FF80DD3-47C8-4FD9-B37E-3EA379F28957}" type="slidenum">
              <a:rPr lang="en-GB" smtClean="0"/>
              <a:t>‹#›</a:t>
            </a:fld>
            <a:endParaRPr lang="en-GB"/>
          </a:p>
        </p:txBody>
      </p:sp>
    </p:spTree>
    <p:extLst>
      <p:ext uri="{BB962C8B-B14F-4D97-AF65-F5344CB8AC3E}">
        <p14:creationId xmlns:p14="http://schemas.microsoft.com/office/powerpoint/2010/main" val="238067942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91225" cy="4819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429152030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90018493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7692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380605723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05500" cy="461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424718381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62650" cy="4562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81198684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תמונה 7" descr="Imag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71600"/>
            <a:ext cx="26193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886450" cy="460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p:txBody>
          <a:bodyPr/>
          <a:lstStyle>
            <a:lvl1pPr>
              <a:defRPr/>
            </a:lvl1pPr>
          </a:lstStyle>
          <a:p>
            <a:fld id="{3FF80DD3-47C8-4FD9-B37E-3EA379F28957}" type="slidenum">
              <a:rPr lang="en-GB" smtClean="0"/>
              <a:t>‹#›</a:t>
            </a:fld>
            <a:endParaRPr lang="en-GB"/>
          </a:p>
        </p:txBody>
      </p:sp>
      <p:sp>
        <p:nvSpPr>
          <p:cNvPr id="6" name="Footer Placeholder 4"/>
          <p:cNvSpPr>
            <a:spLocks noGrp="1"/>
          </p:cNvSpPr>
          <p:nvPr>
            <p:ph type="ftr" sz="quarter" idx="11"/>
          </p:nvPr>
        </p:nvSpPr>
        <p:spPr/>
        <p:txBody>
          <a:bodyPr/>
          <a:lstStyle>
            <a:lvl1pPr>
              <a:defRPr sz="800">
                <a:solidFill>
                  <a:srgbClr val="898989"/>
                </a:solidFill>
                <a:latin typeface="Calibri" pitchFamily="34" charset="0"/>
                <a:cs typeface="Calibri" pitchFamily="34" charset="0"/>
              </a:defRPr>
            </a:lvl1pPr>
          </a:lstStyle>
          <a:p>
            <a:endParaRPr lang="en-GB"/>
          </a:p>
        </p:txBody>
      </p:sp>
    </p:spTree>
    <p:extLst>
      <p:ext uri="{BB962C8B-B14F-4D97-AF65-F5344CB8AC3E}">
        <p14:creationId xmlns:p14="http://schemas.microsoft.com/office/powerpoint/2010/main" val="115439583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תמונה 6" descr="content-slide.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76225"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31800" y="6588125"/>
            <a:ext cx="5210175"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898989"/>
                </a:solidFill>
                <a:latin typeface="Calibri" pitchFamily="34" charset="0"/>
                <a:cs typeface="Calibri" pitchFamily="34" charset="0"/>
              </a:defRPr>
            </a:lvl1pPr>
          </a:lstStyle>
          <a:p>
            <a:endParaRPr lang="en-GB"/>
          </a:p>
        </p:txBody>
      </p:sp>
      <p:sp>
        <p:nvSpPr>
          <p:cNvPr id="6" name="Slide Number Placeholder 5"/>
          <p:cNvSpPr>
            <a:spLocks noGrp="1"/>
          </p:cNvSpPr>
          <p:nvPr>
            <p:ph type="sldNum" sz="quarter" idx="4"/>
          </p:nvPr>
        </p:nvSpPr>
        <p:spPr>
          <a:xfrm>
            <a:off x="-95250" y="6588125"/>
            <a:ext cx="381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EB4E3"/>
                </a:solidFill>
                <a:latin typeface="Arial" charset="0"/>
                <a:cs typeface="Arial" charset="0"/>
              </a:defRPr>
            </a:lvl1pPr>
          </a:lstStyle>
          <a:p>
            <a:fld id="{3FF80DD3-47C8-4FD9-B37E-3EA379F2895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4" r:id="rId22"/>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2800" b="1" kern="1200">
          <a:solidFill>
            <a:schemeClr val="tx2"/>
          </a:solidFill>
          <a:latin typeface="Calibri" pitchFamily="34" charset="0"/>
          <a:ea typeface="+mj-ea"/>
          <a:cs typeface="+mj-cs"/>
        </a:defRPr>
      </a:lvl1pPr>
      <a:lvl2pPr algn="l" rtl="0" eaLnBrk="1" fontAlgn="base" hangingPunct="1">
        <a:spcBef>
          <a:spcPct val="0"/>
        </a:spcBef>
        <a:spcAft>
          <a:spcPct val="0"/>
        </a:spcAft>
        <a:defRPr sz="2800" b="1">
          <a:solidFill>
            <a:schemeClr val="tx2"/>
          </a:solidFill>
          <a:latin typeface="Calibri" pitchFamily="34" charset="0"/>
        </a:defRPr>
      </a:lvl2pPr>
      <a:lvl3pPr algn="l" rtl="0" eaLnBrk="1" fontAlgn="base" hangingPunct="1">
        <a:spcBef>
          <a:spcPct val="0"/>
        </a:spcBef>
        <a:spcAft>
          <a:spcPct val="0"/>
        </a:spcAft>
        <a:defRPr sz="2800" b="1">
          <a:solidFill>
            <a:schemeClr val="tx2"/>
          </a:solidFill>
          <a:latin typeface="Calibri" pitchFamily="34" charset="0"/>
        </a:defRPr>
      </a:lvl3pPr>
      <a:lvl4pPr algn="l" rtl="0" eaLnBrk="1" fontAlgn="base" hangingPunct="1">
        <a:spcBef>
          <a:spcPct val="0"/>
        </a:spcBef>
        <a:spcAft>
          <a:spcPct val="0"/>
        </a:spcAft>
        <a:defRPr sz="2800" b="1">
          <a:solidFill>
            <a:schemeClr val="tx2"/>
          </a:solidFill>
          <a:latin typeface="Calibri" pitchFamily="34" charset="0"/>
        </a:defRPr>
      </a:lvl4pPr>
      <a:lvl5pPr algn="l" rtl="0" eaLnBrk="1" fontAlgn="base" hangingPunct="1">
        <a:spcBef>
          <a:spcPct val="0"/>
        </a:spcBef>
        <a:spcAft>
          <a:spcPct val="0"/>
        </a:spcAft>
        <a:defRPr sz="2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SzPct val="90000"/>
        <a:buBlip>
          <a:blip r:embed="rId25"/>
        </a:buBlip>
        <a:defRPr sz="2400" kern="1200">
          <a:solidFill>
            <a:srgbClr val="404040"/>
          </a:solidFill>
          <a:latin typeface="Calibri" pitchFamily="34" charset="0"/>
          <a:ea typeface="+mn-ea"/>
          <a:cs typeface="+mn-cs"/>
        </a:defRPr>
      </a:lvl1pPr>
      <a:lvl2pPr marL="742950" indent="-285750" algn="l" rtl="0" eaLnBrk="1" fontAlgn="base" hangingPunct="1">
        <a:spcBef>
          <a:spcPct val="20000"/>
        </a:spcBef>
        <a:spcAft>
          <a:spcPct val="0"/>
        </a:spcAft>
        <a:buClr>
          <a:schemeClr val="tx2"/>
        </a:buClr>
        <a:buSzPct val="120000"/>
        <a:buFont typeface="Arial" pitchFamily="34" charset="0"/>
        <a:buChar char="•"/>
        <a:defRPr sz="2000" kern="1200">
          <a:solidFill>
            <a:srgbClr val="404040"/>
          </a:solidFill>
          <a:latin typeface="Calibri" pitchFamily="34" charset="0"/>
          <a:ea typeface="+mn-ea"/>
          <a:cs typeface="+mn-cs"/>
        </a:defRPr>
      </a:lvl2pPr>
      <a:lvl3pPr marL="1143000" indent="-228600" algn="l" rtl="0" eaLnBrk="1" fontAlgn="base" hangingPunct="1">
        <a:spcBef>
          <a:spcPct val="20000"/>
        </a:spcBef>
        <a:spcAft>
          <a:spcPct val="0"/>
        </a:spcAft>
        <a:buClr>
          <a:schemeClr val="tx2"/>
        </a:buClr>
        <a:buSzPct val="120000"/>
        <a:buFont typeface="Arial" pitchFamily="34" charset="0"/>
        <a:buChar char="•"/>
        <a:defRPr sz="1600" kern="1200">
          <a:solidFill>
            <a:srgbClr val="404040"/>
          </a:solidFill>
          <a:latin typeface="Calibri" pitchFamily="34" charset="0"/>
          <a:ea typeface="+mn-ea"/>
          <a:cs typeface="+mn-cs"/>
        </a:defRPr>
      </a:lvl3pPr>
      <a:lvl4pPr marL="1600200" indent="-228600" algn="l" rtl="0" eaLnBrk="1" fontAlgn="base" hangingPunct="1">
        <a:spcBef>
          <a:spcPct val="20000"/>
        </a:spcBef>
        <a:spcAft>
          <a:spcPct val="0"/>
        </a:spcAft>
        <a:buClr>
          <a:schemeClr val="tx2"/>
        </a:buClr>
        <a:buSzPct val="120000"/>
        <a:buFont typeface="Arial" pitchFamily="34" charset="0"/>
        <a:buChar char="•"/>
        <a:defRPr sz="1600" kern="1200">
          <a:solidFill>
            <a:srgbClr val="404040"/>
          </a:solidFill>
          <a:latin typeface="Calibri" pitchFamily="34" charset="0"/>
          <a:ea typeface="+mn-ea"/>
          <a:cs typeface="+mn-cs"/>
        </a:defRPr>
      </a:lvl4pPr>
      <a:lvl5pPr marL="2057400" indent="-228600" algn="l" rtl="0" eaLnBrk="1" fontAlgn="base" hangingPunct="1">
        <a:spcBef>
          <a:spcPct val="20000"/>
        </a:spcBef>
        <a:spcAft>
          <a:spcPct val="0"/>
        </a:spcAft>
        <a:buClr>
          <a:schemeClr val="tx2"/>
        </a:buClr>
        <a:buSzPct val="120000"/>
        <a:buFont typeface="Arial" pitchFamily="34" charset="0"/>
        <a:buChar char="•"/>
        <a:defRPr sz="1600" kern="1200">
          <a:solidFill>
            <a:srgbClr val="404040"/>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0" y="3284538"/>
            <a:ext cx="4124325" cy="2447925"/>
          </a:xfrm>
        </p:spPr>
        <p:txBody>
          <a:bodyPr/>
          <a:lstStyle/>
          <a:p>
            <a:pPr>
              <a:defRPr/>
            </a:pPr>
            <a:r>
              <a:rPr lang="en-US" sz="2800" dirty="0" smtClean="0"/>
              <a:t/>
            </a:r>
            <a:br>
              <a:rPr lang="en-US" sz="2800" dirty="0" smtClean="0"/>
            </a:br>
            <a:r>
              <a:rPr lang="en-US" sz="2800" dirty="0" smtClean="0"/>
              <a:t>TTCN-3 Status</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de-DE" dirty="0"/>
          </a:p>
        </p:txBody>
      </p:sp>
      <p:sp>
        <p:nvSpPr>
          <p:cNvPr id="3" name="Untertitel 2"/>
          <p:cNvSpPr>
            <a:spLocks noGrp="1"/>
          </p:cNvSpPr>
          <p:nvPr>
            <p:ph type="body" idx="1"/>
          </p:nvPr>
        </p:nvSpPr>
        <p:spPr>
          <a:xfrm>
            <a:off x="4686300" y="5457825"/>
            <a:ext cx="4124325" cy="990600"/>
          </a:xfrm>
        </p:spPr>
        <p:txBody>
          <a:bodyPr>
            <a:normAutofit fontScale="55000" lnSpcReduction="20000"/>
          </a:bodyPr>
          <a:lstStyle/>
          <a:p>
            <a:pPr>
              <a:defRPr/>
            </a:pPr>
            <a:endParaRPr lang="de-DE" dirty="0" smtClean="0"/>
          </a:p>
          <a:p>
            <a:pPr>
              <a:defRPr/>
            </a:pPr>
            <a:endParaRPr lang="de-DE" dirty="0" smtClean="0"/>
          </a:p>
          <a:p>
            <a:pPr>
              <a:defRPr/>
            </a:pPr>
            <a:endParaRPr lang="de-DE" dirty="0" smtClean="0"/>
          </a:p>
          <a:p>
            <a:pPr>
              <a:defRPr/>
            </a:pPr>
            <a:r>
              <a:rPr lang="de-DE" dirty="0" err="1" smtClean="0"/>
              <a:t>dr</a:t>
            </a:r>
            <a:r>
              <a:rPr lang="de-DE" dirty="0" smtClean="0"/>
              <a:t> Gy</a:t>
            </a:r>
            <a:r>
              <a:rPr lang="hu-HU" dirty="0" err="1" smtClean="0"/>
              <a:t>örgy</a:t>
            </a:r>
            <a:r>
              <a:rPr lang="hu-HU" dirty="0" smtClean="0"/>
              <a:t> Réthy</a:t>
            </a:r>
            <a:r>
              <a:rPr lang="de-DE" dirty="0" smtClean="0"/>
              <a:t>, </a:t>
            </a:r>
            <a:r>
              <a:rPr lang="hu-HU" dirty="0" smtClean="0"/>
              <a:t>Ericsson</a:t>
            </a:r>
            <a:endParaRPr lang="de-DE" dirty="0" smtClean="0"/>
          </a:p>
          <a:p>
            <a:pPr>
              <a:defRPr/>
            </a:pPr>
            <a:r>
              <a:rPr lang="en-US" dirty="0" smtClean="0"/>
              <a:t>g</a:t>
            </a:r>
            <a:r>
              <a:rPr lang="hu-HU" dirty="0" err="1" smtClean="0"/>
              <a:t>yorgy</a:t>
            </a:r>
            <a:r>
              <a:rPr lang="hu-HU" dirty="0" smtClean="0"/>
              <a:t>.</a:t>
            </a:r>
            <a:r>
              <a:rPr lang="en-US" dirty="0" smtClean="0"/>
              <a:t>r</a:t>
            </a:r>
            <a:r>
              <a:rPr lang="hu-HU" dirty="0" err="1" smtClean="0"/>
              <a:t>ethy</a:t>
            </a:r>
            <a:r>
              <a:rPr lang="en-US" dirty="0" smtClean="0"/>
              <a:t>@ericsson.com</a:t>
            </a:r>
            <a:endParaRPr lang="de-DE" dirty="0" smtClean="0"/>
          </a:p>
        </p:txBody>
      </p:sp>
    </p:spTree>
    <p:extLst>
      <p:ext uri="{BB962C8B-B14F-4D97-AF65-F5344CB8AC3E}">
        <p14:creationId xmlns:p14="http://schemas.microsoft.com/office/powerpoint/2010/main" val="777937758"/>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GB" dirty="0"/>
          </a:p>
        </p:txBody>
      </p:sp>
      <p:sp>
        <p:nvSpPr>
          <p:cNvPr id="3" name="Content Placeholder 2"/>
          <p:cNvSpPr>
            <a:spLocks noGrp="1"/>
          </p:cNvSpPr>
          <p:nvPr>
            <p:ph idx="1"/>
          </p:nvPr>
        </p:nvSpPr>
        <p:spPr>
          <a:xfrm>
            <a:off x="381000" y="1600200"/>
            <a:ext cx="6553200" cy="5029200"/>
          </a:xfrm>
        </p:spPr>
        <p:txBody>
          <a:bodyPr/>
          <a:lstStyle/>
          <a:p>
            <a:r>
              <a:rPr lang="en-GB" dirty="0" smtClean="0"/>
              <a:t>All deliverables of STF 478 (TTCN-3 </a:t>
            </a:r>
            <a:r>
              <a:rPr lang="en-GB" dirty="0" err="1" smtClean="0"/>
              <a:t>Evo</a:t>
            </a:r>
            <a:r>
              <a:rPr lang="en-GB" dirty="0" smtClean="0"/>
              <a:t> 2014) have been published</a:t>
            </a:r>
          </a:p>
          <a:p>
            <a:r>
              <a:rPr lang="en-GB" dirty="0" smtClean="0"/>
              <a:t>ES </a:t>
            </a:r>
            <a:r>
              <a:rPr lang="en-GB" dirty="0"/>
              <a:t>201 </a:t>
            </a:r>
            <a:r>
              <a:rPr lang="en-GB" dirty="0" smtClean="0"/>
              <a:t>873</a:t>
            </a:r>
          </a:p>
          <a:p>
            <a:pPr lvl="1"/>
            <a:r>
              <a:rPr lang="en-GB" dirty="0" smtClean="0"/>
              <a:t>Parts 1, 5 and 6: V4.7.1 </a:t>
            </a:r>
            <a:r>
              <a:rPr lang="en-US" dirty="0"/>
              <a:t>(2015-06</a:t>
            </a:r>
            <a:r>
              <a:rPr lang="en-US" dirty="0" smtClean="0"/>
              <a:t>)</a:t>
            </a:r>
            <a:endParaRPr lang="en-GB" dirty="0" smtClean="0"/>
          </a:p>
          <a:p>
            <a:pPr lvl="1"/>
            <a:r>
              <a:rPr lang="en-GB" dirty="0" smtClean="0"/>
              <a:t>Parts 8 and 9: V4.6.1 </a:t>
            </a:r>
            <a:r>
              <a:rPr lang="en-US" dirty="0" smtClean="0"/>
              <a:t>(</a:t>
            </a:r>
            <a:r>
              <a:rPr lang="en-US" dirty="0"/>
              <a:t>2015-06</a:t>
            </a:r>
            <a:r>
              <a:rPr lang="en-US" dirty="0" smtClean="0"/>
              <a:t>)</a:t>
            </a:r>
            <a:endParaRPr lang="en-GB" dirty="0" smtClean="0"/>
          </a:p>
          <a:p>
            <a:pPr lvl="1">
              <a:lnSpc>
                <a:spcPts val="2200"/>
              </a:lnSpc>
              <a:spcBef>
                <a:spcPts val="300"/>
              </a:spcBef>
            </a:pPr>
            <a:endParaRPr lang="en-US" dirty="0" smtClean="0"/>
          </a:p>
          <a:p>
            <a:r>
              <a:rPr lang="en-US" dirty="0" smtClean="0"/>
              <a:t>Extension packages</a:t>
            </a:r>
          </a:p>
          <a:p>
            <a:pPr lvl="1">
              <a:lnSpc>
                <a:spcPts val="2200"/>
              </a:lnSpc>
              <a:spcBef>
                <a:spcPts val="300"/>
              </a:spcBef>
            </a:pPr>
            <a:r>
              <a:rPr lang="en-GB" dirty="0" smtClean="0"/>
              <a:t>ES </a:t>
            </a:r>
            <a:r>
              <a:rPr lang="en-GB" dirty="0"/>
              <a:t>202 781</a:t>
            </a:r>
            <a:r>
              <a:rPr lang="en-US" dirty="0"/>
              <a:t> </a:t>
            </a:r>
            <a:r>
              <a:rPr lang="en-US" dirty="0" smtClean="0"/>
              <a:t>(2015-06)	Conf &amp; Deployment</a:t>
            </a:r>
          </a:p>
          <a:p>
            <a:pPr lvl="1">
              <a:lnSpc>
                <a:spcPts val="2200"/>
              </a:lnSpc>
              <a:spcBef>
                <a:spcPts val="300"/>
              </a:spcBef>
            </a:pPr>
            <a:r>
              <a:rPr lang="en-GB" dirty="0" smtClean="0"/>
              <a:t>ES </a:t>
            </a:r>
            <a:r>
              <a:rPr lang="en-GB" dirty="0"/>
              <a:t>202 </a:t>
            </a:r>
            <a:r>
              <a:rPr lang="en-GB" dirty="0" smtClean="0"/>
              <a:t>782</a:t>
            </a:r>
            <a:r>
              <a:rPr lang="en-US" dirty="0"/>
              <a:t> (</a:t>
            </a:r>
            <a:r>
              <a:rPr lang="en-US" dirty="0" smtClean="0"/>
              <a:t>2015-06)	Real Time &amp;Performance</a:t>
            </a:r>
          </a:p>
          <a:p>
            <a:pPr lvl="1">
              <a:lnSpc>
                <a:spcPts val="2200"/>
              </a:lnSpc>
              <a:spcBef>
                <a:spcPts val="300"/>
              </a:spcBef>
            </a:pPr>
            <a:r>
              <a:rPr lang="en-GB" dirty="0" smtClean="0"/>
              <a:t>ES </a:t>
            </a:r>
            <a:r>
              <a:rPr lang="en-GB" dirty="0"/>
              <a:t>202 784</a:t>
            </a:r>
            <a:r>
              <a:rPr lang="en-US" dirty="0"/>
              <a:t>  (2015-06</a:t>
            </a:r>
            <a:r>
              <a:rPr lang="en-US" dirty="0" smtClean="0"/>
              <a:t>)	Advanced </a:t>
            </a:r>
            <a:r>
              <a:rPr lang="en-US" dirty="0" err="1" smtClean="0"/>
              <a:t>Parameteriz</a:t>
            </a:r>
            <a:r>
              <a:rPr lang="en-US" dirty="0"/>
              <a:t>.</a:t>
            </a:r>
            <a:endParaRPr lang="en-US" dirty="0" smtClean="0"/>
          </a:p>
          <a:p>
            <a:pPr lvl="1">
              <a:lnSpc>
                <a:spcPts val="2200"/>
              </a:lnSpc>
              <a:spcBef>
                <a:spcPts val="300"/>
              </a:spcBef>
            </a:pPr>
            <a:r>
              <a:rPr lang="en-GB" dirty="0" smtClean="0"/>
              <a:t>ES </a:t>
            </a:r>
            <a:r>
              <a:rPr lang="en-GB" dirty="0"/>
              <a:t>202 </a:t>
            </a:r>
            <a:r>
              <a:rPr lang="en-GB" dirty="0" smtClean="0"/>
              <a:t>785</a:t>
            </a:r>
            <a:r>
              <a:rPr lang="en-US" dirty="0"/>
              <a:t> (2015-06</a:t>
            </a:r>
            <a:r>
              <a:rPr lang="en-US" dirty="0" smtClean="0"/>
              <a:t>)	</a:t>
            </a:r>
            <a:r>
              <a:rPr lang="en-US" dirty="0" err="1" smtClean="0"/>
              <a:t>Behaviour</a:t>
            </a:r>
            <a:r>
              <a:rPr lang="en-US" dirty="0" smtClean="0"/>
              <a:t> types</a:t>
            </a:r>
          </a:p>
          <a:p>
            <a:pPr lvl="1">
              <a:lnSpc>
                <a:spcPts val="2200"/>
              </a:lnSpc>
              <a:spcBef>
                <a:spcPts val="300"/>
              </a:spcBef>
            </a:pPr>
            <a:r>
              <a:rPr lang="en-GB" dirty="0" smtClean="0"/>
              <a:t>ES </a:t>
            </a:r>
            <a:r>
              <a:rPr lang="en-GB" dirty="0"/>
              <a:t>202 786</a:t>
            </a:r>
            <a:r>
              <a:rPr lang="en-US" dirty="0"/>
              <a:t> (2015-06)	Continuous </a:t>
            </a:r>
            <a:r>
              <a:rPr lang="en-US" dirty="0" smtClean="0"/>
              <a:t>Signal support</a:t>
            </a:r>
          </a:p>
          <a:p>
            <a:pPr lvl="1">
              <a:lnSpc>
                <a:spcPts val="2200"/>
              </a:lnSpc>
              <a:spcBef>
                <a:spcPts val="300"/>
              </a:spcBef>
            </a:pPr>
            <a:r>
              <a:rPr lang="en-GB" dirty="0" smtClean="0"/>
              <a:t>ES </a:t>
            </a:r>
            <a:r>
              <a:rPr lang="en-GB" dirty="0"/>
              <a:t>202 789</a:t>
            </a:r>
            <a:r>
              <a:rPr lang="en-US" dirty="0"/>
              <a:t> (2015-06)	Extended </a:t>
            </a:r>
            <a:r>
              <a:rPr lang="en-US" dirty="0" smtClean="0"/>
              <a:t>TRI</a:t>
            </a:r>
          </a:p>
        </p:txBody>
      </p:sp>
    </p:spTree>
    <p:extLst>
      <p:ext uri="{BB962C8B-B14F-4D97-AF65-F5344CB8AC3E}">
        <p14:creationId xmlns:p14="http://schemas.microsoft.com/office/powerpoint/2010/main" val="424848174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STF 491 TTCN-3 Evolution 2015</a:t>
            </a:r>
            <a:endParaRPr lang="en-GB" dirty="0"/>
          </a:p>
        </p:txBody>
      </p:sp>
      <p:sp>
        <p:nvSpPr>
          <p:cNvPr id="3" name="Content Placeholder 2"/>
          <p:cNvSpPr>
            <a:spLocks noGrp="1"/>
          </p:cNvSpPr>
          <p:nvPr>
            <p:ph idx="1"/>
          </p:nvPr>
        </p:nvSpPr>
        <p:spPr>
          <a:xfrm>
            <a:off x="457200" y="1371600"/>
            <a:ext cx="6705600" cy="5334000"/>
          </a:xfrm>
        </p:spPr>
        <p:txBody>
          <a:bodyPr/>
          <a:lstStyle/>
          <a:p>
            <a:pPr>
              <a:lnSpc>
                <a:spcPts val="2400"/>
              </a:lnSpc>
              <a:spcBef>
                <a:spcPts val="300"/>
              </a:spcBef>
            </a:pPr>
            <a:r>
              <a:rPr lang="en-US" dirty="0" smtClean="0"/>
              <a:t>Kick-off has taken place on 21th April 2015</a:t>
            </a:r>
          </a:p>
          <a:p>
            <a:pPr lvl="1">
              <a:lnSpc>
                <a:spcPts val="2400"/>
              </a:lnSpc>
              <a:spcBef>
                <a:spcPts val="300"/>
              </a:spcBef>
            </a:pPr>
            <a:r>
              <a:rPr lang="en-US" dirty="0" smtClean="0"/>
              <a:t>Project members:</a:t>
            </a:r>
            <a:br>
              <a:rPr lang="en-US" dirty="0" smtClean="0"/>
            </a:br>
            <a:r>
              <a:rPr lang="de-DE" dirty="0"/>
              <a:t>Axel </a:t>
            </a:r>
            <a:r>
              <a:rPr lang="de-DE" dirty="0" smtClean="0"/>
              <a:t>Rennoch,</a:t>
            </a:r>
            <a:br>
              <a:rPr lang="de-DE" dirty="0" smtClean="0"/>
            </a:br>
            <a:r>
              <a:rPr lang="de-DE" dirty="0" smtClean="0"/>
              <a:t>Jacob Wieland,</a:t>
            </a:r>
            <a:br>
              <a:rPr lang="de-DE" dirty="0" smtClean="0"/>
            </a:br>
            <a:r>
              <a:rPr lang="en-US" dirty="0" smtClean="0"/>
              <a:t>Jens Grabowski, </a:t>
            </a:r>
            <a:r>
              <a:rPr lang="de-DE" dirty="0" smtClean="0"/>
              <a:t/>
            </a:r>
            <a:br>
              <a:rPr lang="de-DE" dirty="0" smtClean="0"/>
            </a:br>
            <a:r>
              <a:rPr lang="de-DE" dirty="0" smtClean="0"/>
              <a:t>Gy</a:t>
            </a:r>
            <a:r>
              <a:rPr lang="hu-HU" dirty="0" smtClean="0"/>
              <a:t>ö</a:t>
            </a:r>
            <a:r>
              <a:rPr lang="de-DE" dirty="0" err="1" smtClean="0"/>
              <a:t>rgy</a:t>
            </a:r>
            <a:r>
              <a:rPr lang="de-DE" dirty="0" smtClean="0"/>
              <a:t> </a:t>
            </a:r>
            <a:r>
              <a:rPr lang="hu-HU" dirty="0" smtClean="0"/>
              <a:t>Réthy, project </a:t>
            </a:r>
            <a:r>
              <a:rPr lang="hu-HU" dirty="0" err="1" smtClean="0"/>
              <a:t>leader</a:t>
            </a:r>
            <a:r>
              <a:rPr lang="hu-HU" dirty="0" smtClean="0"/>
              <a:t/>
            </a:r>
            <a:br>
              <a:rPr lang="hu-HU" dirty="0" smtClean="0"/>
            </a:br>
            <a:r>
              <a:rPr lang="hu-HU" dirty="0" smtClean="0"/>
              <a:t>(</a:t>
            </a:r>
            <a:r>
              <a:rPr lang="hu-HU" dirty="0" err="1" smtClean="0"/>
              <a:t>Tomaš</a:t>
            </a:r>
            <a:r>
              <a:rPr lang="hu-HU" dirty="0" smtClean="0"/>
              <a:t> Urban </a:t>
            </a:r>
            <a:r>
              <a:rPr lang="hu-HU" dirty="0" err="1" smtClean="0"/>
              <a:t>as</a:t>
            </a:r>
            <a:r>
              <a:rPr lang="hu-HU" dirty="0" smtClean="0"/>
              <a:t> </a:t>
            </a:r>
            <a:r>
              <a:rPr lang="en-US" dirty="0" smtClean="0"/>
              <a:t>“external member”)</a:t>
            </a:r>
          </a:p>
          <a:p>
            <a:pPr>
              <a:lnSpc>
                <a:spcPts val="2400"/>
              </a:lnSpc>
              <a:spcBef>
                <a:spcPts val="300"/>
              </a:spcBef>
            </a:pPr>
            <a:r>
              <a:rPr lang="en-US" dirty="0" smtClean="0"/>
              <a:t>Resources</a:t>
            </a:r>
          </a:p>
          <a:p>
            <a:pPr lvl="1">
              <a:lnSpc>
                <a:spcPts val="2400"/>
              </a:lnSpc>
              <a:spcBef>
                <a:spcPts val="300"/>
              </a:spcBef>
            </a:pPr>
            <a:r>
              <a:rPr lang="en-US" dirty="0" smtClean="0"/>
              <a:t>103 working days</a:t>
            </a:r>
            <a:br>
              <a:rPr lang="en-US" dirty="0" smtClean="0"/>
            </a:br>
            <a:r>
              <a:rPr lang="en-US" dirty="0" smtClean="0"/>
              <a:t>(80+3 </a:t>
            </a:r>
            <a:r>
              <a:rPr lang="en-US" dirty="0" err="1" smtClean="0"/>
              <a:t>mDays</a:t>
            </a:r>
            <a:r>
              <a:rPr lang="en-US" dirty="0" smtClean="0"/>
              <a:t> remunerated + 20 </a:t>
            </a:r>
            <a:r>
              <a:rPr lang="en-US" dirty="0" err="1" smtClean="0"/>
              <a:t>mDays</a:t>
            </a:r>
            <a:r>
              <a:rPr lang="en-US" dirty="0" smtClean="0"/>
              <a:t> voluntary)</a:t>
            </a:r>
          </a:p>
          <a:p>
            <a:pPr>
              <a:lnSpc>
                <a:spcPts val="2400"/>
              </a:lnSpc>
              <a:spcBef>
                <a:spcPts val="300"/>
              </a:spcBef>
            </a:pPr>
            <a:r>
              <a:rPr lang="en-US" dirty="0" smtClean="0"/>
              <a:t>Planned working sessions (WS-s)</a:t>
            </a:r>
            <a:endParaRPr lang="en-GB" i="1" dirty="0"/>
          </a:p>
          <a:p>
            <a:pPr lvl="1">
              <a:lnSpc>
                <a:spcPts val="2400"/>
              </a:lnSpc>
              <a:spcBef>
                <a:spcPts val="300"/>
              </a:spcBef>
            </a:pPr>
            <a:r>
              <a:rPr lang="en-GB" dirty="0" smtClean="0"/>
              <a:t>Week </a:t>
            </a:r>
            <a:r>
              <a:rPr lang="en-GB" dirty="0"/>
              <a:t>32, 3-7 August 2015</a:t>
            </a:r>
          </a:p>
          <a:p>
            <a:pPr lvl="1">
              <a:lnSpc>
                <a:spcPts val="2400"/>
              </a:lnSpc>
              <a:spcBef>
                <a:spcPts val="300"/>
              </a:spcBef>
            </a:pPr>
            <a:r>
              <a:rPr lang="en-GB" dirty="0" smtClean="0"/>
              <a:t>Week </a:t>
            </a:r>
            <a:r>
              <a:rPr lang="en-GB" dirty="0"/>
              <a:t>42, October 12-16 2015</a:t>
            </a:r>
          </a:p>
          <a:p>
            <a:pPr lvl="1">
              <a:lnSpc>
                <a:spcPts val="2400"/>
              </a:lnSpc>
              <a:spcBef>
                <a:spcPts val="300"/>
              </a:spcBef>
            </a:pPr>
            <a:r>
              <a:rPr lang="en-GB" dirty="0" smtClean="0"/>
              <a:t>Week </a:t>
            </a:r>
            <a:r>
              <a:rPr lang="en-GB" dirty="0"/>
              <a:t>45, November 2-6 </a:t>
            </a:r>
            <a:r>
              <a:rPr lang="en-GB" dirty="0" smtClean="0"/>
              <a:t>2015</a:t>
            </a:r>
          </a:p>
          <a:p>
            <a:pPr lvl="1">
              <a:lnSpc>
                <a:spcPts val="2400"/>
              </a:lnSpc>
              <a:spcBef>
                <a:spcPts val="300"/>
              </a:spcBef>
            </a:pPr>
            <a:r>
              <a:rPr lang="en-US" dirty="0" smtClean="0"/>
              <a:t>Dates of the 4</a:t>
            </a:r>
            <a:r>
              <a:rPr lang="en-US" baseline="30000" dirty="0" smtClean="0"/>
              <a:t>th</a:t>
            </a:r>
            <a:r>
              <a:rPr lang="en-US" dirty="0" smtClean="0"/>
              <a:t> joint WS is under discussion</a:t>
            </a:r>
          </a:p>
          <a:p>
            <a:pPr lvl="1">
              <a:lnSpc>
                <a:spcPts val="2400"/>
              </a:lnSpc>
              <a:spcBef>
                <a:spcPts val="300"/>
              </a:spcBef>
            </a:pPr>
            <a:r>
              <a:rPr lang="en-US" dirty="0" smtClean="0"/>
              <a:t>5 days non-</a:t>
            </a:r>
            <a:r>
              <a:rPr lang="en-US" dirty="0"/>
              <a:t>j</a:t>
            </a:r>
            <a:r>
              <a:rPr lang="en-US" dirty="0" smtClean="0"/>
              <a:t>oint technical work (drafting) in December</a:t>
            </a:r>
            <a:endParaRPr lang="en-GB" dirty="0"/>
          </a:p>
        </p:txBody>
      </p:sp>
    </p:spTree>
    <p:extLst>
      <p:ext uri="{BB962C8B-B14F-4D97-AF65-F5344CB8AC3E}">
        <p14:creationId xmlns:p14="http://schemas.microsoft.com/office/powerpoint/2010/main" val="359475211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GTB TTCN-3 syllabus and exam</a:t>
            </a:r>
            <a:br>
              <a:rPr lang="en-US" dirty="0" smtClean="0"/>
            </a:br>
            <a:r>
              <a:rPr lang="en-US" dirty="0"/>
              <a:t>Extract from TET discussion</a:t>
            </a:r>
            <a:endParaRPr lang="en-GB" dirty="0"/>
          </a:p>
        </p:txBody>
      </p:sp>
      <p:sp>
        <p:nvSpPr>
          <p:cNvPr id="3" name="Content Placeholder 2"/>
          <p:cNvSpPr>
            <a:spLocks noGrp="1"/>
          </p:cNvSpPr>
          <p:nvPr>
            <p:ph idx="1"/>
          </p:nvPr>
        </p:nvSpPr>
        <p:spPr>
          <a:xfrm>
            <a:off x="457200" y="1524000"/>
            <a:ext cx="8382000" cy="5105400"/>
          </a:xfrm>
        </p:spPr>
        <p:txBody>
          <a:bodyPr lIns="0" tIns="0" rIns="0" bIns="0">
            <a:normAutofit fontScale="70000" lnSpcReduction="20000"/>
          </a:bodyPr>
          <a:lstStyle/>
          <a:p>
            <a:pPr marL="0" indent="0">
              <a:buNone/>
            </a:pPr>
            <a:r>
              <a:rPr lang="en-US" dirty="0" smtClean="0"/>
              <a:t>“</a:t>
            </a:r>
            <a:r>
              <a:rPr lang="en-GB" b="1" i="1" dirty="0"/>
              <a:t>Discussion about ISTQB TTCN-3 certification </a:t>
            </a:r>
            <a:endParaRPr lang="en-GB" b="1" dirty="0"/>
          </a:p>
          <a:p>
            <a:pPr marL="0" indent="0">
              <a:buNone/>
            </a:pPr>
            <a:r>
              <a:rPr lang="en-GB" i="1" dirty="0" smtClean="0"/>
              <a:t>Testing </a:t>
            </a:r>
            <a:r>
              <a:rPr lang="en-GB" i="1" dirty="0"/>
              <a:t>Tech is ready to provide input to produce TTCN-3 training material, is proposing to compile training material from other parties also. The idea would be to create a STF who will be in charge to research and compile different TTCN-3 training material available to the community via the TTCN-3.org website.</a:t>
            </a:r>
            <a:endParaRPr lang="en-GB" dirty="0"/>
          </a:p>
          <a:p>
            <a:pPr marL="0" indent="0">
              <a:buNone/>
            </a:pPr>
            <a:r>
              <a:rPr lang="en-GB" i="1" dirty="0"/>
              <a:t>MTS members suggested this work could maybe be done by the TET group. </a:t>
            </a:r>
            <a:endParaRPr lang="en-GB" dirty="0"/>
          </a:p>
          <a:p>
            <a:pPr marL="0" indent="0">
              <a:buNone/>
            </a:pPr>
            <a:r>
              <a:rPr lang="en-GB" i="1" dirty="0"/>
              <a:t>Andrej </a:t>
            </a:r>
            <a:r>
              <a:rPr lang="en-GB" i="1" dirty="0" err="1"/>
              <a:t>Pietschker</a:t>
            </a:r>
            <a:r>
              <a:rPr lang="en-GB" i="1" dirty="0"/>
              <a:t> provides a summary on TTCN-3 Certification. The actual agreement in place was with the German testing Board, and not with ISTQB. Despite some efforts made, it seems clear that nothing will happen with ISTQB.  The Syllabus will be </a:t>
            </a:r>
            <a:r>
              <a:rPr lang="en-GB" i="1" dirty="0" err="1"/>
              <a:t>transfered</a:t>
            </a:r>
            <a:r>
              <a:rPr lang="en-GB" i="1" dirty="0"/>
              <a:t> from GTB to Andrej </a:t>
            </a:r>
            <a:r>
              <a:rPr lang="en-GB" i="1" dirty="0" err="1"/>
              <a:t>Pietschker</a:t>
            </a:r>
            <a:r>
              <a:rPr lang="en-GB" i="1" dirty="0"/>
              <a:t> and Ina </a:t>
            </a:r>
            <a:r>
              <a:rPr lang="en-GB" i="1" dirty="0" err="1"/>
              <a:t>Schieferdecker</a:t>
            </a:r>
            <a:r>
              <a:rPr lang="en-GB" i="1" dirty="0"/>
              <a:t>, who agreed to review it (and submit it to MTS not sure this is agreed with Ina). </a:t>
            </a:r>
            <a:endParaRPr lang="en-GB" dirty="0"/>
          </a:p>
          <a:p>
            <a:pPr marL="0" indent="0">
              <a:buNone/>
            </a:pPr>
            <a:r>
              <a:rPr lang="en-GB" i="1" dirty="0"/>
              <a:t>MTS should take a position on what to do with it. Idea will be not to work with ISTQB, but ETSI.</a:t>
            </a:r>
            <a:endParaRPr lang="en-GB" dirty="0"/>
          </a:p>
          <a:p>
            <a:pPr marL="0" indent="0">
              <a:buNone/>
            </a:pPr>
            <a:r>
              <a:rPr lang="en-GB" i="1" dirty="0"/>
              <a:t>ETSI Secretariat is not against the idea but would need to receive a full proposal from MTS to understand the cost and implications.</a:t>
            </a:r>
            <a:endParaRPr lang="en-GB" dirty="0"/>
          </a:p>
          <a:p>
            <a:pPr marL="0" indent="0">
              <a:buNone/>
            </a:pPr>
            <a:r>
              <a:rPr lang="en-GB" i="1" dirty="0"/>
              <a:t>2 components are required, the syllabus and the questions need to be provided by MTS. </a:t>
            </a:r>
            <a:r>
              <a:rPr lang="en-US" dirty="0" smtClean="0"/>
              <a:t>”</a:t>
            </a:r>
            <a:endParaRPr lang="en-GB" dirty="0"/>
          </a:p>
        </p:txBody>
      </p:sp>
    </p:spTree>
    <p:extLst>
      <p:ext uri="{BB962C8B-B14F-4D97-AF65-F5344CB8AC3E}">
        <p14:creationId xmlns:p14="http://schemas.microsoft.com/office/powerpoint/2010/main" val="1514387177"/>
      </p:ext>
    </p:extLst>
  </p:cSld>
  <p:clrMapOvr>
    <a:masterClrMapping/>
  </p:clrMapOvr>
  <p:transition>
    <p:wipe dir="r"/>
  </p:transition>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TSI Presentation Template 2014.ppt [Read-Only] [Compatibility Mode]" id="{AFE42CB8-55C5-4F80-B2E0-2723371E9FC9}" vid="{6B371DB4-0E50-4853-B1AC-155CECE372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MTS(14)62_027_Update_on_LIBSIP_and_TTCN-3_org</Template>
  <TotalTime>26281</TotalTime>
  <Words>194</Words>
  <Application>Microsoft Office PowerPoint</Application>
  <PresentationFormat>On-screen Show (4:3)</PresentationFormat>
  <Paragraphs>40</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Blank</vt:lpstr>
      <vt:lpstr> TTCN-3 Status    </vt:lpstr>
      <vt:lpstr>Standards</vt:lpstr>
      <vt:lpstr>STF 491 TTCN-3 Evolution 2015</vt:lpstr>
      <vt:lpstr>GTB TTCN-3 syllabus and exam Extract from TET discussion</vt:lpstr>
    </vt:vector>
  </TitlesOfParts>
  <Company>Ericsson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MTS success story: TTCN-3</dc:title>
  <dc:creator>György Réthy</dc:creator>
  <cp:lastModifiedBy>György Réthy</cp:lastModifiedBy>
  <cp:revision>201</cp:revision>
  <cp:lastPrinted>2014-09-23T14:01:54Z</cp:lastPrinted>
  <dcterms:created xsi:type="dcterms:W3CDTF">2014-08-24T18:35:19Z</dcterms:created>
  <dcterms:modified xsi:type="dcterms:W3CDTF">2015-06-09T07:46:22Z</dcterms:modified>
</cp:coreProperties>
</file>