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5" r:id="rId2"/>
    <p:sldId id="264" r:id="rId3"/>
    <p:sldId id="267" r:id="rId4"/>
    <p:sldId id="269" r:id="rId5"/>
    <p:sldId id="266" r:id="rId6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D47"/>
    <a:srgbClr val="212121"/>
    <a:srgbClr val="808080"/>
    <a:srgbClr val="8CC83C"/>
    <a:srgbClr val="B9D289"/>
    <a:srgbClr val="E3272B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-2880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CFCC4B4-83E0-4D80-8CC6-249336A335E9}" type="datetimeFigureOut">
              <a:rPr lang="fr-FR"/>
              <a:pPr/>
              <a:t>09/06/2015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10C1D696-53C8-4110-983F-8B050D3E07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518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7FA7A589-FB25-4C66-94B2-E8E6831A4F2F}" type="datetimeFigureOut">
              <a:rPr lang="en-GB"/>
              <a:pPr/>
              <a:t>09/06/2015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2C6A4D9-8278-4A3A-8B28-2E8EB9C3BB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104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A4D9-8278-4A3A-8B28-2E8EB9C3BB93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7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A4D9-8278-4A3A-8B28-2E8EB9C3BB9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2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 descr="page-N°1o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58783" y="3091375"/>
            <a:ext cx="5826434" cy="1470025"/>
          </a:xfrm>
          <a:prstGeom prst="roundRect">
            <a:avLst>
              <a:gd name="adj" fmla="val 13796"/>
            </a:avLst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/>
          <a:lstStyle>
            <a:lvl1pPr>
              <a:defRPr lang="fr-FR" sz="4000" b="1" kern="1200" dirty="0">
                <a:solidFill>
                  <a:schemeClr val="bg1"/>
                </a:solidFill>
                <a:latin typeface="+mj-lt"/>
                <a:ea typeface="ＭＳ Ｐゴシック" pitchFamily="34" charset="-128"/>
                <a:cs typeface="+mn-cs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4" name="Titre 1"/>
          <p:cNvSpPr txBox="1">
            <a:spLocks/>
          </p:cNvSpPr>
          <p:nvPr userDrawn="1"/>
        </p:nvSpPr>
        <p:spPr bwMode="auto">
          <a:xfrm>
            <a:off x="2051050" y="836613"/>
            <a:ext cx="424973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b="1" dirty="0" smtClean="0">
                <a:solidFill>
                  <a:srgbClr val="92D050"/>
                </a:solidFill>
                <a:ea typeface="ＭＳ Ｐゴシック" pitchFamily="34" charset="-128"/>
              </a:rPr>
              <a:t>Make your global market easy</a:t>
            </a:r>
            <a:endParaRPr lang="fr-FR" dirty="0" smtClean="0">
              <a:solidFill>
                <a:srgbClr val="92D05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9" descr="page-N°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037428" y="633046"/>
            <a:ext cx="4649372" cy="784592"/>
          </a:xfrm>
          <a:prstGeom prst="rect">
            <a:avLst/>
          </a:prstGeom>
        </p:spPr>
        <p:txBody>
          <a:bodyPr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lang="fr-FR" sz="2800" b="1" kern="1200" spc="600" dirty="0">
                <a:solidFill>
                  <a:srgbClr val="92D05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 err="1" smtClean="0"/>
              <a:t>Cliquez</a:t>
            </a:r>
            <a:r>
              <a:rPr lang="en-GB" noProof="0" dirty="0" smtClean="0"/>
              <a:t> pour modifier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5254283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2400" i="1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lang="fr-FR" sz="2400" b="1" i="1" kern="1200" dirty="0" smtClean="0">
                <a:solidFill>
                  <a:srgbClr val="92D050"/>
                </a:solidFill>
                <a:latin typeface="+mn-lt"/>
                <a:ea typeface="+mj-ea"/>
                <a:cs typeface="+mj-cs"/>
              </a:defRPr>
            </a:lvl2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</p:txBody>
      </p:sp>
      <p:pic>
        <p:nvPicPr>
          <p:cNvPr id="5" name="Picture 7" descr="C:\eglobalmark\eglobalmark activities\com eglobalmark\modele ppt\glob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2966" y="2678968"/>
            <a:ext cx="274955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00838"/>
            <a:ext cx="9144000" cy="157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10" descr="page-N°4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eglobalmark\eglobalmark activities\com eglobalmark\LogoToutesVersions\LogoToutesVersions\Logo-eGM-quadri-fond-transparent_peti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038" y="5661025"/>
            <a:ext cx="96996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6436"/>
            <a:ext cx="8229600" cy="911201"/>
          </a:xfrm>
          <a:prstGeom prst="rect">
            <a:avLst/>
          </a:prstGeom>
        </p:spPr>
        <p:txBody>
          <a:bodyPr/>
          <a:lstStyle>
            <a:lvl1pPr>
              <a:defRPr lang="fr-FR" sz="3200" b="1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GB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2FF9B10-0019-4672-BD61-C02FDED55C99}" type="slidenum">
              <a:rPr lang="fr-FR" smtClean="0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06437"/>
            <a:ext cx="9144000" cy="6351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Image 10" descr="page-N°4.jpg"/>
          <p:cNvPicPr>
            <a:picLocks noChangeAspect="1"/>
          </p:cNvPicPr>
          <p:nvPr userDrawn="1"/>
        </p:nvPicPr>
        <p:blipFill rotWithShape="1">
          <a:blip r:embed="rId2" cstate="print"/>
          <a:srcRect b="91100"/>
          <a:stretch/>
        </p:blipFill>
        <p:spPr bwMode="auto">
          <a:xfrm>
            <a:off x="0" y="0"/>
            <a:ext cx="9144000" cy="60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eglobalmark\eglobalmark activities\com eglobalmark\LogoToutesVersions\LogoToutesVersions\Logo-eGM-quadri-fond-transparent_petit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4038" y="5661025"/>
            <a:ext cx="96996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6436"/>
            <a:ext cx="8229600" cy="911201"/>
          </a:xfrm>
          <a:prstGeom prst="rect">
            <a:avLst/>
          </a:prstGeom>
        </p:spPr>
        <p:txBody>
          <a:bodyPr/>
          <a:lstStyle>
            <a:lvl1pPr>
              <a:defRPr lang="fr-FR" sz="3200" b="1" kern="12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ＭＳ Ｐゴシック" charset="0"/>
              </a:defRPr>
            </a:lvl1pPr>
          </a:lstStyle>
          <a:p>
            <a:r>
              <a:rPr lang="fr-FR" noProof="0" smtClean="0"/>
              <a:t>Modifiez le style du titre</a:t>
            </a:r>
            <a:endParaRPr lang="en-GB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 noProof="0" dirty="0" err="1" smtClean="0"/>
              <a:t>Cliquez</a:t>
            </a:r>
            <a:r>
              <a:rPr lang="en-GB" noProof="0" dirty="0" smtClean="0"/>
              <a:t> pour modifier les styles du </a:t>
            </a:r>
            <a:r>
              <a:rPr lang="en-GB" noProof="0" dirty="0" err="1" smtClean="0"/>
              <a:t>texte</a:t>
            </a:r>
            <a:r>
              <a:rPr lang="en-GB" noProof="0" dirty="0" smtClean="0"/>
              <a:t> du masque</a:t>
            </a:r>
          </a:p>
          <a:p>
            <a:pPr lvl="1"/>
            <a:r>
              <a:rPr lang="en-GB" noProof="0" dirty="0" err="1" smtClean="0"/>
              <a:t>Deuxième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Troisième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Quatrième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Cinquième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fld id="{B2FF9B10-0019-4672-BD61-C02FDED55C99}" type="slidenum">
              <a:rPr lang="fr-FR" smtClean="0"/>
              <a:pPr algn="ctr"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357538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ge-N°1o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2124075" y="1562100"/>
            <a:ext cx="492419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6600" b="1" spc="300" dirty="0" err="1">
                <a:solidFill>
                  <a:srgbClr val="92D050"/>
                </a:solidFill>
                <a:latin typeface="+mn-lt"/>
                <a:ea typeface="+mn-ea"/>
              </a:rPr>
              <a:t>Thank</a:t>
            </a:r>
            <a:r>
              <a:rPr lang="fr-FR" sz="6600" b="1" spc="300" dirty="0">
                <a:solidFill>
                  <a:srgbClr val="92D050"/>
                </a:solidFill>
                <a:latin typeface="+mn-lt"/>
                <a:ea typeface="+mn-ea"/>
              </a:rPr>
              <a:t> </a:t>
            </a:r>
            <a:r>
              <a:rPr lang="fr-FR" sz="6600" b="1" spc="300" dirty="0" err="1" smtClean="0">
                <a:solidFill>
                  <a:srgbClr val="92D050"/>
                </a:solidFill>
                <a:latin typeface="+mn-lt"/>
                <a:ea typeface="+mn-ea"/>
              </a:rPr>
              <a:t>you</a:t>
            </a:r>
            <a:r>
              <a:rPr lang="fr-FR" sz="6600" b="1" spc="300" dirty="0" smtClean="0">
                <a:solidFill>
                  <a:srgbClr val="92D050"/>
                </a:solidFill>
                <a:latin typeface="+mn-lt"/>
                <a:ea typeface="+mn-ea"/>
              </a:rPr>
              <a:t> </a:t>
            </a:r>
            <a:endParaRPr lang="fr-FR" sz="6600" b="1" spc="300" dirty="0">
              <a:solidFill>
                <a:srgbClr val="92D050"/>
              </a:solidFill>
              <a:latin typeface="+mn-lt"/>
              <a:ea typeface="+mn-ea"/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 userDrawn="1"/>
        </p:nvSpPr>
        <p:spPr bwMode="auto">
          <a:xfrm>
            <a:off x="2266950" y="2641600"/>
            <a:ext cx="43211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92D050"/>
                </a:solidFill>
                <a:latin typeface="Calibri" pitchFamily="34" charset="0"/>
              </a:rPr>
              <a:t>Don</a:t>
            </a:r>
            <a:r>
              <a:rPr lang="en-US" altLang="fr-FR" sz="1600" b="1">
                <a:solidFill>
                  <a:srgbClr val="92D050"/>
                </a:solidFill>
                <a:latin typeface="Calibri" pitchFamily="34" charset="0"/>
              </a:rPr>
              <a:t>’</a:t>
            </a:r>
            <a:r>
              <a:rPr lang="en-US" sz="1600" b="1">
                <a:solidFill>
                  <a:srgbClr val="92D050"/>
                </a:solidFill>
                <a:latin typeface="Calibri" pitchFamily="34" charset="0"/>
              </a:rPr>
              <a:t>t worry about your global market</a:t>
            </a:r>
            <a:endParaRPr lang="fr-FR" sz="1600" b="1">
              <a:solidFill>
                <a:srgbClr val="92D050"/>
              </a:solidFill>
              <a:latin typeface="Calibri" pitchFamily="34" charset="0"/>
            </a:endParaRP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2008188" y="3567113"/>
            <a:ext cx="5470525" cy="1800225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 sz="2000" b="1" i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err="1" smtClean="0"/>
              <a:t>Presenter</a:t>
            </a:r>
            <a:r>
              <a:rPr lang="fr-FR" dirty="0" smtClean="0"/>
              <a:t> </a:t>
            </a:r>
            <a:r>
              <a:rPr lang="fr-FR" dirty="0" err="1" smtClean="0"/>
              <a:t>name</a:t>
            </a:r>
            <a:endParaRPr lang="fr-FR" dirty="0" smtClean="0"/>
          </a:p>
          <a:p>
            <a:pPr lvl="1"/>
            <a:r>
              <a:rPr lang="fr-FR" dirty="0" err="1" smtClean="0"/>
              <a:t>E.mail</a:t>
            </a:r>
            <a:endParaRPr lang="fr-FR" dirty="0" smtClean="0"/>
          </a:p>
          <a:p>
            <a:pPr lvl="1"/>
            <a:r>
              <a:rPr lang="fr-FR" dirty="0" smtClean="0"/>
              <a:t>Phone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2977885" y="6410265"/>
            <a:ext cx="3156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92D050"/>
                </a:solidFill>
                <a:latin typeface="+mn-lt"/>
              </a:rPr>
              <a:t>www.eglobalmark.com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5246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3" descr="page-N°1ok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6" r:id="rId4"/>
    <p:sldLayoutId id="2147484085" r:id="rId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TTCN-3 certification program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TTCN-3 certification</a:t>
            </a:r>
            <a:br>
              <a:rPr lang="en-GB" dirty="0" smtClean="0"/>
            </a:br>
            <a:r>
              <a:rPr lang="en-GB" dirty="0" smtClean="0"/>
              <a:t>Items for discussion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Expand network of authorised TTCN-3 certifiers</a:t>
            </a:r>
          </a:p>
          <a:p>
            <a:r>
              <a:rPr lang="en-GB" dirty="0" smtClean="0"/>
              <a:t>Clarify process to get authorised (GTB vs ETSI)</a:t>
            </a:r>
          </a:p>
          <a:p>
            <a:r>
              <a:rPr lang="en-GB" dirty="0" smtClean="0"/>
              <a:t>Support CERTIBLE application to be a certification body</a:t>
            </a:r>
          </a:p>
          <a:p>
            <a:r>
              <a:rPr lang="en-GB" dirty="0" smtClean="0"/>
              <a:t>Plan for first </a:t>
            </a:r>
            <a:r>
              <a:rPr lang="en-GB" dirty="0" err="1" smtClean="0"/>
              <a:t>Certible</a:t>
            </a:r>
            <a:r>
              <a:rPr lang="en-GB" dirty="0" smtClean="0"/>
              <a:t> certification in France on July 23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fld id="{B2FF9B10-0019-4672-BD61-C02FDED55C99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20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fld id="{B2FF9B10-0019-4672-BD61-C02FDED55C99}" type="slidenum">
              <a:rPr lang="fr-FR" sz="1400" smtClean="0"/>
              <a:pPr algn="ctr">
                <a:defRPr/>
              </a:pPr>
              <a:t>3</a:t>
            </a:fld>
            <a:endParaRPr lang="fr-FR" sz="1400" dirty="0"/>
          </a:p>
        </p:txBody>
      </p:sp>
      <p:pic>
        <p:nvPicPr>
          <p:cNvPr id="1026" name="Picture 2" descr="Certibl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034" y="567338"/>
            <a:ext cx="3313766" cy="10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49708" t="42279" r="7110" b="30515"/>
          <a:stretch/>
        </p:blipFill>
        <p:spPr>
          <a:xfrm>
            <a:off x="4518212" y="1761565"/>
            <a:ext cx="4625788" cy="16385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l="30317" r="30260"/>
          <a:stretch/>
        </p:blipFill>
        <p:spPr>
          <a:xfrm>
            <a:off x="297180" y="1678787"/>
            <a:ext cx="3631604" cy="517921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8660" t="42279" r="51924" b="30515"/>
          <a:stretch/>
        </p:blipFill>
        <p:spPr>
          <a:xfrm>
            <a:off x="4921622" y="3737193"/>
            <a:ext cx="4222378" cy="16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July 23</a:t>
            </a:r>
            <a:r>
              <a:rPr lang="en-GB" baseline="30000" dirty="0" smtClean="0"/>
              <a:t>th</a:t>
            </a:r>
            <a:r>
              <a:rPr lang="en-GB" dirty="0" smtClean="0"/>
              <a:t> Certification 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ctr">
              <a:defRPr/>
            </a:pPr>
            <a:fld id="{B2FF9B10-0019-4672-BD61-C02FDED55C99}" type="slidenum">
              <a:rPr lang="fr-FR" smtClean="0"/>
              <a:pPr algn="ctr">
                <a:defRPr/>
              </a:pPr>
              <a:t>4</a:t>
            </a:fld>
            <a:endParaRPr lang="fr-FR" dirty="0"/>
          </a:p>
        </p:txBody>
      </p:sp>
      <p:pic>
        <p:nvPicPr>
          <p:cNvPr id="2050" name="Picture 2" descr="http://1.1.1.2/bmi/www.elvior.com/photos/sophia-antipolis-ttcn-training.png?14337833472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689350"/>
            <a:ext cx="63817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a/a6/Elvior_logo.png?iact=rc&amp;uact=3&amp;dur=524&amp;page=1&amp;start=0&amp;ndsp=17&amp;ved=0CCEQrQMwA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47" y="1531167"/>
            <a:ext cx="5060754" cy="183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ertibl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34" y="2017842"/>
            <a:ext cx="3313766" cy="103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Franck Le Gall</a:t>
            </a:r>
          </a:p>
          <a:p>
            <a:r>
              <a:rPr lang="en-GB" sz="2800" i="1" dirty="0" smtClean="0"/>
              <a:t>Franck.le-gall@eglobalmark.com</a:t>
            </a:r>
          </a:p>
          <a:p>
            <a:r>
              <a:rPr lang="en-GB" sz="2800" i="1" dirty="0" smtClean="0"/>
              <a:t>+33.6.20.03.54.20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6087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Easy Global Market">
      <a:dk1>
        <a:srgbClr val="212121"/>
      </a:dk1>
      <a:lt1>
        <a:sysClr val="window" lastClr="FFFFFF"/>
      </a:lt1>
      <a:dk2>
        <a:srgbClr val="328D47"/>
      </a:dk2>
      <a:lt2>
        <a:srgbClr val="B9D289"/>
      </a:lt2>
      <a:accent1>
        <a:srgbClr val="8D3632"/>
      </a:accent1>
      <a:accent2>
        <a:srgbClr val="E3272B"/>
      </a:accent2>
      <a:accent3>
        <a:srgbClr val="8CC83C"/>
      </a:accent3>
      <a:accent4>
        <a:srgbClr val="B55FC6"/>
      </a:accent4>
      <a:accent5>
        <a:srgbClr val="32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GM Powerpoint template" id="{DD650EC5-1357-4572-9685-60AEED93A8CD}" vid="{8BADE040-52E0-476C-999E-BC23D6FD8B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EGM Powerpoint template</Template>
  <TotalTime>0</TotalTime>
  <Words>53</Words>
  <Application>Microsoft Office PowerPoint</Application>
  <PresentationFormat>On-screen Show (4:3)</PresentationFormat>
  <Paragraphs>15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Calibri</vt:lpstr>
      <vt:lpstr>Thème Office</vt:lpstr>
      <vt:lpstr>TTCN-3 certification program</vt:lpstr>
      <vt:lpstr>TTCN-3 certification Items for discussion</vt:lpstr>
      <vt:lpstr>PowerPoint Presentation</vt:lpstr>
      <vt:lpstr>July 23th Certification 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2015-06-08T15:02:42Z</dcterms:created>
  <dcterms:modified xsi:type="dcterms:W3CDTF">2015-06-09T07:38:27Z</dcterms:modified>
</cp:coreProperties>
</file>