
<file path=[Content_Types].xml><?xml version="1.0" encoding="utf-8"?>
<Types xmlns="http://schemas.openxmlformats.org/package/2006/content-types">
  <Override PartName="/ppt/tags/tag8.xml" ContentType="application/vnd.openxmlformats-officedocument.presentationml.tags+xml"/>
  <Override PartName="/customXml/itemProps1.xml" ContentType="application/vnd.openxmlformats-officedocument.customXmlProperties+xml"/>
  <Override PartName="/ppt/slides/slide4.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ags/tag29.xml" ContentType="application/vnd.openxmlformats-officedocument.presentationml.tags+xml"/>
  <Override PartName="/ppt/tags/tag38.xml" ContentType="application/vnd.openxmlformats-officedocument.presentationml.tags+xml"/>
  <Override PartName="/ppt/tags/tag47.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45.xml" ContentType="application/vnd.openxmlformats-officedocument.presentationml.tags+xml"/>
  <Override PartName="/docProps/custom.xml" ContentType="application/vnd.openxmlformats-officedocument.custom-properties+xml"/>
  <Override PartName="/customXml/itemProps8.xml" ContentType="application/vnd.openxmlformats-officedocument.customXmlPropertie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52.xml" ContentType="application/vnd.openxmlformats-officedocument.presentationml.tags+xml"/>
  <Override PartName="/customXml/itemProps6.xml" ContentType="application/vnd.openxmlformats-officedocument.customXmlPropertie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tags/tag50.xml" ContentType="application/vnd.openxmlformats-officedocument.presentationml.tags+xml"/>
  <Override PartName="/customXml/itemProps4.xml" ContentType="application/vnd.openxmlformats-officedocument.customXmlProperti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tags/tag39.xml" ContentType="application/vnd.openxmlformats-officedocument.presentationml.tags+xml"/>
  <Default Extension="jpeg" ContentType="image/jpeg"/>
  <Override PartName="/ppt/presentation.xml" ContentType="application/vnd.openxmlformats-officedocument.presentationml.presentation.main+xml"/>
  <Override PartName="/customXml/itemProps10.xml" ContentType="application/vnd.openxmlformats-officedocument.customXmlProperties+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customXml/itemProps9.xml" ContentType="application/vnd.openxmlformats-officedocument.customXmlPropertie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Default Extension="gif" ContentType="image/gif"/>
  <Default Extension="vml" ContentType="application/vnd.openxmlformats-officedocument.vmlDrawing"/>
  <Override PartName="/customXml/itemProps7.xml" ContentType="application/vnd.openxmlformats-officedocument.customXmlPropertie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customXml/itemProps5.xml" ContentType="application/vnd.openxmlformats-officedocument.customXmlProperties+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customXml/itemProps11.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9" r:id="rId12"/>
  </p:sldMasterIdLst>
  <p:notesMasterIdLst>
    <p:notesMasterId r:id="rId30"/>
  </p:notesMasterIdLst>
  <p:handoutMasterIdLst>
    <p:handoutMasterId r:id="rId31"/>
  </p:handoutMasterIdLst>
  <p:sldIdLst>
    <p:sldId id="257" r:id="rId13"/>
    <p:sldId id="273" r:id="rId14"/>
    <p:sldId id="262" r:id="rId15"/>
    <p:sldId id="260" r:id="rId16"/>
    <p:sldId id="270" r:id="rId17"/>
    <p:sldId id="268" r:id="rId18"/>
    <p:sldId id="271" r:id="rId19"/>
    <p:sldId id="274" r:id="rId20"/>
    <p:sldId id="275" r:id="rId21"/>
    <p:sldId id="276" r:id="rId22"/>
    <p:sldId id="277" r:id="rId23"/>
    <p:sldId id="278" r:id="rId24"/>
    <p:sldId id="279" r:id="rId25"/>
    <p:sldId id="280" r:id="rId26"/>
    <p:sldId id="281" r:id="rId27"/>
    <p:sldId id="282" r:id="rId28"/>
    <p:sldId id="283" r:id="rId29"/>
  </p:sldIdLst>
  <p:sldSz cx="12198350" cy="6858000"/>
  <p:notesSz cx="7099300" cy="10234613"/>
  <p:custDataLst>
    <p:custData r:id="rId1"/>
    <p:tags r:id="rId32"/>
  </p:custDataLst>
  <p:defaultTextStyle>
    <a:defPPr>
      <a:defRPr lang="de-DE"/>
    </a:defPPr>
    <a:lvl1pPr algn="l" rtl="0" fontAlgn="base">
      <a:spcBef>
        <a:spcPct val="50000"/>
      </a:spcBef>
      <a:spcAft>
        <a:spcPct val="0"/>
      </a:spcAft>
      <a:defRPr kern="1200">
        <a:solidFill>
          <a:schemeClr val="bg2"/>
        </a:solidFill>
        <a:latin typeface="Arial" pitchFamily="34" charset="0"/>
        <a:ea typeface="ＭＳ Ｐゴシック" charset="-128"/>
        <a:cs typeface="+mn-cs"/>
      </a:defRPr>
    </a:lvl1pPr>
    <a:lvl2pPr marL="457200" algn="l" rtl="0" fontAlgn="base">
      <a:spcBef>
        <a:spcPct val="50000"/>
      </a:spcBef>
      <a:spcAft>
        <a:spcPct val="0"/>
      </a:spcAft>
      <a:defRPr kern="1200">
        <a:solidFill>
          <a:schemeClr val="bg2"/>
        </a:solidFill>
        <a:latin typeface="Arial" pitchFamily="34" charset="0"/>
        <a:ea typeface="ＭＳ Ｐゴシック" charset="-128"/>
        <a:cs typeface="+mn-cs"/>
      </a:defRPr>
    </a:lvl2pPr>
    <a:lvl3pPr marL="914400" algn="l" rtl="0" fontAlgn="base">
      <a:spcBef>
        <a:spcPct val="50000"/>
      </a:spcBef>
      <a:spcAft>
        <a:spcPct val="0"/>
      </a:spcAft>
      <a:defRPr kern="1200">
        <a:solidFill>
          <a:schemeClr val="bg2"/>
        </a:solidFill>
        <a:latin typeface="Arial" pitchFamily="34" charset="0"/>
        <a:ea typeface="ＭＳ Ｐゴシック" charset="-128"/>
        <a:cs typeface="+mn-cs"/>
      </a:defRPr>
    </a:lvl3pPr>
    <a:lvl4pPr marL="1371600" algn="l" rtl="0" fontAlgn="base">
      <a:spcBef>
        <a:spcPct val="50000"/>
      </a:spcBef>
      <a:spcAft>
        <a:spcPct val="0"/>
      </a:spcAft>
      <a:defRPr kern="1200">
        <a:solidFill>
          <a:schemeClr val="bg2"/>
        </a:solidFill>
        <a:latin typeface="Arial" pitchFamily="34" charset="0"/>
        <a:ea typeface="ＭＳ Ｐゴシック" charset="-128"/>
        <a:cs typeface="+mn-cs"/>
      </a:defRPr>
    </a:lvl4pPr>
    <a:lvl5pPr marL="1828800" algn="l" rtl="0" fontAlgn="base">
      <a:spcBef>
        <a:spcPct val="50000"/>
      </a:spcBef>
      <a:spcAft>
        <a:spcPct val="0"/>
      </a:spcAft>
      <a:defRPr kern="1200">
        <a:solidFill>
          <a:schemeClr val="bg2"/>
        </a:solidFill>
        <a:latin typeface="Arial" pitchFamily="34" charset="0"/>
        <a:ea typeface="ＭＳ Ｐゴシック" charset="-128"/>
        <a:cs typeface="+mn-cs"/>
      </a:defRPr>
    </a:lvl5pPr>
    <a:lvl6pPr marL="2286000" algn="l" defTabSz="914400" rtl="0" eaLnBrk="1" latinLnBrk="0" hangingPunct="1">
      <a:defRPr kern="1200">
        <a:solidFill>
          <a:schemeClr val="bg2"/>
        </a:solidFill>
        <a:latin typeface="Arial" pitchFamily="34" charset="0"/>
        <a:ea typeface="ＭＳ Ｐゴシック" charset="-128"/>
        <a:cs typeface="+mn-cs"/>
      </a:defRPr>
    </a:lvl6pPr>
    <a:lvl7pPr marL="2743200" algn="l" defTabSz="914400" rtl="0" eaLnBrk="1" latinLnBrk="0" hangingPunct="1">
      <a:defRPr kern="1200">
        <a:solidFill>
          <a:schemeClr val="bg2"/>
        </a:solidFill>
        <a:latin typeface="Arial" pitchFamily="34" charset="0"/>
        <a:ea typeface="ＭＳ Ｐゴシック" charset="-128"/>
        <a:cs typeface="+mn-cs"/>
      </a:defRPr>
    </a:lvl7pPr>
    <a:lvl8pPr marL="3200400" algn="l" defTabSz="914400" rtl="0" eaLnBrk="1" latinLnBrk="0" hangingPunct="1">
      <a:defRPr kern="1200">
        <a:solidFill>
          <a:schemeClr val="bg2"/>
        </a:solidFill>
        <a:latin typeface="Arial" pitchFamily="34" charset="0"/>
        <a:ea typeface="ＭＳ Ｐゴシック" charset="-128"/>
        <a:cs typeface="+mn-cs"/>
      </a:defRPr>
    </a:lvl8pPr>
    <a:lvl9pPr marL="3657600" algn="l" defTabSz="914400" rtl="0" eaLnBrk="1" latinLnBrk="0" hangingPunct="1">
      <a:defRPr kern="1200">
        <a:solidFill>
          <a:schemeClr val="bg2"/>
        </a:solidFill>
        <a:latin typeface="Arial" pitchFamily="34" charset="0"/>
        <a:ea typeface="ＭＳ Ｐゴシック" charset="-128"/>
        <a:cs typeface="+mn-cs"/>
      </a:defRPr>
    </a:lvl9pPr>
  </p:defaultTextStyle>
  <p:extLst>
    <p:ext uri="{EFAFB233-063F-42B5-8137-9DF3F51BA10A}">
      <p15:sldGuideLst xmlns:p15="http://schemas.microsoft.com/office/powerpoint/2012/main" xmlns="">
        <p15:guide id="1" orient="horz" pos="3884">
          <p15:clr>
            <a:srgbClr val="A4A3A4"/>
          </p15:clr>
        </p15:guide>
        <p15:guide id="2" orient="horz" pos="618">
          <p15:clr>
            <a:srgbClr val="A4A3A4"/>
          </p15:clr>
        </p15:guide>
        <p15:guide id="3" orient="horz" pos="2546" userDrawn="1">
          <p15:clr>
            <a:srgbClr val="A4A3A4"/>
          </p15:clr>
        </p15:guide>
        <p15:guide id="4" orient="horz" pos="2455" userDrawn="1">
          <p15:clr>
            <a:srgbClr val="A4A3A4"/>
          </p15:clr>
        </p15:guide>
        <p15:guide id="5" orient="horz" pos="890">
          <p15:clr>
            <a:srgbClr val="A4A3A4"/>
          </p15:clr>
        </p15:guide>
        <p15:guide id="7" pos="395">
          <p15:clr>
            <a:srgbClr val="A4A3A4"/>
          </p15:clr>
        </p15:guide>
        <p15:guide id="8" pos="213">
          <p15:clr>
            <a:srgbClr val="A4A3A4"/>
          </p15:clr>
        </p15:guide>
        <p15:guide id="9" pos="3842">
          <p15:clr>
            <a:srgbClr val="A4A3A4"/>
          </p15:clr>
        </p15:guide>
        <p15:guide id="10" pos="3933">
          <p15:clr>
            <a:srgbClr val="A4A3A4"/>
          </p15:clr>
        </p15:guide>
        <p15:guide id="11" pos="7380">
          <p15:clr>
            <a:srgbClr val="A4A3A4"/>
          </p15:clr>
        </p15:guide>
        <p15:guide id="12" pos="5567" userDrawn="1">
          <p15:clr>
            <a:srgbClr val="A4A3A4"/>
          </p15:clr>
        </p15:guide>
        <p15:guide id="13" pos="2663">
          <p15:clr>
            <a:srgbClr val="A4A3A4"/>
          </p15:clr>
        </p15:guide>
        <p15:guide id="14" pos="2753">
          <p15:clr>
            <a:srgbClr val="A4A3A4"/>
          </p15:clr>
        </p15:guide>
        <p15:guide id="15" orient="horz" pos="1117" userDrawn="1">
          <p15:clr>
            <a:srgbClr val="A4A3A4"/>
          </p15:clr>
        </p15:guide>
        <p15:guide id="16" orient="horz" pos="3634" userDrawn="1">
          <p15:clr>
            <a:srgbClr val="A4A3A4"/>
          </p15:clr>
        </p15:guide>
        <p15:guide id="17" orient="horz" pos="4088" userDrawn="1">
          <p15:clr>
            <a:srgbClr val="A4A3A4"/>
          </p15:clr>
        </p15:guide>
        <p15:guide id="18" orient="horz" pos="4233" userDrawn="1">
          <p15:clr>
            <a:srgbClr val="A4A3A4"/>
          </p15:clr>
        </p15:guide>
      </p15:sldGuideLst>
    </p:ext>
    <p:ext uri="{2D200454-40CA-4A62-9FC3-DE9A4176ACB9}">
      <p15:notesGuideLst xmlns:p15="http://schemas.microsoft.com/office/powerpoint/2012/main" xmlns="">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FF"/>
    <a:srgbClr val="000000"/>
    <a:srgbClr val="505A64"/>
    <a:srgbClr val="D7D7CD"/>
    <a:srgbClr val="879BAA"/>
    <a:srgbClr val="BECDD7"/>
    <a:srgbClr val="FFB900"/>
    <a:srgbClr val="AF235F"/>
    <a:srgbClr val="55A0B9"/>
    <a:srgbClr val="AAB41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37" autoAdjust="0"/>
    <p:restoredTop sz="96473" autoAdjust="0"/>
  </p:normalViewPr>
  <p:slideViewPr>
    <p:cSldViewPr snapToGrid="0" snapToObjects="1" showGuides="1">
      <p:cViewPr varScale="1">
        <p:scale>
          <a:sx n="76" d="100"/>
          <a:sy n="76" d="100"/>
        </p:scale>
        <p:origin x="-582" y="-84"/>
      </p:cViewPr>
      <p:guideLst>
        <p:guide orient="horz" pos="3884"/>
        <p:guide orient="horz" pos="618"/>
        <p:guide orient="horz" pos="2546"/>
        <p:guide orient="horz" pos="2455"/>
        <p:guide orient="horz" pos="890"/>
        <p:guide orient="horz" pos="1117"/>
        <p:guide orient="horz" pos="3634"/>
        <p:guide orient="horz" pos="4088"/>
        <p:guide orient="horz" pos="4233"/>
        <p:guide pos="395"/>
        <p:guide pos="213"/>
        <p:guide pos="3842"/>
        <p:guide pos="3933"/>
        <p:guide pos="7380"/>
        <p:guide pos="5567"/>
        <p:guide pos="2663"/>
        <p:guide pos="275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46"/>
    </p:cViewPr>
  </p:sorterViewPr>
  <p:notesViewPr>
    <p:cSldViewPr snapToGrid="0" snapToObjects="1" showGuides="1">
      <p:cViewPr varScale="1">
        <p:scale>
          <a:sx n="49" d="100"/>
          <a:sy n="49" d="100"/>
        </p:scale>
        <p:origin x="-2652" y="-96"/>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9.xml"/><Relationship Id="rId34" Type="http://schemas.openxmlformats.org/officeDocument/2006/relationships/viewProps" Target="viewProps.xml"/><Relationship Id="rId7" Type="http://schemas.openxmlformats.org/officeDocument/2006/relationships/customXml" Target="../customXml/item7.xml"/><Relationship Id="rId12" Type="http://schemas.openxmlformats.org/officeDocument/2006/relationships/slideMaster" Target="slideMasters/slideMaster1.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12.xml"/><Relationship Id="rId32" Type="http://schemas.openxmlformats.org/officeDocument/2006/relationships/tags" Target="tags/tag1.xml"/><Relationship Id="rId5" Type="http://schemas.openxmlformats.org/officeDocument/2006/relationships/customXml" Target="../customXml/item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tableStyles" Target="tableStyles.xml"/><Relationship Id="rId10" Type="http://schemas.openxmlformats.org/officeDocument/2006/relationships/customXml" Target="../customXml/item10.xml"/><Relationship Id="rId19" Type="http://schemas.openxmlformats.org/officeDocument/2006/relationships/slide" Target="slides/slide7.xml"/><Relationship Id="rId31"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notesMaster" Target="notesMasters/notesMaster1.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302" name="Rectangle 6"/>
          <p:cNvSpPr>
            <a:spLocks noChangeArrowheads="1"/>
          </p:cNvSpPr>
          <p:nvPr/>
        </p:nvSpPr>
        <p:spPr bwMode="auto">
          <a:xfrm>
            <a:off x="0" y="0"/>
            <a:ext cx="7099300" cy="698500"/>
          </a:xfrm>
          <a:prstGeom prst="rect">
            <a:avLst/>
          </a:prstGeom>
          <a:solidFill>
            <a:srgbClr val="879BAA"/>
          </a:solidFill>
          <a:ln w="9525" algn="ctr">
            <a:noFill/>
            <a:miter lim="800000"/>
            <a:headEnd/>
            <a:tailEnd/>
          </a:ln>
          <a:effectLst/>
        </p:spPr>
        <p:txBody>
          <a:bodyPr wrap="none" anchor="ctr"/>
          <a:lstStyle/>
          <a:p>
            <a:endParaRPr lang="de-DE"/>
          </a:p>
        </p:txBody>
      </p:sp>
      <p:sp>
        <p:nvSpPr>
          <p:cNvPr id="173058" name="Rectangle 2"/>
          <p:cNvSpPr>
            <a:spLocks noGrp="1" noChangeArrowheads="1"/>
          </p:cNvSpPr>
          <p:nvPr>
            <p:ph type="hdr" sz="quarter"/>
          </p:nvPr>
        </p:nvSpPr>
        <p:spPr bwMode="auto">
          <a:xfrm>
            <a:off x="0" y="0"/>
            <a:ext cx="3249613" cy="552450"/>
          </a:xfrm>
          <a:prstGeom prst="rect">
            <a:avLst/>
          </a:prstGeom>
          <a:noFill/>
          <a:ln w="9525">
            <a:noFill/>
            <a:miter lim="800000"/>
            <a:headEnd/>
            <a:tailEnd/>
          </a:ln>
          <a:effectLst/>
        </p:spPr>
        <p:txBody>
          <a:bodyPr vert="horz" wrap="square" lIns="148550" tIns="148550" rIns="148550" bIns="148550" numCol="1" anchor="t" anchorCtr="0" compatLnSpc="1">
            <a:prstTxWarp prst="textNoShape">
              <a:avLst/>
            </a:prstTxWarp>
          </a:bodyPr>
          <a:lstStyle>
            <a:lvl1pPr defTabSz="942975">
              <a:spcBef>
                <a:spcPct val="0"/>
              </a:spcBef>
              <a:defRPr sz="1200">
                <a:solidFill>
                  <a:schemeClr val="bg1"/>
                </a:solidFill>
                <a:latin typeface="Siemens Sans" pitchFamily="2" charset="0"/>
              </a:defRPr>
            </a:lvl1pPr>
          </a:lstStyle>
          <a:p>
            <a:endParaRPr lang="en-US" dirty="0">
              <a:latin typeface="Arial" pitchFamily="34" charset="0"/>
            </a:endParaRPr>
          </a:p>
        </p:txBody>
      </p:sp>
      <p:sp>
        <p:nvSpPr>
          <p:cNvPr id="173059" name="Rectangle 3"/>
          <p:cNvSpPr>
            <a:spLocks noGrp="1" noChangeArrowheads="1"/>
          </p:cNvSpPr>
          <p:nvPr>
            <p:ph type="dt" sz="quarter" idx="1"/>
          </p:nvPr>
        </p:nvSpPr>
        <p:spPr bwMode="auto">
          <a:xfrm>
            <a:off x="3849688" y="0"/>
            <a:ext cx="3249612" cy="552450"/>
          </a:xfrm>
          <a:prstGeom prst="rect">
            <a:avLst/>
          </a:prstGeom>
          <a:noFill/>
          <a:ln w="9525">
            <a:noFill/>
            <a:miter lim="800000"/>
            <a:headEnd/>
            <a:tailEnd/>
          </a:ln>
          <a:effectLst/>
        </p:spPr>
        <p:txBody>
          <a:bodyPr vert="horz" wrap="square" lIns="148550" tIns="148550" rIns="148550" bIns="148550" numCol="1" anchor="t" anchorCtr="0" compatLnSpc="1">
            <a:prstTxWarp prst="textNoShape">
              <a:avLst/>
            </a:prstTxWarp>
          </a:bodyPr>
          <a:lstStyle>
            <a:lvl1pPr algn="r" defTabSz="942975">
              <a:spcBef>
                <a:spcPct val="0"/>
              </a:spcBef>
              <a:defRPr sz="1200">
                <a:solidFill>
                  <a:schemeClr val="bg1"/>
                </a:solidFill>
                <a:latin typeface="Siemens Sans" pitchFamily="2" charset="0"/>
              </a:defRPr>
            </a:lvl1pPr>
          </a:lstStyle>
          <a:p>
            <a:endParaRPr lang="en-US" dirty="0">
              <a:latin typeface="Arial" pitchFamily="34" charset="0"/>
            </a:endParaRPr>
          </a:p>
        </p:txBody>
      </p:sp>
      <p:sp>
        <p:nvSpPr>
          <p:cNvPr id="173060" name="Rectangle 4"/>
          <p:cNvSpPr>
            <a:spLocks noGrp="1" noChangeArrowheads="1"/>
          </p:cNvSpPr>
          <p:nvPr>
            <p:ph type="ftr" sz="quarter" idx="2"/>
          </p:nvPr>
        </p:nvSpPr>
        <p:spPr bwMode="auto">
          <a:xfrm>
            <a:off x="0" y="9682163"/>
            <a:ext cx="3249613" cy="552450"/>
          </a:xfrm>
          <a:prstGeom prst="rect">
            <a:avLst/>
          </a:prstGeom>
          <a:noFill/>
          <a:ln w="9525">
            <a:noFill/>
            <a:miter lim="800000"/>
            <a:headEnd/>
            <a:tailEnd/>
          </a:ln>
          <a:effectLst/>
        </p:spPr>
        <p:txBody>
          <a:bodyPr vert="horz" wrap="square" lIns="148550" tIns="148550" rIns="148550" bIns="148550" numCol="1" anchor="b" anchorCtr="0" compatLnSpc="1">
            <a:prstTxWarp prst="textNoShape">
              <a:avLst/>
            </a:prstTxWarp>
          </a:bodyPr>
          <a:lstStyle>
            <a:lvl1pPr defTabSz="942975">
              <a:spcBef>
                <a:spcPct val="0"/>
              </a:spcBef>
              <a:defRPr sz="1200">
                <a:solidFill>
                  <a:schemeClr val="tx1"/>
                </a:solidFill>
                <a:latin typeface="Siemens Sans" pitchFamily="2" charset="0"/>
              </a:defRPr>
            </a:lvl1pPr>
          </a:lstStyle>
          <a:p>
            <a:endParaRPr lang="en-US" dirty="0">
              <a:latin typeface="Arial" pitchFamily="34" charset="0"/>
            </a:endParaRPr>
          </a:p>
        </p:txBody>
      </p:sp>
      <p:sp>
        <p:nvSpPr>
          <p:cNvPr id="173061" name="Rectangle 5"/>
          <p:cNvSpPr>
            <a:spLocks noGrp="1" noChangeArrowheads="1"/>
          </p:cNvSpPr>
          <p:nvPr>
            <p:ph type="sldNum" sz="quarter" idx="3"/>
          </p:nvPr>
        </p:nvSpPr>
        <p:spPr bwMode="auto">
          <a:xfrm>
            <a:off x="3849688" y="9682163"/>
            <a:ext cx="3249612" cy="552450"/>
          </a:xfrm>
          <a:prstGeom prst="rect">
            <a:avLst/>
          </a:prstGeom>
          <a:noFill/>
          <a:ln w="9525">
            <a:noFill/>
            <a:miter lim="800000"/>
            <a:headEnd/>
            <a:tailEnd/>
          </a:ln>
          <a:effectLst/>
        </p:spPr>
        <p:txBody>
          <a:bodyPr vert="horz" wrap="square" lIns="148550" tIns="148550" rIns="148550" bIns="148550" numCol="1" anchor="b" anchorCtr="0" compatLnSpc="1">
            <a:prstTxWarp prst="textNoShape">
              <a:avLst/>
            </a:prstTxWarp>
          </a:bodyPr>
          <a:lstStyle>
            <a:lvl1pPr algn="r" defTabSz="942975">
              <a:spcBef>
                <a:spcPct val="0"/>
              </a:spcBef>
              <a:defRPr sz="1200">
                <a:solidFill>
                  <a:schemeClr val="tx1"/>
                </a:solidFill>
                <a:latin typeface="Siemens Sans" pitchFamily="2" charset="0"/>
              </a:defRPr>
            </a:lvl1pPr>
          </a:lstStyle>
          <a:p>
            <a:r>
              <a:rPr lang="de-DE" dirty="0">
                <a:latin typeface="Arial" pitchFamily="34" charset="0"/>
              </a:rPr>
              <a:t>Handzettel </a:t>
            </a:r>
            <a:fld id="{BFC713D8-7968-482B-A79F-9C586FE5053A}" type="slidenum">
              <a:rPr lang="de-DE">
                <a:latin typeface="Arial" pitchFamily="34" charset="0"/>
              </a:rPr>
              <a:pPr/>
              <a:t>‹#›</a:t>
            </a:fld>
            <a:endParaRPr lang="de-DE" dirty="0">
              <a:latin typeface="Arial" pitchFamily="34" charset="0"/>
            </a:endParaRPr>
          </a:p>
        </p:txBody>
      </p:sp>
    </p:spTree>
    <p:extLst>
      <p:ext uri="{BB962C8B-B14F-4D97-AF65-F5344CB8AC3E}">
        <p14:creationId xmlns="" xmlns:p14="http://schemas.microsoft.com/office/powerpoint/2010/main" val="23231723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249613" cy="552450"/>
          </a:xfrm>
          <a:prstGeom prst="rect">
            <a:avLst/>
          </a:prstGeom>
          <a:noFill/>
          <a:ln w="9525">
            <a:noFill/>
            <a:miter lim="800000"/>
            <a:headEnd/>
            <a:tailEnd/>
          </a:ln>
          <a:effectLst/>
        </p:spPr>
        <p:txBody>
          <a:bodyPr vert="horz" wrap="square" lIns="148550" tIns="148550" rIns="148550" bIns="148550" numCol="1" anchor="t" anchorCtr="0" compatLnSpc="1">
            <a:prstTxWarp prst="textNoShape">
              <a:avLst/>
            </a:prstTxWarp>
          </a:bodyPr>
          <a:lstStyle>
            <a:lvl1pPr defTabSz="942975">
              <a:spcBef>
                <a:spcPct val="0"/>
              </a:spcBef>
              <a:defRPr sz="1200">
                <a:solidFill>
                  <a:schemeClr val="tx1"/>
                </a:solidFill>
                <a:latin typeface="Arial" pitchFamily="34" charset="0"/>
              </a:defRPr>
            </a:lvl1pPr>
          </a:lstStyle>
          <a:p>
            <a:endParaRPr lang="en-US" dirty="0"/>
          </a:p>
        </p:txBody>
      </p:sp>
      <p:sp>
        <p:nvSpPr>
          <p:cNvPr id="77827" name="Rectangle 3"/>
          <p:cNvSpPr>
            <a:spLocks noGrp="1" noChangeArrowheads="1"/>
          </p:cNvSpPr>
          <p:nvPr>
            <p:ph type="dt" idx="1"/>
          </p:nvPr>
        </p:nvSpPr>
        <p:spPr bwMode="auto">
          <a:xfrm>
            <a:off x="3849688" y="0"/>
            <a:ext cx="3248025" cy="552450"/>
          </a:xfrm>
          <a:prstGeom prst="rect">
            <a:avLst/>
          </a:prstGeom>
          <a:noFill/>
          <a:ln w="9525">
            <a:noFill/>
            <a:miter lim="800000"/>
            <a:headEnd/>
            <a:tailEnd/>
          </a:ln>
          <a:effectLst/>
        </p:spPr>
        <p:txBody>
          <a:bodyPr vert="horz" wrap="square" lIns="148550" tIns="148550" rIns="148550" bIns="148550" numCol="1" anchor="t" anchorCtr="0" compatLnSpc="1">
            <a:prstTxWarp prst="textNoShape">
              <a:avLst/>
            </a:prstTxWarp>
          </a:bodyPr>
          <a:lstStyle>
            <a:lvl1pPr algn="r" defTabSz="942975">
              <a:spcBef>
                <a:spcPct val="0"/>
              </a:spcBef>
              <a:defRPr sz="1200">
                <a:solidFill>
                  <a:schemeClr val="tx1"/>
                </a:solidFill>
                <a:latin typeface="Arial" pitchFamily="34" charset="0"/>
              </a:defRPr>
            </a:lvl1pPr>
          </a:lstStyle>
          <a:p>
            <a:endParaRPr lang="en-US" dirty="0"/>
          </a:p>
        </p:txBody>
      </p:sp>
      <p:sp>
        <p:nvSpPr>
          <p:cNvPr id="77828" name="Rectangle 4"/>
          <p:cNvSpPr>
            <a:spLocks noGrp="1" noRot="1" noChangeAspect="1" noChangeArrowheads="1" noTextEdit="1"/>
          </p:cNvSpPr>
          <p:nvPr>
            <p:ph type="sldImg" idx="2"/>
          </p:nvPr>
        </p:nvSpPr>
        <p:spPr bwMode="auto">
          <a:xfrm>
            <a:off x="138113" y="768350"/>
            <a:ext cx="6824662" cy="3836988"/>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77829" name="Rectangle 5"/>
          <p:cNvSpPr>
            <a:spLocks noGrp="1" noChangeArrowheads="1"/>
          </p:cNvSpPr>
          <p:nvPr>
            <p:ph type="body" sz="quarter" idx="3"/>
          </p:nvPr>
        </p:nvSpPr>
        <p:spPr bwMode="auto">
          <a:xfrm>
            <a:off x="238125" y="4822825"/>
            <a:ext cx="6623050" cy="45656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77830" name="Rectangle 6"/>
          <p:cNvSpPr>
            <a:spLocks noGrp="1" noChangeArrowheads="1"/>
          </p:cNvSpPr>
          <p:nvPr>
            <p:ph type="ftr" sz="quarter" idx="4"/>
          </p:nvPr>
        </p:nvSpPr>
        <p:spPr bwMode="auto">
          <a:xfrm>
            <a:off x="0" y="9682163"/>
            <a:ext cx="3249613" cy="550862"/>
          </a:xfrm>
          <a:prstGeom prst="rect">
            <a:avLst/>
          </a:prstGeom>
          <a:noFill/>
          <a:ln w="9525">
            <a:noFill/>
            <a:miter lim="800000"/>
            <a:headEnd/>
            <a:tailEnd/>
          </a:ln>
          <a:effectLst/>
        </p:spPr>
        <p:txBody>
          <a:bodyPr vert="horz" wrap="square" lIns="148550" tIns="148550" rIns="148550" bIns="148550" numCol="1" anchor="b" anchorCtr="0" compatLnSpc="1">
            <a:prstTxWarp prst="textNoShape">
              <a:avLst/>
            </a:prstTxWarp>
          </a:bodyPr>
          <a:lstStyle>
            <a:lvl1pPr defTabSz="942975">
              <a:spcBef>
                <a:spcPct val="0"/>
              </a:spcBef>
              <a:defRPr sz="1200">
                <a:solidFill>
                  <a:schemeClr val="tx1"/>
                </a:solidFill>
                <a:latin typeface="Arial" pitchFamily="34" charset="0"/>
              </a:defRPr>
            </a:lvl1pPr>
          </a:lstStyle>
          <a:p>
            <a:endParaRPr lang="en-US" dirty="0"/>
          </a:p>
        </p:txBody>
      </p:sp>
      <p:sp>
        <p:nvSpPr>
          <p:cNvPr id="77831" name="Rectangle 7"/>
          <p:cNvSpPr>
            <a:spLocks noGrp="1" noChangeArrowheads="1"/>
          </p:cNvSpPr>
          <p:nvPr>
            <p:ph type="sldNum" sz="quarter" idx="5"/>
          </p:nvPr>
        </p:nvSpPr>
        <p:spPr bwMode="auto">
          <a:xfrm>
            <a:off x="3849688" y="9682163"/>
            <a:ext cx="3248025" cy="550862"/>
          </a:xfrm>
          <a:prstGeom prst="rect">
            <a:avLst/>
          </a:prstGeom>
          <a:noFill/>
          <a:ln w="9525">
            <a:noFill/>
            <a:miter lim="800000"/>
            <a:headEnd/>
            <a:tailEnd/>
          </a:ln>
          <a:effectLst/>
        </p:spPr>
        <p:txBody>
          <a:bodyPr vert="horz" wrap="square" lIns="148550" tIns="148550" rIns="148550" bIns="148550" numCol="1" anchor="b" anchorCtr="0" compatLnSpc="1">
            <a:prstTxWarp prst="textNoShape">
              <a:avLst/>
            </a:prstTxWarp>
          </a:bodyPr>
          <a:lstStyle>
            <a:lvl1pPr algn="r" defTabSz="942975">
              <a:spcBef>
                <a:spcPct val="0"/>
              </a:spcBef>
              <a:defRPr sz="1200">
                <a:solidFill>
                  <a:schemeClr val="tx1"/>
                </a:solidFill>
                <a:latin typeface="Siemens Sans" pitchFamily="2" charset="0"/>
              </a:defRPr>
            </a:lvl1pPr>
          </a:lstStyle>
          <a:p>
            <a:r>
              <a:rPr lang="de-DE" dirty="0" smtClean="0">
                <a:latin typeface="Arial" pitchFamily="34" charset="0"/>
              </a:rPr>
              <a:t>Notizen </a:t>
            </a:r>
            <a:fld id="{AD141568-5488-4AC9-B82D-9F5CE1225E2A}" type="slidenum">
              <a:rPr lang="de-DE" smtClean="0">
                <a:latin typeface="Arial" pitchFamily="34" charset="0"/>
              </a:rPr>
              <a:pPr/>
              <a:t>‹#›</a:t>
            </a:fld>
            <a:endParaRPr lang="de-DE" dirty="0">
              <a:latin typeface="Arial" pitchFamily="34" charset="0"/>
            </a:endParaRPr>
          </a:p>
        </p:txBody>
      </p:sp>
    </p:spTree>
    <p:extLst>
      <p:ext uri="{BB962C8B-B14F-4D97-AF65-F5344CB8AC3E}">
        <p14:creationId xmlns="" xmlns:p14="http://schemas.microsoft.com/office/powerpoint/2010/main" val="19638778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33.xml"/><Relationship Id="rId7" Type="http://schemas.openxmlformats.org/officeDocument/2006/relationships/tags" Target="../tags/tag37.xml"/><Relationship Id="rId2" Type="http://schemas.openxmlformats.org/officeDocument/2006/relationships/tags" Target="../tags/tag32.xml"/><Relationship Id="rId1" Type="http://schemas.openxmlformats.org/officeDocument/2006/relationships/customXml" Target="../../customXml/item10.xml"/><Relationship Id="rId6" Type="http://schemas.openxmlformats.org/officeDocument/2006/relationships/tags" Target="../tags/tag36.xml"/><Relationship Id="rId5" Type="http://schemas.openxmlformats.org/officeDocument/2006/relationships/tags" Target="../tags/tag35.xml"/><Relationship Id="rId4" Type="http://schemas.openxmlformats.org/officeDocument/2006/relationships/tags" Target="../tags/tag34.xml"/><Relationship Id="rId9" Type="http://schemas.openxmlformats.org/officeDocument/2006/relationships/image" Target="../media/image1.wmf"/></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customXml" Target="../../customXml/item5.xml"/><Relationship Id="rId5" Type="http://schemas.openxmlformats.org/officeDocument/2006/relationships/image" Target="../media/image3.jpeg"/><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tags" Target="../tags/tag44.xml"/><Relationship Id="rId3" Type="http://schemas.openxmlformats.org/officeDocument/2006/relationships/tags" Target="../tags/tag39.xml"/><Relationship Id="rId7" Type="http://schemas.openxmlformats.org/officeDocument/2006/relationships/tags" Target="../tags/tag43.xml"/><Relationship Id="rId2" Type="http://schemas.openxmlformats.org/officeDocument/2006/relationships/tags" Target="../tags/tag38.xml"/><Relationship Id="rId1" Type="http://schemas.openxmlformats.org/officeDocument/2006/relationships/customXml" Target="../../customXml/item2.xml"/><Relationship Id="rId6" Type="http://schemas.openxmlformats.org/officeDocument/2006/relationships/tags" Target="../tags/tag42.xml"/><Relationship Id="rId11" Type="http://schemas.openxmlformats.org/officeDocument/2006/relationships/image" Target="../media/image1.wmf"/><Relationship Id="rId5" Type="http://schemas.openxmlformats.org/officeDocument/2006/relationships/tags" Target="../tags/tag41.xml"/><Relationship Id="rId10" Type="http://schemas.openxmlformats.org/officeDocument/2006/relationships/image" Target="../media/image2.jpeg"/><Relationship Id="rId4" Type="http://schemas.openxmlformats.org/officeDocument/2006/relationships/tags" Target="../tags/tag40.xml"/><Relationship Id="rId9"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customXml" Target="../../customXml/item3.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6.xml"/><Relationship Id="rId1" Type="http://schemas.openxmlformats.org/officeDocument/2006/relationships/customXml" Target="../../customXml/item11.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7.xml"/><Relationship Id="rId1" Type="http://schemas.openxmlformats.org/officeDocument/2006/relationships/customXml" Target="../../customXml/item9.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8.xml"/><Relationship Id="rId1" Type="http://schemas.openxmlformats.org/officeDocument/2006/relationships/customXml" Target="../../customXml/item4.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9.xml"/><Relationship Id="rId1" Type="http://schemas.openxmlformats.org/officeDocument/2006/relationships/customXml" Target="../../customXml/item7.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0.xml"/><Relationship Id="rId1" Type="http://schemas.openxmlformats.org/officeDocument/2006/relationships/customXml" Target="../../customXml/item8.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1.xml"/><Relationship Id="rId1" Type="http://schemas.openxmlformats.org/officeDocument/2006/relationships/customXml" Target="../../customXml/item6.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no image (big bar down)" type="title" preserve="1">
  <p:cSld name="Chapter title (big bar down)">
    <p:spTree>
      <p:nvGrpSpPr>
        <p:cNvPr id="1" name=""/>
        <p:cNvGrpSpPr/>
        <p:nvPr/>
      </p:nvGrpSpPr>
      <p:grpSpPr>
        <a:xfrm>
          <a:off x="0" y="0"/>
          <a:ext cx="0" cy="0"/>
          <a:chOff x="0" y="0"/>
          <a:chExt cx="0" cy="0"/>
        </a:xfrm>
      </p:grpSpPr>
      <p:sp>
        <p:nvSpPr>
          <p:cNvPr id="7" name="cdtRectangle 15 Id7"/>
          <p:cNvSpPr>
            <a:spLocks noChangeArrowheads="1"/>
          </p:cNvSpPr>
          <p:nvPr userDrawn="1">
            <p:custDataLst>
              <p:tags r:id="rId2"/>
            </p:custDataLst>
          </p:nvPr>
        </p:nvSpPr>
        <p:spPr bwMode="gray">
          <a:xfrm>
            <a:off x="0" y="0"/>
            <a:ext cx="12198350" cy="4149725"/>
          </a:xfrm>
          <a:prstGeom prst="rect">
            <a:avLst/>
          </a:prstGeom>
          <a:solidFill>
            <a:srgbClr val="D7D7CD"/>
          </a:solidFill>
          <a:ln w="9525">
            <a:noFill/>
            <a:miter lim="800000"/>
            <a:headEnd/>
            <a:tailEnd/>
          </a:ln>
          <a:effectLst/>
        </p:spPr>
        <p:txBody>
          <a:bodyPr wrap="none" anchor="ctr">
            <a:noAutofit/>
          </a:bodyPr>
          <a:lstStyle/>
          <a:p>
            <a:endParaRPr lang="de-DE"/>
          </a:p>
        </p:txBody>
      </p:sp>
      <p:sp>
        <p:nvSpPr>
          <p:cNvPr id="57350" name="cdtRectangle 115 Id57350"/>
          <p:cNvSpPr>
            <a:spLocks noGrp="1" noChangeArrowheads="1"/>
          </p:cNvSpPr>
          <p:nvPr>
            <p:ph type="ctrTitle" hasCustomPrompt="1"/>
            <p:custDataLst>
              <p:tags r:id="rId3"/>
            </p:custDataLst>
          </p:nvPr>
        </p:nvSpPr>
        <p:spPr bwMode="gray">
          <a:xfrm>
            <a:off x="338138" y="4149090"/>
            <a:ext cx="11860212" cy="1480078"/>
          </a:xfrm>
          <a:solidFill>
            <a:srgbClr val="879BAA"/>
          </a:solidFill>
        </p:spPr>
        <p:txBody>
          <a:bodyPr wrap="square" lIns="270000" tIns="144000" rIns="482400" bIns="108000" anchor="t">
            <a:spAutoFit/>
          </a:bodyPr>
          <a:lstStyle>
            <a:lvl1pPr>
              <a:defRPr sz="4000" smtClean="0">
                <a:solidFill>
                  <a:srgbClr val="FFFFFF"/>
                </a:solidFill>
                <a:latin typeface="Arial" pitchFamily="34" charset="0"/>
              </a:defRPr>
            </a:lvl1pPr>
          </a:lstStyle>
          <a:p>
            <a:r>
              <a:rPr lang="en-US" dirty="0" smtClean="0"/>
              <a:t>Click to add presentation title</a:t>
            </a:r>
            <a:br>
              <a:rPr lang="en-US" dirty="0" smtClean="0"/>
            </a:br>
            <a:endParaRPr lang="de-DE" dirty="0" smtClean="0"/>
          </a:p>
        </p:txBody>
      </p:sp>
      <p:sp>
        <p:nvSpPr>
          <p:cNvPr id="57351" name="cdtRectangle 116 Id57351"/>
          <p:cNvSpPr>
            <a:spLocks noGrp="1" noChangeArrowheads="1"/>
          </p:cNvSpPr>
          <p:nvPr>
            <p:ph type="subTitle" idx="1" hasCustomPrompt="1"/>
            <p:custDataLst>
              <p:tags r:id="rId4"/>
            </p:custDataLst>
          </p:nvPr>
        </p:nvSpPr>
        <p:spPr bwMode="gray">
          <a:xfrm>
            <a:off x="338138" y="3756008"/>
            <a:ext cx="11860212" cy="393082"/>
          </a:xfrm>
          <a:prstGeom prst="rect">
            <a:avLst/>
          </a:prstGeom>
          <a:solidFill>
            <a:srgbClr val="233746">
              <a:alpha val="65000"/>
            </a:srgbClr>
          </a:solidFill>
        </p:spPr>
        <p:txBody>
          <a:bodyPr wrap="square" lIns="270000" tIns="18000" rIns="482400" bIns="36000" anchor="b">
            <a:noAutofit/>
          </a:bodyPr>
          <a:lstStyle>
            <a:lvl1pPr>
              <a:defRPr sz="2000" smtClean="0">
                <a:solidFill>
                  <a:srgbClr val="FFFFFF"/>
                </a:solidFill>
                <a:latin typeface="Arial" pitchFamily="34" charset="0"/>
              </a:defRPr>
            </a:lvl1pPr>
          </a:lstStyle>
          <a:p>
            <a:r>
              <a:rPr lang="en-US" dirty="0" smtClean="0"/>
              <a:t>Click to add presentation subtitle</a:t>
            </a:r>
          </a:p>
        </p:txBody>
      </p:sp>
      <p:sp>
        <p:nvSpPr>
          <p:cNvPr id="6" name="cdtText Box 101 Id6"/>
          <p:cNvSpPr txBox="1">
            <a:spLocks noChangeArrowheads="1"/>
          </p:cNvSpPr>
          <p:nvPr userDrawn="1">
            <p:custDataLst>
              <p:tags r:id="rId5"/>
            </p:custDataLst>
          </p:nvPr>
        </p:nvSpPr>
        <p:spPr bwMode="auto">
          <a:xfrm>
            <a:off x="6099175" y="0"/>
            <a:ext cx="1588" cy="1588"/>
          </a:xfrm>
          <a:prstGeom prst="rect">
            <a:avLst/>
          </a:prstGeom>
          <a:noFill/>
          <a:ln>
            <a:noFill/>
          </a:ln>
          <a:effectLst/>
          <a:extLst>
            <a:ext uri="{909E8E84-426E-40DD-AFC4-6F175D3DCCD1}">
              <a14:hiddenFill xmlns="" xmlns:a14="http://schemas.microsoft.com/office/drawing/2010/main">
                <a:solidFill>
                  <a:srgbClr val="FF9900"/>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36000" rIns="0" bIns="0">
            <a:noAutofit/>
          </a:bodyPr>
          <a:lstStyle/>
          <a:p>
            <a:pPr algn="ctr">
              <a:buClrTx/>
              <a:buFontTx/>
              <a:buNone/>
            </a:pPr>
            <a:endParaRPr lang="de-DE" sz="1100" b="1" dirty="0">
              <a:solidFill>
                <a:srgbClr val="990000"/>
              </a:solidFill>
            </a:endParaRPr>
          </a:p>
        </p:txBody>
      </p:sp>
      <p:pic>
        <p:nvPicPr>
          <p:cNvPr id="10" name="cdtPicture 10 Id13" descr="SIE_Logo_Layer_Petrol_RGB_A3_76mm.wmf"/>
          <p:cNvPicPr>
            <a:picLocks noChangeAspect="1"/>
          </p:cNvPicPr>
          <p:nvPr userDrawn="1">
            <p:custDataLst>
              <p:tags r:id="rId6"/>
            </p:custDataLst>
          </p:nvPr>
        </p:nvPicPr>
        <p:blipFill>
          <a:blip r:embed="rId9" cstate="print"/>
          <a:stretch>
            <a:fillRect/>
          </a:stretch>
        </p:blipFill>
        <p:spPr>
          <a:xfrm>
            <a:off x="627063" y="0"/>
            <a:ext cx="1728000" cy="967833"/>
          </a:xfrm>
          <a:prstGeom prst="rect">
            <a:avLst/>
          </a:prstGeom>
        </p:spPr>
      </p:pic>
      <p:sp>
        <p:nvSpPr>
          <p:cNvPr id="11" name="Rectangle 168"/>
          <p:cNvSpPr>
            <a:spLocks noChangeArrowheads="1"/>
          </p:cNvSpPr>
          <p:nvPr userDrawn="1">
            <p:custDataLst>
              <p:tags r:id="rId7"/>
            </p:custDataLst>
          </p:nvPr>
        </p:nvSpPr>
        <p:spPr bwMode="auto">
          <a:xfrm>
            <a:off x="7683500" y="6588125"/>
            <a:ext cx="4032250" cy="153988"/>
          </a:xfrm>
          <a:prstGeom prst="rect">
            <a:avLst/>
          </a:prstGeom>
          <a:noFill/>
          <a:ln w="9525">
            <a:noFill/>
            <a:miter lim="800000"/>
            <a:headEnd/>
            <a:tailEnd/>
          </a:ln>
          <a:effectLst/>
        </p:spPr>
        <p:txBody>
          <a:bodyPr lIns="0" tIns="0" rIns="0" bIns="0" anchor="b">
            <a:spAutoFit/>
          </a:bodyPr>
          <a:lstStyle>
            <a:lvl1pPr algn="ctr" eaLnBrk="0" hangingPunct="0">
              <a:lnSpc>
                <a:spcPct val="110000"/>
              </a:lnSpc>
              <a:defRPr sz="1200">
                <a:solidFill>
                  <a:schemeClr val="tx1"/>
                </a:solidFill>
                <a:latin typeface="Arial" charset="0"/>
                <a:ea typeface="MS PGothic" pitchFamily="34" charset="-128"/>
              </a:defRPr>
            </a:lvl1pPr>
            <a:lvl2pPr marL="742950" indent="-285750" algn="ctr" eaLnBrk="0" hangingPunct="0">
              <a:lnSpc>
                <a:spcPct val="110000"/>
              </a:lnSpc>
              <a:defRPr sz="1200">
                <a:solidFill>
                  <a:schemeClr val="tx1"/>
                </a:solidFill>
                <a:latin typeface="Arial" charset="0"/>
                <a:ea typeface="MS PGothic" pitchFamily="34" charset="-128"/>
              </a:defRPr>
            </a:lvl2pPr>
            <a:lvl3pPr marL="1143000" indent="-228600" algn="ctr" eaLnBrk="0" hangingPunct="0">
              <a:lnSpc>
                <a:spcPct val="110000"/>
              </a:lnSpc>
              <a:defRPr sz="1200">
                <a:solidFill>
                  <a:schemeClr val="tx1"/>
                </a:solidFill>
                <a:latin typeface="Arial" charset="0"/>
                <a:ea typeface="MS PGothic" pitchFamily="34" charset="-128"/>
              </a:defRPr>
            </a:lvl3pPr>
            <a:lvl4pPr marL="1600200" indent="-228600" algn="ctr" eaLnBrk="0" hangingPunct="0">
              <a:lnSpc>
                <a:spcPct val="110000"/>
              </a:lnSpc>
              <a:defRPr sz="1200">
                <a:solidFill>
                  <a:schemeClr val="tx1"/>
                </a:solidFill>
                <a:latin typeface="Arial" charset="0"/>
                <a:ea typeface="MS PGothic" pitchFamily="34" charset="-128"/>
              </a:defRPr>
            </a:lvl4pPr>
            <a:lvl5pPr marL="2057400" indent="-228600" algn="ctr" eaLnBrk="0" hangingPunct="0">
              <a:lnSpc>
                <a:spcPct val="110000"/>
              </a:lnSpc>
              <a:defRPr sz="1200">
                <a:solidFill>
                  <a:schemeClr val="tx1"/>
                </a:solidFill>
                <a:latin typeface="Arial" charset="0"/>
                <a:ea typeface="MS PGothic" pitchFamily="34" charset="-128"/>
              </a:defRPr>
            </a:lvl5pPr>
            <a:lvl6pPr marL="25146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6pPr>
            <a:lvl7pPr marL="29718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7pPr>
            <a:lvl8pPr marL="34290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8pPr>
            <a:lvl9pPr marL="38862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9pPr>
          </a:lstStyle>
          <a:p>
            <a:pPr algn="r" eaLnBrk="1" hangingPunct="1">
              <a:lnSpc>
                <a:spcPct val="100000"/>
              </a:lnSpc>
            </a:pPr>
            <a:r>
              <a:rPr lang="en-US" altLang="en-US" sz="1000" b="1" dirty="0" smtClean="0">
                <a:solidFill>
                  <a:schemeClr val="accent1"/>
                </a:solidFill>
              </a:rPr>
              <a:t>Unrestricted © Siemens AG 2016. All rights reserved</a:t>
            </a:r>
            <a:endParaRPr lang="en-US" altLang="en-US" sz="1000" b="1" dirty="0">
              <a:solidFill>
                <a:schemeClr val="accent1"/>
              </a:solidFill>
            </a:endParaRPr>
          </a:p>
        </p:txBody>
      </p:sp>
    </p:spTree>
    <p:custDataLst>
      <p:custData r:id="rId1"/>
    </p:custData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act" preserve="1" userDrawn="1">
  <p:cSld name="Image + Index/Contact">
    <p:spTree>
      <p:nvGrpSpPr>
        <p:cNvPr id="1" name=""/>
        <p:cNvGrpSpPr/>
        <p:nvPr/>
      </p:nvGrpSpPr>
      <p:grpSpPr>
        <a:xfrm>
          <a:off x="0" y="0"/>
          <a:ext cx="0" cy="0"/>
          <a:chOff x="0" y="0"/>
          <a:chExt cx="0" cy="0"/>
        </a:xfrm>
      </p:grpSpPr>
      <p:sp>
        <p:nvSpPr>
          <p:cNvPr id="13" name="cdtText Placeholder 12 Id13"/>
          <p:cNvSpPr>
            <a:spLocks noGrp="1"/>
          </p:cNvSpPr>
          <p:nvPr>
            <p:ph type="body" sz="quarter" idx="14"/>
            <p:custDataLst>
              <p:tags r:id="rId2"/>
            </p:custDataLst>
          </p:nvPr>
        </p:nvSpPr>
        <p:spPr bwMode="auto">
          <a:xfrm>
            <a:off x="4794388" y="1776507"/>
            <a:ext cx="6921361" cy="4714075"/>
          </a:xfrm>
          <a:prstGeom prst="rect">
            <a:avLst/>
          </a:prstGeom>
          <a:solidFill>
            <a:srgbClr val="D7D7CD"/>
          </a:solidFill>
        </p:spPr>
        <p:txBody>
          <a:bodyPr lIns="252000" tIns="144000" rIns="180000" bIns="144000">
            <a:noAutofit/>
          </a:bodyPr>
          <a:lstStyle>
            <a:lvl1pPr marL="0" indent="0">
              <a:lnSpc>
                <a:spcPct val="100000"/>
              </a:lnSpc>
              <a:spcBef>
                <a:spcPts val="500"/>
              </a:spcBef>
              <a:spcAft>
                <a:spcPts val="500"/>
              </a:spcAft>
              <a:buClr>
                <a:schemeClr val="bg2"/>
              </a:buClr>
              <a:buFont typeface="Arial" pitchFamily="34" charset="0"/>
              <a:buNone/>
              <a:tabLst>
                <a:tab pos="806450" algn="l"/>
              </a:tabLst>
              <a:defRPr>
                <a:solidFill>
                  <a:srgbClr val="000000"/>
                </a:solidFill>
              </a:defRPr>
            </a:lvl1pPr>
            <a:lvl2pPr marL="177800" indent="-176213">
              <a:lnSpc>
                <a:spcPct val="100000"/>
              </a:lnSpc>
              <a:spcBef>
                <a:spcPts val="500"/>
              </a:spcBef>
              <a:spcAft>
                <a:spcPts val="500"/>
              </a:spcAft>
              <a:buFont typeface="Arial" pitchFamily="34" charset="0"/>
              <a:buChar char="•"/>
              <a:tabLst>
                <a:tab pos="5359400" algn="r"/>
              </a:tabLst>
              <a:defRPr b="0">
                <a:solidFill>
                  <a:srgbClr val="000000"/>
                </a:solidFill>
              </a:defRPr>
            </a:lvl2pPr>
            <a:lvl3pPr marL="177800" indent="-177800">
              <a:lnSpc>
                <a:spcPct val="100000"/>
              </a:lnSpc>
              <a:spcBef>
                <a:spcPts val="500"/>
              </a:spcBef>
              <a:spcAft>
                <a:spcPts val="500"/>
              </a:spcAft>
              <a:buFont typeface="Arial" pitchFamily="34" charset="0"/>
              <a:buChar char="•"/>
              <a:tabLst>
                <a:tab pos="5359400" algn="r"/>
              </a:tabLst>
              <a:defRPr b="1">
                <a:solidFill>
                  <a:srgbClr val="000000"/>
                </a:solidFill>
              </a:defRPr>
            </a:lvl3pPr>
            <a:lvl4pPr marL="357188" indent="-177800">
              <a:lnSpc>
                <a:spcPct val="100000"/>
              </a:lnSpc>
              <a:spcBef>
                <a:spcPts val="500"/>
              </a:spcBef>
              <a:spcAft>
                <a:spcPts val="500"/>
              </a:spcAft>
              <a:buFont typeface="Arial" pitchFamily="34" charset="0"/>
              <a:buChar char="•"/>
              <a:tabLst>
                <a:tab pos="5359400" algn="r"/>
              </a:tabLst>
              <a:defRPr b="0">
                <a:solidFill>
                  <a:srgbClr val="000000"/>
                </a:solidFill>
              </a:defRPr>
            </a:lvl4pPr>
            <a:lvl5pPr marL="357188" indent="-177800">
              <a:lnSpc>
                <a:spcPct val="100000"/>
              </a:lnSpc>
              <a:spcBef>
                <a:spcPts val="500"/>
              </a:spcBef>
              <a:spcAft>
                <a:spcPts val="500"/>
              </a:spcAft>
              <a:buFont typeface="Arial" pitchFamily="34" charset="0"/>
              <a:buChar char="•"/>
              <a:tabLst>
                <a:tab pos="5359400" algn="r"/>
              </a:tabLst>
              <a:defRPr b="1" baseline="0">
                <a:solidFill>
                  <a:srgbClr val="000000"/>
                </a:solidFill>
              </a:defRPr>
            </a:lvl5pPr>
            <a:lvl6pPr marL="360363" indent="-180975">
              <a:lnSpc>
                <a:spcPct val="100000"/>
              </a:lnSpc>
              <a:spcBef>
                <a:spcPts val="500"/>
              </a:spcBef>
              <a:spcAft>
                <a:spcPts val="500"/>
              </a:spcAft>
              <a:buFont typeface="Arial" pitchFamily="34" charset="0"/>
              <a:buChar char="•"/>
              <a:tabLst>
                <a:tab pos="5359400" algn="r"/>
              </a:tabLst>
              <a:defRPr b="1"/>
            </a:lvl6pPr>
          </a:lstStyle>
          <a:p>
            <a:pPr lvl="0">
              <a:spcBef>
                <a:spcPts val="500"/>
              </a:spcBef>
              <a:spcAft>
                <a:spcPts val="500"/>
              </a:spcAft>
              <a:tabLst>
                <a:tab pos="806450" algn="l"/>
              </a:tabLst>
            </a:pPr>
            <a:r>
              <a:rPr lang="en-US" dirty="0" smtClean="0"/>
              <a:t>Click to edit Master text styles</a:t>
            </a:r>
          </a:p>
        </p:txBody>
      </p:sp>
      <p:sp>
        <p:nvSpPr>
          <p:cNvPr id="2" name="cdtTitle 1 Id2"/>
          <p:cNvSpPr>
            <a:spLocks noGrp="1"/>
          </p:cNvSpPr>
          <p:nvPr>
            <p:ph type="title" hasCustomPrompt="1"/>
            <p:custDataLst>
              <p:tags r:id="rId3"/>
            </p:custDataLst>
          </p:nvPr>
        </p:nvSpPr>
        <p:spPr>
          <a:xfrm>
            <a:off x="0" y="0"/>
            <a:ext cx="12198350" cy="1268413"/>
          </a:xfrm>
        </p:spPr>
        <p:txBody>
          <a:bodyPr/>
          <a:lstStyle/>
          <a:p>
            <a:r>
              <a:rPr lang="en-US" dirty="0" smtClean="0"/>
              <a:t>Click to add core message of slide</a:t>
            </a:r>
            <a:endParaRPr lang="de-DE" dirty="0"/>
          </a:p>
        </p:txBody>
      </p:sp>
      <p:sp>
        <p:nvSpPr>
          <p:cNvPr id="10" name="Textplatzhalter 3"/>
          <p:cNvSpPr>
            <a:spLocks noGrp="1"/>
          </p:cNvSpPr>
          <p:nvPr>
            <p:ph type="body" sz="quarter" idx="11" hasCustomPrompt="1"/>
          </p:nvPr>
        </p:nvSpPr>
        <p:spPr>
          <a:xfrm>
            <a:off x="627063" y="1412875"/>
            <a:ext cx="11088687" cy="236988"/>
          </a:xfrm>
          <a:prstGeom prst="rect">
            <a:avLst/>
          </a:prstGeom>
        </p:spPr>
        <p:txBody>
          <a:bodyPr>
            <a:spAutoFit/>
          </a:bodyPr>
          <a:lstStyle>
            <a:lvl1pPr>
              <a:defRPr sz="1400"/>
            </a:lvl1pPr>
          </a:lstStyle>
          <a:p>
            <a:pPr lvl="0"/>
            <a:r>
              <a:rPr lang="en-US" noProof="0" dirty="0" smtClean="0"/>
              <a:t>Title (description of slide content), Arial 14 </a:t>
            </a:r>
            <a:r>
              <a:rPr lang="en-US" noProof="0" dirty="0" err="1" smtClean="0"/>
              <a:t>pt</a:t>
            </a:r>
            <a:r>
              <a:rPr lang="en-US" noProof="0" dirty="0" smtClean="0"/>
              <a:t>, maximum of 1 line</a:t>
            </a:r>
          </a:p>
        </p:txBody>
      </p:sp>
      <p:pic>
        <p:nvPicPr>
          <p:cNvPr id="15" name="Grafik 1"/>
          <p:cNvPicPr>
            <a:picLocks noChangeAspect="1"/>
          </p:cNvPicPr>
          <p:nvPr userDrawn="1"/>
        </p:nvPicPr>
        <p:blipFill rotWithShape="1">
          <a:blip r:embed="rId5" cstate="email">
            <a:extLst>
              <a:ext uri="{28A0092B-C50C-407E-A947-70E740481C1C}">
                <a14:useLocalDpi xmlns="" xmlns:a14="http://schemas.microsoft.com/office/drawing/2010/main" val="0"/>
              </a:ext>
            </a:extLst>
          </a:blip>
          <a:srcRect l="6811" r="4579"/>
          <a:stretch/>
        </p:blipFill>
        <p:spPr>
          <a:xfrm>
            <a:off x="627063" y="1774582"/>
            <a:ext cx="4019725" cy="4716000"/>
          </a:xfrm>
          <a:prstGeom prst="rect">
            <a:avLst/>
          </a:prstGeom>
        </p:spPr>
      </p:pic>
    </p:spTree>
    <p:custDataLst>
      <p:custData r:id="rId1"/>
    </p:custData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big bar down)" type="title" preserve="1">
  <p:cSld name="Title (big bar down)">
    <p:spTree>
      <p:nvGrpSpPr>
        <p:cNvPr id="1" name=""/>
        <p:cNvGrpSpPr/>
        <p:nvPr/>
      </p:nvGrpSpPr>
      <p:grpSpPr>
        <a:xfrm>
          <a:off x="0" y="0"/>
          <a:ext cx="0" cy="0"/>
          <a:chOff x="0" y="0"/>
          <a:chExt cx="0" cy="0"/>
        </a:xfrm>
      </p:grpSpPr>
      <p:sp>
        <p:nvSpPr>
          <p:cNvPr id="15" name="cdtRectangle 15 Id15"/>
          <p:cNvSpPr>
            <a:spLocks noChangeArrowheads="1"/>
          </p:cNvSpPr>
          <p:nvPr userDrawn="1">
            <p:custDataLst>
              <p:tags r:id="rId2"/>
            </p:custDataLst>
          </p:nvPr>
        </p:nvSpPr>
        <p:spPr bwMode="auto">
          <a:xfrm>
            <a:off x="0" y="0"/>
            <a:ext cx="12198350" cy="4149090"/>
          </a:xfrm>
          <a:prstGeom prst="rect">
            <a:avLst/>
          </a:prstGeom>
          <a:solidFill>
            <a:srgbClr val="D7D7CD"/>
          </a:solidFill>
          <a:ln w="9525">
            <a:noFill/>
            <a:miter lim="800000"/>
            <a:headEnd/>
            <a:tailEnd/>
          </a:ln>
          <a:effectLst/>
        </p:spPr>
        <p:txBody>
          <a:bodyPr wrap="none" anchor="ctr">
            <a:noAutofit/>
          </a:bodyPr>
          <a:lstStyle/>
          <a:p>
            <a:endParaRPr lang="de-DE"/>
          </a:p>
        </p:txBody>
      </p:sp>
      <p:sp>
        <p:nvSpPr>
          <p:cNvPr id="11" name="cdtRectangle 2 Id11"/>
          <p:cNvSpPr/>
          <p:nvPr userDrawn="1">
            <p:custDataLst>
              <p:tags r:id="rId3"/>
            </p:custDataLst>
          </p:nvPr>
        </p:nvSpPr>
        <p:spPr bwMode="auto">
          <a:xfrm>
            <a:off x="0" y="0"/>
            <a:ext cx="12198350" cy="4149090"/>
          </a:xfrm>
          <a:prstGeom prst="rect">
            <a:avLst/>
          </a:prstGeom>
          <a:solidFill>
            <a:srgbClr val="FFFFFF">
              <a:alpha val="0"/>
            </a:srgbClr>
          </a:solidFill>
          <a:ln w="9525">
            <a:noFill/>
            <a:miter lim="800000"/>
            <a:headEnd/>
            <a:tailEnd/>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08000" tIns="54000" rIns="108000" bIns="54000" numCol="1" spcCol="72000" rtlCol="0" anchor="ctr">
            <a:noAutofit/>
          </a:bodyPr>
          <a:lstStyle/>
          <a:p>
            <a:pPr algn="ctr">
              <a:lnSpc>
                <a:spcPct val="110000"/>
              </a:lnSpc>
              <a:spcBef>
                <a:spcPct val="0"/>
              </a:spcBef>
              <a:buFont typeface="Wingdings" charset="0"/>
              <a:buNone/>
            </a:pPr>
            <a:endParaRPr lang="de-DE" sz="1800" b="1" dirty="0" smtClean="0">
              <a:solidFill>
                <a:schemeClr val="tx1"/>
              </a:solidFill>
            </a:endParaRPr>
          </a:p>
        </p:txBody>
      </p:sp>
      <p:pic>
        <p:nvPicPr>
          <p:cNvPr id="16" name="Grafik 1"/>
          <p:cNvPicPr>
            <a:picLocks noChangeAspect="1"/>
          </p:cNvPicPr>
          <p:nvPr userDrawn="1"/>
        </p:nvPicPr>
        <p:blipFill rotWithShape="1">
          <a:blip r:embed="rId10" cstate="email">
            <a:extLst>
              <a:ext uri="{28A0092B-C50C-407E-A947-70E740481C1C}">
                <a14:useLocalDpi xmlns="" xmlns:a14="http://schemas.microsoft.com/office/drawing/2010/main" val="0"/>
              </a:ext>
            </a:extLst>
          </a:blip>
          <a:srcRect t="10654" b="14589"/>
          <a:stretch/>
        </p:blipFill>
        <p:spPr>
          <a:xfrm>
            <a:off x="0" y="0"/>
            <a:ext cx="12198351" cy="5148470"/>
          </a:xfrm>
          <a:prstGeom prst="rect">
            <a:avLst/>
          </a:prstGeom>
        </p:spPr>
      </p:pic>
      <p:sp>
        <p:nvSpPr>
          <p:cNvPr id="57350" name="cdtRectangle 115 Id57350"/>
          <p:cNvSpPr>
            <a:spLocks noGrp="1" noChangeArrowheads="1"/>
          </p:cNvSpPr>
          <p:nvPr>
            <p:ph type="ctrTitle" hasCustomPrompt="1"/>
            <p:custDataLst>
              <p:tags r:id="rId4"/>
            </p:custDataLst>
          </p:nvPr>
        </p:nvSpPr>
        <p:spPr bwMode="gray">
          <a:xfrm>
            <a:off x="338137" y="4149090"/>
            <a:ext cx="11860212" cy="1480077"/>
          </a:xfrm>
          <a:solidFill>
            <a:srgbClr val="879BAA"/>
          </a:solidFill>
        </p:spPr>
        <p:txBody>
          <a:bodyPr wrap="square" lIns="270000" tIns="144000" rIns="482400" bIns="108000" anchor="t">
            <a:spAutoFit/>
          </a:bodyPr>
          <a:lstStyle>
            <a:lvl1pPr>
              <a:defRPr sz="4000" smtClean="0">
                <a:solidFill>
                  <a:srgbClr val="FFFFFF"/>
                </a:solidFill>
                <a:latin typeface="Arial" pitchFamily="34" charset="0"/>
              </a:defRPr>
            </a:lvl1pPr>
          </a:lstStyle>
          <a:p>
            <a:r>
              <a:rPr lang="en-US" dirty="0" smtClean="0"/>
              <a:t>Click to add presentation title</a:t>
            </a:r>
            <a:br>
              <a:rPr lang="en-US" dirty="0" smtClean="0"/>
            </a:br>
            <a:endParaRPr lang="de-DE" dirty="0" smtClean="0"/>
          </a:p>
        </p:txBody>
      </p:sp>
      <p:sp>
        <p:nvSpPr>
          <p:cNvPr id="57351" name="cdtRectangle 116 Id57351"/>
          <p:cNvSpPr>
            <a:spLocks noGrp="1" noChangeArrowheads="1"/>
          </p:cNvSpPr>
          <p:nvPr>
            <p:ph type="subTitle" idx="1" hasCustomPrompt="1"/>
            <p:custDataLst>
              <p:tags r:id="rId5"/>
            </p:custDataLst>
          </p:nvPr>
        </p:nvSpPr>
        <p:spPr bwMode="gray">
          <a:xfrm>
            <a:off x="338137" y="3756008"/>
            <a:ext cx="11860212" cy="393082"/>
          </a:xfrm>
          <a:prstGeom prst="rect">
            <a:avLst/>
          </a:prstGeom>
          <a:solidFill>
            <a:srgbClr val="006487">
              <a:alpha val="74902"/>
            </a:srgbClr>
          </a:solidFill>
          <a:ln w="9525">
            <a:noFill/>
            <a:miter lim="800000"/>
            <a:headEnd/>
            <a:tailEnd/>
          </a:ln>
        </p:spPr>
        <p:txBody>
          <a:bodyPr vert="horz" wrap="square" lIns="270000" tIns="18000" rIns="0" bIns="36000" numCol="1" anchor="b" anchorCtr="0" compatLnSpc="1">
            <a:prstTxWarp prst="textNoShape">
              <a:avLst/>
            </a:prstTxWarp>
            <a:noAutofit/>
          </a:bodyPr>
          <a:lstStyle>
            <a:lvl1pPr>
              <a:defRPr lang="de-DE" sz="2000" kern="0" baseline="0" dirty="0" smtClean="0">
                <a:solidFill>
                  <a:schemeClr val="bg1"/>
                </a:solidFill>
              </a:defRPr>
            </a:lvl1pPr>
          </a:lstStyle>
          <a:p>
            <a:pPr lvl="0">
              <a:buFont typeface="Wingdings" pitchFamily="2" charset="2"/>
            </a:pPr>
            <a:r>
              <a:rPr lang="en-US" dirty="0" smtClean="0"/>
              <a:t>Click to add presentation subtitle</a:t>
            </a:r>
          </a:p>
        </p:txBody>
      </p:sp>
      <p:sp>
        <p:nvSpPr>
          <p:cNvPr id="12" name="cdtText Box 101 Id12"/>
          <p:cNvSpPr txBox="1">
            <a:spLocks noChangeArrowheads="1"/>
          </p:cNvSpPr>
          <p:nvPr userDrawn="1">
            <p:custDataLst>
              <p:tags r:id="rId6"/>
            </p:custDataLst>
          </p:nvPr>
        </p:nvSpPr>
        <p:spPr bwMode="auto">
          <a:xfrm>
            <a:off x="6099175" y="0"/>
            <a:ext cx="1588" cy="1588"/>
          </a:xfrm>
          <a:prstGeom prst="rect">
            <a:avLst/>
          </a:prstGeom>
          <a:noFill/>
          <a:ln>
            <a:noFill/>
          </a:ln>
          <a:effectLst/>
          <a:extLst>
            <a:ext uri="{909E8E84-426E-40DD-AFC4-6F175D3DCCD1}">
              <a14:hiddenFill xmlns="" xmlns:a14="http://schemas.microsoft.com/office/drawing/2010/main">
                <a:solidFill>
                  <a:srgbClr val="FF9900"/>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36000" rIns="0" bIns="0">
            <a:noAutofit/>
          </a:bodyPr>
          <a:lstStyle/>
          <a:p>
            <a:pPr algn="ctr">
              <a:buClrTx/>
              <a:buFontTx/>
              <a:buNone/>
            </a:pPr>
            <a:endParaRPr lang="de-DE" sz="1100" b="1" dirty="0">
              <a:solidFill>
                <a:srgbClr val="990000"/>
              </a:solidFill>
            </a:endParaRPr>
          </a:p>
        </p:txBody>
      </p:sp>
      <p:pic>
        <p:nvPicPr>
          <p:cNvPr id="13" name="cdtPicture 10 Id13" descr="SIE_Logo_Layer_Petrol_RGB_A3_76mm.wmf"/>
          <p:cNvPicPr>
            <a:picLocks noChangeAspect="1"/>
          </p:cNvPicPr>
          <p:nvPr userDrawn="1">
            <p:custDataLst>
              <p:tags r:id="rId7"/>
            </p:custDataLst>
          </p:nvPr>
        </p:nvPicPr>
        <p:blipFill>
          <a:blip r:embed="rId11" cstate="print"/>
          <a:stretch>
            <a:fillRect/>
          </a:stretch>
        </p:blipFill>
        <p:spPr>
          <a:xfrm>
            <a:off x="627063" y="0"/>
            <a:ext cx="1728000" cy="967833"/>
          </a:xfrm>
          <a:prstGeom prst="rect">
            <a:avLst/>
          </a:prstGeom>
        </p:spPr>
      </p:pic>
      <p:sp>
        <p:nvSpPr>
          <p:cNvPr id="20" name="Rectangle 168"/>
          <p:cNvSpPr>
            <a:spLocks noChangeArrowheads="1"/>
          </p:cNvSpPr>
          <p:nvPr userDrawn="1">
            <p:custDataLst>
              <p:tags r:id="rId8"/>
            </p:custDataLst>
          </p:nvPr>
        </p:nvSpPr>
        <p:spPr bwMode="auto">
          <a:xfrm>
            <a:off x="7683500" y="6588125"/>
            <a:ext cx="4032250" cy="153988"/>
          </a:xfrm>
          <a:prstGeom prst="rect">
            <a:avLst/>
          </a:prstGeom>
          <a:noFill/>
          <a:ln w="9525">
            <a:noFill/>
            <a:miter lim="800000"/>
            <a:headEnd/>
            <a:tailEnd/>
          </a:ln>
          <a:effectLst/>
        </p:spPr>
        <p:txBody>
          <a:bodyPr lIns="0" tIns="0" rIns="0" bIns="0" anchor="b">
            <a:spAutoFit/>
          </a:bodyPr>
          <a:lstStyle>
            <a:lvl1pPr algn="ctr" eaLnBrk="0" hangingPunct="0">
              <a:lnSpc>
                <a:spcPct val="110000"/>
              </a:lnSpc>
              <a:defRPr sz="1200">
                <a:solidFill>
                  <a:schemeClr val="tx1"/>
                </a:solidFill>
                <a:latin typeface="Arial" charset="0"/>
                <a:ea typeface="MS PGothic" pitchFamily="34" charset="-128"/>
              </a:defRPr>
            </a:lvl1pPr>
            <a:lvl2pPr marL="742950" indent="-285750" algn="ctr" eaLnBrk="0" hangingPunct="0">
              <a:lnSpc>
                <a:spcPct val="110000"/>
              </a:lnSpc>
              <a:defRPr sz="1200">
                <a:solidFill>
                  <a:schemeClr val="tx1"/>
                </a:solidFill>
                <a:latin typeface="Arial" charset="0"/>
                <a:ea typeface="MS PGothic" pitchFamily="34" charset="-128"/>
              </a:defRPr>
            </a:lvl2pPr>
            <a:lvl3pPr marL="1143000" indent="-228600" algn="ctr" eaLnBrk="0" hangingPunct="0">
              <a:lnSpc>
                <a:spcPct val="110000"/>
              </a:lnSpc>
              <a:defRPr sz="1200">
                <a:solidFill>
                  <a:schemeClr val="tx1"/>
                </a:solidFill>
                <a:latin typeface="Arial" charset="0"/>
                <a:ea typeface="MS PGothic" pitchFamily="34" charset="-128"/>
              </a:defRPr>
            </a:lvl3pPr>
            <a:lvl4pPr marL="1600200" indent="-228600" algn="ctr" eaLnBrk="0" hangingPunct="0">
              <a:lnSpc>
                <a:spcPct val="110000"/>
              </a:lnSpc>
              <a:defRPr sz="1200">
                <a:solidFill>
                  <a:schemeClr val="tx1"/>
                </a:solidFill>
                <a:latin typeface="Arial" charset="0"/>
                <a:ea typeface="MS PGothic" pitchFamily="34" charset="-128"/>
              </a:defRPr>
            </a:lvl4pPr>
            <a:lvl5pPr marL="2057400" indent="-228600" algn="ctr" eaLnBrk="0" hangingPunct="0">
              <a:lnSpc>
                <a:spcPct val="110000"/>
              </a:lnSpc>
              <a:defRPr sz="1200">
                <a:solidFill>
                  <a:schemeClr val="tx1"/>
                </a:solidFill>
                <a:latin typeface="Arial" charset="0"/>
                <a:ea typeface="MS PGothic" pitchFamily="34" charset="-128"/>
              </a:defRPr>
            </a:lvl5pPr>
            <a:lvl6pPr marL="25146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6pPr>
            <a:lvl7pPr marL="29718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7pPr>
            <a:lvl8pPr marL="34290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8pPr>
            <a:lvl9pPr marL="38862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9pPr>
          </a:lstStyle>
          <a:p>
            <a:pPr algn="r" eaLnBrk="1" hangingPunct="1">
              <a:lnSpc>
                <a:spcPct val="100000"/>
              </a:lnSpc>
            </a:pPr>
            <a:r>
              <a:rPr lang="en-US" altLang="en-US" sz="1000" b="1" dirty="0" smtClean="0">
                <a:solidFill>
                  <a:schemeClr val="accent1"/>
                </a:solidFill>
              </a:rPr>
              <a:t>Unrestricted © Siemens AG 2016. All rights reserved</a:t>
            </a:r>
            <a:endParaRPr lang="en-US" altLang="en-US" sz="1000" b="1" dirty="0">
              <a:solidFill>
                <a:schemeClr val="accent1"/>
              </a:solidFill>
            </a:endParaRPr>
          </a:p>
        </p:txBody>
      </p:sp>
    </p:spTree>
    <p:custDataLst>
      <p:custData r:id="rId1"/>
    </p:custData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Free Content" preserve="1" userDrawn="1">
  <p:cSld name="Free Content">
    <p:spTree>
      <p:nvGrpSpPr>
        <p:cNvPr id="1" name=""/>
        <p:cNvGrpSpPr/>
        <p:nvPr/>
      </p:nvGrpSpPr>
      <p:grpSpPr>
        <a:xfrm>
          <a:off x="0" y="0"/>
          <a:ext cx="0" cy="0"/>
          <a:chOff x="0" y="0"/>
          <a:chExt cx="0" cy="0"/>
        </a:xfrm>
      </p:grpSpPr>
      <p:sp>
        <p:nvSpPr>
          <p:cNvPr id="2" name="cdtTitle 1 Id2"/>
          <p:cNvSpPr>
            <a:spLocks noGrp="1"/>
          </p:cNvSpPr>
          <p:nvPr>
            <p:ph type="title" hasCustomPrompt="1"/>
            <p:custDataLst>
              <p:tags r:id="rId2"/>
            </p:custDataLst>
          </p:nvPr>
        </p:nvSpPr>
        <p:spPr>
          <a:xfrm>
            <a:off x="0" y="0"/>
            <a:ext cx="12198350" cy="1268413"/>
          </a:xfrm>
          <a:noFill/>
          <a:ln w="9525">
            <a:noFill/>
            <a:miter lim="800000"/>
            <a:headEnd/>
            <a:tailEnd/>
          </a:ln>
        </p:spPr>
        <p:txBody>
          <a:bodyPr vert="horz" wrap="square" lIns="626400" tIns="396000" rIns="2124000" bIns="234000" numCol="1" anchor="b"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lang="de-DE"/>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smtClean="0"/>
              <a:t>Click to add core message of slide</a:t>
            </a:r>
            <a:endParaRPr kumimoji="0" lang="de-DE" sz="2000" b="1" i="0" u="none" strike="noStrike" kern="0" cap="none" spc="0" normalizeH="0" baseline="0" noProof="0" dirty="0">
              <a:ln>
                <a:noFill/>
              </a:ln>
              <a:solidFill>
                <a:srgbClr val="000000"/>
              </a:solidFill>
              <a:effectLst/>
              <a:uLnTx/>
              <a:uFillTx/>
              <a:latin typeface="Arial" pitchFamily="34" charset="0"/>
              <a:ea typeface="+mj-ea"/>
              <a:cs typeface="Arial" pitchFamily="34" charset="0"/>
            </a:endParaRPr>
          </a:p>
        </p:txBody>
      </p:sp>
      <p:sp>
        <p:nvSpPr>
          <p:cNvPr id="3" name="Textplatzhalter 3"/>
          <p:cNvSpPr>
            <a:spLocks noGrp="1"/>
          </p:cNvSpPr>
          <p:nvPr>
            <p:ph type="body" sz="quarter" idx="11" hasCustomPrompt="1"/>
          </p:nvPr>
        </p:nvSpPr>
        <p:spPr>
          <a:xfrm>
            <a:off x="627063" y="1412875"/>
            <a:ext cx="11088687" cy="236988"/>
          </a:xfrm>
          <a:prstGeom prst="rect">
            <a:avLst/>
          </a:prstGeom>
        </p:spPr>
        <p:txBody>
          <a:bodyPr>
            <a:spAutoFit/>
          </a:bodyPr>
          <a:lstStyle>
            <a:lvl1pPr>
              <a:defRPr sz="1400"/>
            </a:lvl1pPr>
          </a:lstStyle>
          <a:p>
            <a:pPr lvl="0"/>
            <a:r>
              <a:rPr lang="en-US" noProof="0" dirty="0" smtClean="0"/>
              <a:t>Title (description of slide content), Arial 14 </a:t>
            </a:r>
            <a:r>
              <a:rPr lang="en-US" noProof="0" dirty="0" err="1" smtClean="0"/>
              <a:t>pt</a:t>
            </a:r>
            <a:r>
              <a:rPr lang="en-US" noProof="0" dirty="0" smtClean="0"/>
              <a:t>, maximum of 1 line</a:t>
            </a:r>
          </a:p>
        </p:txBody>
      </p:sp>
    </p:spTree>
    <p:custDataLst>
      <p:custData r:id="rId1"/>
    </p:custDataLst>
    <p:extLst>
      <p:ext uri="{BB962C8B-B14F-4D97-AF65-F5344CB8AC3E}">
        <p14:creationId xmlns="" xmlns:p14="http://schemas.microsoft.com/office/powerpoint/2010/main" val="33660349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ext" preserve="1" userDrawn="1">
  <p:cSld name="One object (large)">
    <p:spTree>
      <p:nvGrpSpPr>
        <p:cNvPr id="1" name=""/>
        <p:cNvGrpSpPr/>
        <p:nvPr/>
      </p:nvGrpSpPr>
      <p:grpSpPr>
        <a:xfrm>
          <a:off x="0" y="0"/>
          <a:ext cx="0" cy="0"/>
          <a:chOff x="0" y="0"/>
          <a:chExt cx="0" cy="0"/>
        </a:xfrm>
      </p:grpSpPr>
      <p:sp>
        <p:nvSpPr>
          <p:cNvPr id="2" name="cdtTitle 1 Id2"/>
          <p:cNvSpPr>
            <a:spLocks noGrp="1"/>
          </p:cNvSpPr>
          <p:nvPr>
            <p:ph type="title" hasCustomPrompt="1"/>
            <p:custDataLst>
              <p:tags r:id="rId2"/>
            </p:custDataLst>
          </p:nvPr>
        </p:nvSpPr>
        <p:spPr>
          <a:xfrm>
            <a:off x="0" y="0"/>
            <a:ext cx="12198350" cy="1268413"/>
          </a:xfrm>
        </p:spPr>
        <p:txBody>
          <a:bodyPr/>
          <a:lstStyle/>
          <a:p>
            <a:r>
              <a:rPr lang="en-US" dirty="0" smtClean="0"/>
              <a:t>Click to add core message of slide</a:t>
            </a:r>
            <a:endParaRPr lang="de-DE" dirty="0"/>
          </a:p>
        </p:txBody>
      </p:sp>
      <p:sp>
        <p:nvSpPr>
          <p:cNvPr id="4" name="Textplatzhalter 3"/>
          <p:cNvSpPr>
            <a:spLocks noGrp="1"/>
          </p:cNvSpPr>
          <p:nvPr>
            <p:ph type="body" sz="quarter" idx="11" hasCustomPrompt="1"/>
          </p:nvPr>
        </p:nvSpPr>
        <p:spPr>
          <a:xfrm>
            <a:off x="627063" y="1412875"/>
            <a:ext cx="11088687" cy="236988"/>
          </a:xfrm>
          <a:prstGeom prst="rect">
            <a:avLst/>
          </a:prstGeom>
        </p:spPr>
        <p:txBody>
          <a:bodyPr>
            <a:spAutoFit/>
          </a:bodyPr>
          <a:lstStyle>
            <a:lvl1pPr>
              <a:defRPr sz="1400"/>
            </a:lvl1pPr>
          </a:lstStyle>
          <a:p>
            <a:pPr lvl="0"/>
            <a:r>
              <a:rPr lang="en-US" noProof="0" dirty="0" smtClean="0"/>
              <a:t>Title (description of slide content), Arial 14 </a:t>
            </a:r>
            <a:r>
              <a:rPr lang="en-US" noProof="0" dirty="0" err="1" smtClean="0"/>
              <a:t>pt</a:t>
            </a:r>
            <a:r>
              <a:rPr lang="en-US" noProof="0" dirty="0" smtClean="0"/>
              <a:t>, maximum of 1 line</a:t>
            </a:r>
          </a:p>
        </p:txBody>
      </p:sp>
      <p:sp>
        <p:nvSpPr>
          <p:cNvPr id="5" name="Textplatzhalter 8"/>
          <p:cNvSpPr>
            <a:spLocks noGrp="1"/>
          </p:cNvSpPr>
          <p:nvPr>
            <p:ph type="body" sz="quarter" idx="13" hasCustomPrompt="1"/>
          </p:nvPr>
        </p:nvSpPr>
        <p:spPr>
          <a:xfrm>
            <a:off x="627063" y="1774582"/>
            <a:ext cx="11088687" cy="4391268"/>
          </a:xfrm>
          <a:prstGeom prst="rect">
            <a:avLst/>
          </a:prstGeom>
          <a:ln>
            <a:noFill/>
          </a:ln>
        </p:spPr>
        <p:txBody>
          <a:bodyPr vert="horz" wrap="square" lIns="0" tIns="0" rIns="0" bIns="0" rtlCol="0">
            <a:noAutofit/>
          </a:bodyPr>
          <a:lstStyle>
            <a:lvl1pPr>
              <a:defRPr lang="de-DE" sz="1400" kern="1400" baseline="0" smtClean="0"/>
            </a:lvl1pPr>
            <a:lvl2pPr>
              <a:defRPr lang="de-DE" sz="1400" kern="1400" smtClean="0">
                <a:cs typeface="+mn-cs"/>
              </a:defRPr>
            </a:lvl2pPr>
            <a:lvl3pPr>
              <a:defRPr lang="de-DE" sz="1400" kern="1400" smtClean="0">
                <a:cs typeface="+mn-cs"/>
              </a:defRPr>
            </a:lvl3pPr>
            <a:lvl4pPr>
              <a:defRPr lang="de-DE" sz="1400" kern="1400" smtClean="0">
                <a:cs typeface="+mn-cs"/>
              </a:defRPr>
            </a:lvl4pPr>
            <a:lvl5pPr>
              <a:defRPr lang="de-DE" sz="1400" kern="1400">
                <a:cs typeface="+mn-cs"/>
              </a:defRPr>
            </a:lvl5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a:p>
            <a:pPr marL="179388" lvl="1" indent="-179388" eaLnBrk="0" hangingPunct="0">
              <a:buClr>
                <a:schemeClr val="accent1"/>
              </a:buClr>
            </a:pPr>
            <a:r>
              <a:rPr lang="en-US" dirty="0" err="1" smtClean="0"/>
              <a:t>Zweite</a:t>
            </a:r>
            <a:r>
              <a:rPr lang="en-US" dirty="0" smtClean="0"/>
              <a:t> </a:t>
            </a:r>
            <a:r>
              <a:rPr lang="en-US" dirty="0" err="1" smtClean="0"/>
              <a:t>Ebene</a:t>
            </a:r>
            <a:endParaRPr lang="en-US" dirty="0" smtClean="0"/>
          </a:p>
          <a:p>
            <a:pPr marL="358775" lvl="2" eaLnBrk="0" hangingPunct="0"/>
            <a:r>
              <a:rPr lang="en-US" dirty="0" err="1" smtClean="0"/>
              <a:t>Dritte</a:t>
            </a:r>
            <a:r>
              <a:rPr lang="en-US" dirty="0" smtClean="0"/>
              <a:t> </a:t>
            </a:r>
            <a:r>
              <a:rPr lang="en-US" dirty="0" err="1" smtClean="0"/>
              <a:t>Ebene</a:t>
            </a:r>
            <a:endParaRPr lang="en-US" dirty="0" smtClean="0"/>
          </a:p>
          <a:p>
            <a:pPr marL="538163" lvl="3" eaLnBrk="0" hangingPunct="0"/>
            <a:r>
              <a:rPr lang="en-US" dirty="0" err="1" smtClean="0"/>
              <a:t>Vierte</a:t>
            </a:r>
            <a:r>
              <a:rPr lang="en-US" dirty="0" smtClean="0"/>
              <a:t> </a:t>
            </a:r>
            <a:r>
              <a:rPr lang="en-US" dirty="0" err="1" smtClean="0"/>
              <a:t>Ebene</a:t>
            </a:r>
            <a:endParaRPr lang="en-US" dirty="0" smtClean="0"/>
          </a:p>
          <a:p>
            <a:pPr marL="717550" lvl="4" eaLnBrk="0" hangingPunct="0"/>
            <a:r>
              <a:rPr lang="en-US" dirty="0" err="1" smtClean="0"/>
              <a:t>Fünfte</a:t>
            </a:r>
            <a:r>
              <a:rPr lang="en-US" dirty="0" smtClean="0"/>
              <a:t> </a:t>
            </a:r>
            <a:r>
              <a:rPr lang="en-US" dirty="0" err="1" smtClean="0"/>
              <a:t>Ebene</a:t>
            </a:r>
            <a:endParaRPr lang="en-US" dirty="0"/>
          </a:p>
        </p:txBody>
      </p:sp>
    </p:spTree>
    <p:custDataLst>
      <p:custData r:id="rId1"/>
    </p:custData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 Box" preserve="1" userDrawn="1">
  <p:cSld name="1_Free Content">
    <p:spTree>
      <p:nvGrpSpPr>
        <p:cNvPr id="1" name=""/>
        <p:cNvGrpSpPr/>
        <p:nvPr/>
      </p:nvGrpSpPr>
      <p:grpSpPr>
        <a:xfrm>
          <a:off x="0" y="0"/>
          <a:ext cx="0" cy="0"/>
          <a:chOff x="0" y="0"/>
          <a:chExt cx="0" cy="0"/>
        </a:xfrm>
      </p:grpSpPr>
      <p:sp>
        <p:nvSpPr>
          <p:cNvPr id="2" name="cdtTitle 1 Id2"/>
          <p:cNvSpPr>
            <a:spLocks noGrp="1"/>
          </p:cNvSpPr>
          <p:nvPr>
            <p:ph type="title" hasCustomPrompt="1"/>
            <p:custDataLst>
              <p:tags r:id="rId2"/>
            </p:custDataLst>
          </p:nvPr>
        </p:nvSpPr>
        <p:spPr>
          <a:xfrm>
            <a:off x="0" y="0"/>
            <a:ext cx="12198350" cy="1268413"/>
          </a:xfrm>
          <a:noFill/>
          <a:ln w="9525">
            <a:noFill/>
            <a:miter lim="800000"/>
            <a:headEnd/>
            <a:tailEnd/>
          </a:ln>
        </p:spPr>
        <p:txBody>
          <a:bodyPr vert="horz" wrap="square" lIns="626400" tIns="396000" rIns="2124000" bIns="234000" numCol="1" anchor="b"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lang="de-DE"/>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smtClean="0"/>
              <a:t>Click to add core message of slide</a:t>
            </a:r>
            <a:endParaRPr kumimoji="0" lang="de-DE" sz="2000" b="1" i="0" u="none" strike="noStrike" kern="0" cap="none" spc="0" normalizeH="0" baseline="0" noProof="0" dirty="0">
              <a:ln>
                <a:noFill/>
              </a:ln>
              <a:solidFill>
                <a:srgbClr val="000000"/>
              </a:solidFill>
              <a:effectLst/>
              <a:uLnTx/>
              <a:uFillTx/>
              <a:latin typeface="Arial" pitchFamily="34" charset="0"/>
              <a:ea typeface="+mj-ea"/>
              <a:cs typeface="Arial" pitchFamily="34" charset="0"/>
            </a:endParaRPr>
          </a:p>
        </p:txBody>
      </p:sp>
      <p:sp>
        <p:nvSpPr>
          <p:cNvPr id="3" name="Textplatzhalter 3"/>
          <p:cNvSpPr>
            <a:spLocks noGrp="1"/>
          </p:cNvSpPr>
          <p:nvPr>
            <p:ph type="body" sz="quarter" idx="11" hasCustomPrompt="1"/>
          </p:nvPr>
        </p:nvSpPr>
        <p:spPr>
          <a:xfrm>
            <a:off x="627063" y="1412875"/>
            <a:ext cx="11088687" cy="236988"/>
          </a:xfrm>
          <a:prstGeom prst="rect">
            <a:avLst/>
          </a:prstGeom>
        </p:spPr>
        <p:txBody>
          <a:bodyPr>
            <a:spAutoFit/>
          </a:bodyPr>
          <a:lstStyle>
            <a:lvl1pPr>
              <a:defRPr sz="1400"/>
            </a:lvl1pPr>
          </a:lstStyle>
          <a:p>
            <a:pPr lvl="0"/>
            <a:r>
              <a:rPr lang="en-US" noProof="0" dirty="0" smtClean="0"/>
              <a:t>Title (description of slide content), Arial 14 </a:t>
            </a:r>
            <a:r>
              <a:rPr lang="en-US" noProof="0" dirty="0" err="1" smtClean="0"/>
              <a:t>pt</a:t>
            </a:r>
            <a:r>
              <a:rPr lang="en-US" noProof="0" dirty="0" smtClean="0"/>
              <a:t>, maximum of 1 line</a:t>
            </a:r>
          </a:p>
        </p:txBody>
      </p:sp>
      <p:sp>
        <p:nvSpPr>
          <p:cNvPr id="4" name="Textplatzhalter 8"/>
          <p:cNvSpPr>
            <a:spLocks noGrp="1"/>
          </p:cNvSpPr>
          <p:nvPr>
            <p:ph type="body" sz="quarter" idx="15" hasCustomPrompt="1"/>
          </p:nvPr>
        </p:nvSpPr>
        <p:spPr>
          <a:xfrm>
            <a:off x="627063" y="1774582"/>
            <a:ext cx="11088687" cy="360850"/>
          </a:xfrm>
          <a:prstGeom prst="rect">
            <a:avLst/>
          </a:prstGeom>
          <a:solidFill>
            <a:schemeClr val="accent2"/>
          </a:solidFill>
          <a:ln w="9525">
            <a:solidFill>
              <a:schemeClr val="accent1"/>
            </a:solidFill>
            <a:miter lim="800000"/>
            <a:headEnd/>
            <a:tailEnd/>
          </a:ln>
        </p:spPr>
        <p:txBody>
          <a:bodyPr wrap="square" lIns="144000" tIns="72000" rIns="72000" bIns="72000" anchor="ctr"/>
          <a:lstStyle>
            <a:lvl1pPr>
              <a:defRPr lang="de-DE" sz="1400" b="1" kern="1400" dirty="0" smtClean="0">
                <a:latin typeface="Arial" charset="0"/>
                <a:ea typeface="ＭＳ Ｐゴシック" pitchFamily="34" charset="-128"/>
              </a:defRPr>
            </a:lvl1pPr>
            <a:lvl2pPr>
              <a:defRPr lang="de-DE" kern="1400" dirty="0" smtClean="0">
                <a:latin typeface="Arial" charset="0"/>
                <a:ea typeface="ＭＳ Ｐゴシック" pitchFamily="34" charset="-128"/>
                <a:cs typeface="+mn-cs"/>
              </a:defRPr>
            </a:lvl2pPr>
            <a:lvl3pPr>
              <a:defRPr lang="de-DE" kern="1400" dirty="0" smtClean="0">
                <a:latin typeface="Arial" charset="0"/>
                <a:ea typeface="ＭＳ Ｐゴシック" pitchFamily="34" charset="-128"/>
                <a:cs typeface="+mn-cs"/>
              </a:defRPr>
            </a:lvl3pPr>
            <a:lvl4pPr>
              <a:defRPr lang="de-DE" kern="1400" dirty="0" smtClean="0">
                <a:latin typeface="Arial" charset="0"/>
                <a:ea typeface="ＭＳ Ｐゴシック" pitchFamily="34" charset="-128"/>
                <a:cs typeface="+mn-cs"/>
              </a:defRPr>
            </a:lvl4pPr>
            <a:lvl5pPr>
              <a:defRPr lang="de-DE" kern="1400" dirty="0">
                <a:latin typeface="Arial" charset="0"/>
                <a:ea typeface="ＭＳ Ｐゴシック" pitchFamily="34" charset="-128"/>
                <a:cs typeface="+mn-cs"/>
              </a:defRPr>
            </a:lvl5pPr>
          </a:lstStyle>
          <a:p>
            <a:pPr lvl="0">
              <a:spcBef>
                <a:spcPct val="0"/>
              </a:spcBef>
            </a:pPr>
            <a:r>
              <a:rPr lang="en-US" dirty="0" smtClean="0"/>
              <a:t>Header</a:t>
            </a:r>
          </a:p>
        </p:txBody>
      </p:sp>
      <p:sp>
        <p:nvSpPr>
          <p:cNvPr id="5" name="Textplatzhalter 8"/>
          <p:cNvSpPr>
            <a:spLocks noGrp="1"/>
          </p:cNvSpPr>
          <p:nvPr>
            <p:ph type="body" sz="quarter" idx="16" hasCustomPrompt="1"/>
          </p:nvPr>
        </p:nvSpPr>
        <p:spPr>
          <a:xfrm>
            <a:off x="627063" y="2135188"/>
            <a:ext cx="11088687" cy="4030662"/>
          </a:xfrm>
          <a:prstGeom prst="rect">
            <a:avLst/>
          </a:prstGeom>
          <a:ln>
            <a:solidFill>
              <a:schemeClr val="accent1"/>
            </a:solidFill>
          </a:ln>
        </p:spPr>
        <p:txBody>
          <a:bodyPr vert="horz" wrap="square" lIns="144000" tIns="72000" rIns="72000" bIns="72000" rtlCol="0">
            <a:noAutofit/>
          </a:bodyPr>
          <a:lstStyle>
            <a:lvl1pPr>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Tree>
    <p:custDataLst>
      <p:custData r:id="rId1"/>
    </p:custDataLst>
    <p:extLst>
      <p:ext uri="{BB962C8B-B14F-4D97-AF65-F5344CB8AC3E}">
        <p14:creationId xmlns="" xmlns:p14="http://schemas.microsoft.com/office/powerpoint/2010/main" val="330878026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2 Boxes" preserve="1" userDrawn="1">
  <p:cSld name="1_Free Content">
    <p:spTree>
      <p:nvGrpSpPr>
        <p:cNvPr id="1" name=""/>
        <p:cNvGrpSpPr/>
        <p:nvPr/>
      </p:nvGrpSpPr>
      <p:grpSpPr>
        <a:xfrm>
          <a:off x="0" y="0"/>
          <a:ext cx="0" cy="0"/>
          <a:chOff x="0" y="0"/>
          <a:chExt cx="0" cy="0"/>
        </a:xfrm>
      </p:grpSpPr>
      <p:sp>
        <p:nvSpPr>
          <p:cNvPr id="2" name="cdtTitle 1 Id2"/>
          <p:cNvSpPr>
            <a:spLocks noGrp="1"/>
          </p:cNvSpPr>
          <p:nvPr>
            <p:ph type="title" hasCustomPrompt="1"/>
            <p:custDataLst>
              <p:tags r:id="rId2"/>
            </p:custDataLst>
          </p:nvPr>
        </p:nvSpPr>
        <p:spPr>
          <a:xfrm>
            <a:off x="0" y="0"/>
            <a:ext cx="12198350" cy="1268413"/>
          </a:xfrm>
          <a:noFill/>
          <a:ln w="9525">
            <a:noFill/>
            <a:miter lim="800000"/>
            <a:headEnd/>
            <a:tailEnd/>
          </a:ln>
        </p:spPr>
        <p:txBody>
          <a:bodyPr vert="horz" wrap="square" lIns="626400" tIns="396000" rIns="2124000" bIns="234000" numCol="1" anchor="b"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lang="de-DE"/>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smtClean="0"/>
              <a:t>Click to add core message of slide</a:t>
            </a:r>
            <a:endParaRPr kumimoji="0" lang="de-DE" sz="2000" b="1" i="0" u="none" strike="noStrike" kern="0" cap="none" spc="0" normalizeH="0" baseline="0" noProof="0" dirty="0">
              <a:ln>
                <a:noFill/>
              </a:ln>
              <a:solidFill>
                <a:srgbClr val="000000"/>
              </a:solidFill>
              <a:effectLst/>
              <a:uLnTx/>
              <a:uFillTx/>
              <a:latin typeface="Arial" pitchFamily="34" charset="0"/>
              <a:ea typeface="+mj-ea"/>
              <a:cs typeface="Arial" pitchFamily="34" charset="0"/>
            </a:endParaRPr>
          </a:p>
        </p:txBody>
      </p:sp>
      <p:sp>
        <p:nvSpPr>
          <p:cNvPr id="3" name="Textplatzhalter 3"/>
          <p:cNvSpPr>
            <a:spLocks noGrp="1"/>
          </p:cNvSpPr>
          <p:nvPr>
            <p:ph type="body" sz="quarter" idx="11" hasCustomPrompt="1"/>
          </p:nvPr>
        </p:nvSpPr>
        <p:spPr>
          <a:xfrm>
            <a:off x="627063" y="1412875"/>
            <a:ext cx="11088687" cy="236988"/>
          </a:xfrm>
          <a:prstGeom prst="rect">
            <a:avLst/>
          </a:prstGeom>
        </p:spPr>
        <p:txBody>
          <a:bodyPr>
            <a:spAutoFit/>
          </a:bodyPr>
          <a:lstStyle>
            <a:lvl1pPr>
              <a:defRPr sz="1400"/>
            </a:lvl1pPr>
          </a:lstStyle>
          <a:p>
            <a:pPr lvl="0"/>
            <a:r>
              <a:rPr lang="en-US" noProof="0" dirty="0" smtClean="0"/>
              <a:t>Title (description of slide content), Arial 14 </a:t>
            </a:r>
            <a:r>
              <a:rPr lang="en-US" noProof="0" dirty="0" err="1" smtClean="0"/>
              <a:t>pt</a:t>
            </a:r>
            <a:r>
              <a:rPr lang="en-US" noProof="0" dirty="0" smtClean="0"/>
              <a:t>, maximum of 1 line</a:t>
            </a:r>
          </a:p>
        </p:txBody>
      </p:sp>
      <p:sp>
        <p:nvSpPr>
          <p:cNvPr id="4" name="Textplatzhalter 8"/>
          <p:cNvSpPr>
            <a:spLocks noGrp="1"/>
          </p:cNvSpPr>
          <p:nvPr>
            <p:ph type="body" sz="quarter" idx="15" hasCustomPrompt="1"/>
          </p:nvPr>
        </p:nvSpPr>
        <p:spPr>
          <a:xfrm>
            <a:off x="627063" y="1774582"/>
            <a:ext cx="5470525" cy="360850"/>
          </a:xfrm>
          <a:prstGeom prst="rect">
            <a:avLst/>
          </a:prstGeom>
          <a:solidFill>
            <a:schemeClr val="accent2"/>
          </a:solidFill>
          <a:ln w="9525">
            <a:solidFill>
              <a:schemeClr val="accent1"/>
            </a:solidFill>
            <a:miter lim="800000"/>
            <a:headEnd/>
            <a:tailEnd/>
          </a:ln>
        </p:spPr>
        <p:txBody>
          <a:bodyPr wrap="square" lIns="144000" tIns="72000" rIns="72000" bIns="72000" anchor="ctr"/>
          <a:lstStyle>
            <a:lvl1pPr>
              <a:defRPr lang="de-DE" sz="1400" b="1" kern="1400" dirty="0" smtClean="0">
                <a:latin typeface="Arial" charset="0"/>
                <a:ea typeface="ＭＳ Ｐゴシック" pitchFamily="34" charset="-128"/>
              </a:defRPr>
            </a:lvl1pPr>
            <a:lvl2pPr>
              <a:defRPr lang="de-DE" kern="1400" dirty="0" smtClean="0">
                <a:latin typeface="Arial" charset="0"/>
                <a:ea typeface="ＭＳ Ｐゴシック" pitchFamily="34" charset="-128"/>
                <a:cs typeface="+mn-cs"/>
              </a:defRPr>
            </a:lvl2pPr>
            <a:lvl3pPr>
              <a:defRPr lang="de-DE" kern="1400" dirty="0" smtClean="0">
                <a:latin typeface="Arial" charset="0"/>
                <a:ea typeface="ＭＳ Ｐゴシック" pitchFamily="34" charset="-128"/>
                <a:cs typeface="+mn-cs"/>
              </a:defRPr>
            </a:lvl3pPr>
            <a:lvl4pPr>
              <a:defRPr lang="de-DE" kern="1400" dirty="0" smtClean="0">
                <a:latin typeface="Arial" charset="0"/>
                <a:ea typeface="ＭＳ Ｐゴシック" pitchFamily="34" charset="-128"/>
                <a:cs typeface="+mn-cs"/>
              </a:defRPr>
            </a:lvl4pPr>
            <a:lvl5pPr>
              <a:defRPr lang="de-DE" kern="1400" dirty="0">
                <a:latin typeface="Arial" charset="0"/>
                <a:ea typeface="ＭＳ Ｐゴシック" pitchFamily="34" charset="-128"/>
                <a:cs typeface="+mn-cs"/>
              </a:defRPr>
            </a:lvl5pPr>
          </a:lstStyle>
          <a:p>
            <a:pPr lvl="0">
              <a:spcBef>
                <a:spcPct val="0"/>
              </a:spcBef>
            </a:pPr>
            <a:r>
              <a:rPr lang="en-US" dirty="0" smtClean="0"/>
              <a:t>Header</a:t>
            </a:r>
          </a:p>
        </p:txBody>
      </p:sp>
      <p:sp>
        <p:nvSpPr>
          <p:cNvPr id="5" name="Textplatzhalter 8"/>
          <p:cNvSpPr>
            <a:spLocks noGrp="1"/>
          </p:cNvSpPr>
          <p:nvPr>
            <p:ph type="body" sz="quarter" idx="17" hasCustomPrompt="1"/>
          </p:nvPr>
        </p:nvSpPr>
        <p:spPr>
          <a:xfrm>
            <a:off x="627063" y="2135188"/>
            <a:ext cx="5470525" cy="4030662"/>
          </a:xfrm>
          <a:prstGeom prst="rect">
            <a:avLst/>
          </a:prstGeom>
          <a:ln>
            <a:solidFill>
              <a:schemeClr val="accent1"/>
            </a:solidFill>
          </a:ln>
        </p:spPr>
        <p:txBody>
          <a:bodyPr vert="horz" wrap="square" lIns="144000" tIns="72000" rIns="72000" bIns="72000" rtlCol="0">
            <a:noAutofit/>
          </a:bodyPr>
          <a:lstStyle>
            <a:lvl1pPr>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6" name="Textplatzhalter 8"/>
          <p:cNvSpPr>
            <a:spLocks noGrp="1"/>
          </p:cNvSpPr>
          <p:nvPr>
            <p:ph type="body" sz="quarter" idx="18" hasCustomPrompt="1"/>
          </p:nvPr>
        </p:nvSpPr>
        <p:spPr>
          <a:xfrm>
            <a:off x="6245225" y="1763810"/>
            <a:ext cx="5470525" cy="382394"/>
          </a:xfrm>
          <a:prstGeom prst="rect">
            <a:avLst/>
          </a:prstGeom>
          <a:solidFill>
            <a:schemeClr val="accent2"/>
          </a:solidFill>
          <a:ln w="9525">
            <a:solidFill>
              <a:schemeClr val="accent1"/>
            </a:solidFill>
            <a:miter lim="800000"/>
            <a:headEnd/>
            <a:tailEnd/>
          </a:ln>
        </p:spPr>
        <p:txBody>
          <a:bodyPr vert="horz" wrap="square" lIns="144000" tIns="72000" rIns="72000" bIns="72000" rtlCol="0" anchor="ctr">
            <a:spAutoFit/>
          </a:bodyPr>
          <a:lstStyle>
            <a:lvl1pPr>
              <a:defRPr lang="de-DE" sz="1400" b="1" kern="1400" dirty="0" smtClean="0">
                <a:latin typeface="Arial" charset="0"/>
                <a:ea typeface="ＭＳ Ｐゴシック" pitchFamily="34" charset="-128"/>
              </a:defRPr>
            </a:lvl1pPr>
          </a:lstStyle>
          <a:p>
            <a:pPr lvl="0">
              <a:spcBef>
                <a:spcPct val="0"/>
              </a:spcBef>
            </a:pPr>
            <a:r>
              <a:rPr lang="en-US" dirty="0" smtClean="0"/>
              <a:t>Header</a:t>
            </a:r>
          </a:p>
        </p:txBody>
      </p:sp>
      <p:sp>
        <p:nvSpPr>
          <p:cNvPr id="7" name="Textplatzhalter 8"/>
          <p:cNvSpPr>
            <a:spLocks noGrp="1"/>
          </p:cNvSpPr>
          <p:nvPr>
            <p:ph type="body" sz="quarter" idx="19" hasCustomPrompt="1"/>
          </p:nvPr>
        </p:nvSpPr>
        <p:spPr>
          <a:xfrm>
            <a:off x="6245225" y="2135188"/>
            <a:ext cx="5470525" cy="4030662"/>
          </a:xfrm>
          <a:prstGeom prst="rect">
            <a:avLst/>
          </a:prstGeom>
          <a:ln>
            <a:solidFill>
              <a:schemeClr val="accent1"/>
            </a:solidFill>
          </a:ln>
        </p:spPr>
        <p:txBody>
          <a:bodyPr vert="horz" wrap="square" lIns="144000" tIns="72000" rIns="72000" bIns="72000" rtlCol="0">
            <a:noAutofit/>
          </a:bodyPr>
          <a:lstStyle>
            <a:lvl1pPr>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Tree>
    <p:custDataLst>
      <p:custData r:id="rId1"/>
    </p:custDataLst>
    <p:extLst>
      <p:ext uri="{BB962C8B-B14F-4D97-AF65-F5344CB8AC3E}">
        <p14:creationId xmlns="" xmlns:p14="http://schemas.microsoft.com/office/powerpoint/2010/main" val="88391815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3 Boxes" preserve="1" userDrawn="1">
  <p:cSld name="1_Free Content">
    <p:spTree>
      <p:nvGrpSpPr>
        <p:cNvPr id="1" name=""/>
        <p:cNvGrpSpPr/>
        <p:nvPr/>
      </p:nvGrpSpPr>
      <p:grpSpPr>
        <a:xfrm>
          <a:off x="0" y="0"/>
          <a:ext cx="0" cy="0"/>
          <a:chOff x="0" y="0"/>
          <a:chExt cx="0" cy="0"/>
        </a:xfrm>
      </p:grpSpPr>
      <p:sp>
        <p:nvSpPr>
          <p:cNvPr id="2" name="cdtTitle 1 Id2"/>
          <p:cNvSpPr>
            <a:spLocks noGrp="1"/>
          </p:cNvSpPr>
          <p:nvPr>
            <p:ph type="title" hasCustomPrompt="1"/>
            <p:custDataLst>
              <p:tags r:id="rId2"/>
            </p:custDataLst>
          </p:nvPr>
        </p:nvSpPr>
        <p:spPr>
          <a:xfrm>
            <a:off x="0" y="0"/>
            <a:ext cx="12198350" cy="1268413"/>
          </a:xfrm>
          <a:noFill/>
          <a:ln w="9525">
            <a:noFill/>
            <a:miter lim="800000"/>
            <a:headEnd/>
            <a:tailEnd/>
          </a:ln>
        </p:spPr>
        <p:txBody>
          <a:bodyPr vert="horz" wrap="square" lIns="626400" tIns="396000" rIns="2124000" bIns="234000" numCol="1" anchor="b"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lang="de-DE"/>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smtClean="0"/>
              <a:t>Click to add core message of slide</a:t>
            </a:r>
            <a:endParaRPr kumimoji="0" lang="de-DE" sz="2000" b="1" i="0" u="none" strike="noStrike" kern="0" cap="none" spc="0" normalizeH="0" baseline="0" noProof="0" dirty="0">
              <a:ln>
                <a:noFill/>
              </a:ln>
              <a:solidFill>
                <a:srgbClr val="000000"/>
              </a:solidFill>
              <a:effectLst/>
              <a:uLnTx/>
              <a:uFillTx/>
              <a:latin typeface="Arial" pitchFamily="34" charset="0"/>
              <a:ea typeface="+mj-ea"/>
              <a:cs typeface="Arial" pitchFamily="34" charset="0"/>
            </a:endParaRPr>
          </a:p>
        </p:txBody>
      </p:sp>
      <p:sp>
        <p:nvSpPr>
          <p:cNvPr id="3" name="Textplatzhalter 3"/>
          <p:cNvSpPr>
            <a:spLocks noGrp="1"/>
          </p:cNvSpPr>
          <p:nvPr>
            <p:ph type="body" sz="quarter" idx="11" hasCustomPrompt="1"/>
          </p:nvPr>
        </p:nvSpPr>
        <p:spPr>
          <a:xfrm>
            <a:off x="627063" y="1412875"/>
            <a:ext cx="11088687" cy="236988"/>
          </a:xfrm>
          <a:prstGeom prst="rect">
            <a:avLst/>
          </a:prstGeom>
        </p:spPr>
        <p:txBody>
          <a:bodyPr>
            <a:spAutoFit/>
          </a:bodyPr>
          <a:lstStyle>
            <a:lvl1pPr>
              <a:defRPr sz="1400"/>
            </a:lvl1pPr>
          </a:lstStyle>
          <a:p>
            <a:pPr lvl="0"/>
            <a:r>
              <a:rPr lang="en-US" noProof="0" dirty="0" smtClean="0"/>
              <a:t>Title (description of slide content), Arial 14 </a:t>
            </a:r>
            <a:r>
              <a:rPr lang="en-US" noProof="0" dirty="0" err="1" smtClean="0"/>
              <a:t>pt</a:t>
            </a:r>
            <a:r>
              <a:rPr lang="en-US" noProof="0" dirty="0" smtClean="0"/>
              <a:t>, maximum of 1 line</a:t>
            </a:r>
          </a:p>
        </p:txBody>
      </p:sp>
      <p:sp>
        <p:nvSpPr>
          <p:cNvPr id="4" name="Textplatzhalter 8"/>
          <p:cNvSpPr>
            <a:spLocks noGrp="1"/>
          </p:cNvSpPr>
          <p:nvPr>
            <p:ph type="body" sz="quarter" idx="15" hasCustomPrompt="1"/>
          </p:nvPr>
        </p:nvSpPr>
        <p:spPr>
          <a:xfrm>
            <a:off x="627063" y="1774582"/>
            <a:ext cx="3597805" cy="360850"/>
          </a:xfrm>
          <a:prstGeom prst="rect">
            <a:avLst/>
          </a:prstGeom>
          <a:solidFill>
            <a:schemeClr val="accent2"/>
          </a:solidFill>
          <a:ln w="9525">
            <a:solidFill>
              <a:schemeClr val="accent1"/>
            </a:solidFill>
            <a:miter lim="800000"/>
            <a:headEnd/>
            <a:tailEnd/>
          </a:ln>
        </p:spPr>
        <p:txBody>
          <a:bodyPr wrap="square" lIns="144000" tIns="72000" rIns="72000" bIns="72000" anchor="ctr"/>
          <a:lstStyle>
            <a:lvl1pPr>
              <a:defRPr lang="de-DE" sz="1400" b="1" kern="1400" baseline="0" dirty="0" smtClean="0">
                <a:latin typeface="Arial" charset="0"/>
                <a:ea typeface="ＭＳ Ｐゴシック" pitchFamily="34" charset="-128"/>
              </a:defRPr>
            </a:lvl1pPr>
            <a:lvl2pPr>
              <a:defRPr lang="de-DE" kern="1400" dirty="0" smtClean="0">
                <a:latin typeface="Arial" charset="0"/>
                <a:ea typeface="ＭＳ Ｐゴシック" pitchFamily="34" charset="-128"/>
                <a:cs typeface="+mn-cs"/>
              </a:defRPr>
            </a:lvl2pPr>
            <a:lvl3pPr>
              <a:defRPr lang="de-DE" kern="1400" dirty="0" smtClean="0">
                <a:latin typeface="Arial" charset="0"/>
                <a:ea typeface="ＭＳ Ｐゴシック" pitchFamily="34" charset="-128"/>
                <a:cs typeface="+mn-cs"/>
              </a:defRPr>
            </a:lvl3pPr>
            <a:lvl4pPr>
              <a:defRPr lang="de-DE" kern="1400" dirty="0" smtClean="0">
                <a:latin typeface="Arial" charset="0"/>
                <a:ea typeface="ＭＳ Ｐゴシック" pitchFamily="34" charset="-128"/>
                <a:cs typeface="+mn-cs"/>
              </a:defRPr>
            </a:lvl4pPr>
            <a:lvl5pPr>
              <a:defRPr lang="de-DE" kern="1400" dirty="0">
                <a:latin typeface="Arial" charset="0"/>
                <a:ea typeface="ＭＳ Ｐゴシック" pitchFamily="34" charset="-128"/>
                <a:cs typeface="+mn-cs"/>
              </a:defRPr>
            </a:lvl5pPr>
          </a:lstStyle>
          <a:p>
            <a:pPr lvl="0">
              <a:spcBef>
                <a:spcPct val="0"/>
              </a:spcBef>
            </a:pPr>
            <a:r>
              <a:rPr lang="en-US" dirty="0" smtClean="0"/>
              <a:t>Header</a:t>
            </a:r>
          </a:p>
        </p:txBody>
      </p:sp>
      <p:sp>
        <p:nvSpPr>
          <p:cNvPr id="5" name="Textplatzhalter 8"/>
          <p:cNvSpPr>
            <a:spLocks noGrp="1"/>
          </p:cNvSpPr>
          <p:nvPr>
            <p:ph type="body" sz="quarter" idx="23" hasCustomPrompt="1"/>
          </p:nvPr>
        </p:nvSpPr>
        <p:spPr>
          <a:xfrm>
            <a:off x="8117945" y="2135188"/>
            <a:ext cx="3597805" cy="4030662"/>
          </a:xfrm>
          <a:prstGeom prst="rect">
            <a:avLst/>
          </a:prstGeom>
          <a:ln>
            <a:solidFill>
              <a:schemeClr val="accent1"/>
            </a:solidFill>
          </a:ln>
        </p:spPr>
        <p:txBody>
          <a:bodyPr vert="horz" wrap="square" lIns="144000" tIns="72000" rIns="72000" bIns="72000" rtlCol="0">
            <a:noAutofit/>
          </a:bodyPr>
          <a:lstStyle>
            <a:lvl1pPr>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6" name="Textplatzhalter 8"/>
          <p:cNvSpPr>
            <a:spLocks noGrp="1"/>
          </p:cNvSpPr>
          <p:nvPr>
            <p:ph type="body" sz="quarter" idx="19" hasCustomPrompt="1"/>
          </p:nvPr>
        </p:nvSpPr>
        <p:spPr>
          <a:xfrm>
            <a:off x="627063" y="2135188"/>
            <a:ext cx="3597805" cy="4030662"/>
          </a:xfrm>
          <a:prstGeom prst="rect">
            <a:avLst/>
          </a:prstGeom>
          <a:ln>
            <a:solidFill>
              <a:schemeClr val="accent1"/>
            </a:solidFill>
          </a:ln>
        </p:spPr>
        <p:txBody>
          <a:bodyPr vert="horz" wrap="square" lIns="144000" tIns="72000" rIns="72000" bIns="72000" rtlCol="0">
            <a:noAutofit/>
          </a:bodyPr>
          <a:lstStyle>
            <a:lvl1pPr marL="0" marR="0" indent="0" algn="l" defTabSz="914400" rtl="0" eaLnBrk="0" fontAlgn="base" latinLnBrk="0" hangingPunct="0">
              <a:lnSpc>
                <a:spcPct val="100000"/>
              </a:lnSpc>
              <a:spcBef>
                <a:spcPts val="600"/>
              </a:spcBef>
              <a:spcAft>
                <a:spcPct val="0"/>
              </a:spcAft>
              <a:buClrTx/>
              <a:buSzTx/>
              <a:buFont typeface="Wingdings" pitchFamily="2" charset="2"/>
              <a:buNone/>
              <a:tabLst/>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7" name="Textplatzhalter 8"/>
          <p:cNvSpPr>
            <a:spLocks noGrp="1"/>
          </p:cNvSpPr>
          <p:nvPr>
            <p:ph type="body" sz="quarter" idx="22" hasCustomPrompt="1"/>
          </p:nvPr>
        </p:nvSpPr>
        <p:spPr>
          <a:xfrm>
            <a:off x="8117945" y="1763810"/>
            <a:ext cx="3597805" cy="382394"/>
          </a:xfrm>
          <a:prstGeom prst="rect">
            <a:avLst/>
          </a:prstGeom>
          <a:solidFill>
            <a:schemeClr val="accent2"/>
          </a:solidFill>
          <a:ln w="9525">
            <a:solidFill>
              <a:schemeClr val="accent1"/>
            </a:solidFill>
            <a:miter lim="800000"/>
            <a:headEnd/>
            <a:tailEnd/>
          </a:ln>
        </p:spPr>
        <p:txBody>
          <a:bodyPr vert="horz" wrap="square" lIns="144000" tIns="72000" rIns="72000" bIns="72000" rtlCol="0" anchor="ctr">
            <a:spAutoFit/>
          </a:bodyPr>
          <a:lstStyle>
            <a:lvl1pPr>
              <a:defRPr lang="de-DE" sz="1400" b="1" kern="1400" dirty="0" smtClean="0">
                <a:latin typeface="Arial" charset="0"/>
                <a:ea typeface="ＭＳ Ｐゴシック" pitchFamily="34" charset="-128"/>
              </a:defRPr>
            </a:lvl1pPr>
          </a:lstStyle>
          <a:p>
            <a:pPr lvl="0">
              <a:spcBef>
                <a:spcPct val="0"/>
              </a:spcBef>
            </a:pPr>
            <a:r>
              <a:rPr lang="en-US" dirty="0" smtClean="0"/>
              <a:t>Header</a:t>
            </a:r>
          </a:p>
        </p:txBody>
      </p:sp>
      <p:sp>
        <p:nvSpPr>
          <p:cNvPr id="8" name="Textplatzhalter 8"/>
          <p:cNvSpPr>
            <a:spLocks noGrp="1"/>
          </p:cNvSpPr>
          <p:nvPr>
            <p:ph type="body" sz="quarter" idx="21" hasCustomPrompt="1"/>
          </p:nvPr>
        </p:nvSpPr>
        <p:spPr>
          <a:xfrm>
            <a:off x="4372505" y="2135188"/>
            <a:ext cx="3597805" cy="4030662"/>
          </a:xfrm>
          <a:prstGeom prst="rect">
            <a:avLst/>
          </a:prstGeom>
          <a:ln>
            <a:solidFill>
              <a:schemeClr val="accent1"/>
            </a:solidFill>
          </a:ln>
        </p:spPr>
        <p:txBody>
          <a:bodyPr vert="horz" wrap="square" lIns="144000" tIns="72000" rIns="72000" bIns="72000" rtlCol="0">
            <a:noAutofit/>
          </a:bodyPr>
          <a:lstStyle>
            <a:lvl1pPr marL="0" marR="0" indent="0" algn="l" defTabSz="914400" rtl="0" eaLnBrk="0" fontAlgn="base" latinLnBrk="0" hangingPunct="0">
              <a:lnSpc>
                <a:spcPct val="100000"/>
              </a:lnSpc>
              <a:spcBef>
                <a:spcPts val="600"/>
              </a:spcBef>
              <a:spcAft>
                <a:spcPct val="0"/>
              </a:spcAft>
              <a:buClrTx/>
              <a:buSzTx/>
              <a:buFont typeface="Wingdings" pitchFamily="2" charset="2"/>
              <a:buNone/>
              <a:tabLst/>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9" name="Textplatzhalter 8"/>
          <p:cNvSpPr>
            <a:spLocks noGrp="1"/>
          </p:cNvSpPr>
          <p:nvPr>
            <p:ph type="body" sz="quarter" idx="20" hasCustomPrompt="1"/>
          </p:nvPr>
        </p:nvSpPr>
        <p:spPr>
          <a:xfrm>
            <a:off x="4372505" y="1763810"/>
            <a:ext cx="3597805" cy="382394"/>
          </a:xfrm>
          <a:prstGeom prst="rect">
            <a:avLst/>
          </a:prstGeom>
          <a:solidFill>
            <a:schemeClr val="accent2"/>
          </a:solidFill>
          <a:ln w="9525">
            <a:solidFill>
              <a:schemeClr val="accent1"/>
            </a:solidFill>
            <a:miter lim="800000"/>
            <a:headEnd/>
            <a:tailEnd/>
          </a:ln>
        </p:spPr>
        <p:txBody>
          <a:bodyPr vert="horz" wrap="square" lIns="144000" tIns="72000" rIns="72000" bIns="72000" rtlCol="0" anchor="ctr">
            <a:spAutoFit/>
          </a:bodyPr>
          <a:lstStyle>
            <a:lvl1pPr>
              <a:defRPr lang="de-DE" sz="1400" b="1" kern="1400" dirty="0" smtClean="0">
                <a:latin typeface="Arial" charset="0"/>
                <a:ea typeface="ＭＳ Ｐゴシック" pitchFamily="34" charset="-128"/>
              </a:defRPr>
            </a:lvl1pPr>
          </a:lstStyle>
          <a:p>
            <a:pPr lvl="0">
              <a:spcBef>
                <a:spcPct val="0"/>
              </a:spcBef>
            </a:pPr>
            <a:r>
              <a:rPr lang="en-US" dirty="0" smtClean="0"/>
              <a:t>Header</a:t>
            </a:r>
          </a:p>
        </p:txBody>
      </p:sp>
    </p:spTree>
    <p:custDataLst>
      <p:custData r:id="rId1"/>
    </p:custDataLst>
    <p:extLst>
      <p:ext uri="{BB962C8B-B14F-4D97-AF65-F5344CB8AC3E}">
        <p14:creationId xmlns="" xmlns:p14="http://schemas.microsoft.com/office/powerpoint/2010/main" val="109615030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4 Boxes" preserve="1" userDrawn="1">
  <p:cSld name="1_Free Content">
    <p:spTree>
      <p:nvGrpSpPr>
        <p:cNvPr id="1" name=""/>
        <p:cNvGrpSpPr/>
        <p:nvPr/>
      </p:nvGrpSpPr>
      <p:grpSpPr>
        <a:xfrm>
          <a:off x="0" y="0"/>
          <a:ext cx="0" cy="0"/>
          <a:chOff x="0" y="0"/>
          <a:chExt cx="0" cy="0"/>
        </a:xfrm>
      </p:grpSpPr>
      <p:sp>
        <p:nvSpPr>
          <p:cNvPr id="2" name="cdtTitle 1 Id2"/>
          <p:cNvSpPr>
            <a:spLocks noGrp="1"/>
          </p:cNvSpPr>
          <p:nvPr>
            <p:ph type="title" hasCustomPrompt="1"/>
            <p:custDataLst>
              <p:tags r:id="rId2"/>
            </p:custDataLst>
          </p:nvPr>
        </p:nvSpPr>
        <p:spPr>
          <a:xfrm>
            <a:off x="0" y="0"/>
            <a:ext cx="12198350" cy="1268413"/>
          </a:xfrm>
          <a:noFill/>
          <a:ln w="9525">
            <a:noFill/>
            <a:miter lim="800000"/>
            <a:headEnd/>
            <a:tailEnd/>
          </a:ln>
        </p:spPr>
        <p:txBody>
          <a:bodyPr vert="horz" wrap="square" lIns="626400" tIns="396000" rIns="2124000" bIns="234000" numCol="1" anchor="b"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lang="de-DE"/>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smtClean="0"/>
              <a:t>Click to add core message of slide</a:t>
            </a:r>
            <a:endParaRPr kumimoji="0" lang="de-DE" sz="2000" b="1" i="0" u="none" strike="noStrike" kern="0" cap="none" spc="0" normalizeH="0" baseline="0" noProof="0" dirty="0">
              <a:ln>
                <a:noFill/>
              </a:ln>
              <a:solidFill>
                <a:srgbClr val="000000"/>
              </a:solidFill>
              <a:effectLst/>
              <a:uLnTx/>
              <a:uFillTx/>
              <a:latin typeface="Arial" pitchFamily="34" charset="0"/>
              <a:ea typeface="+mj-ea"/>
              <a:cs typeface="Arial" pitchFamily="34" charset="0"/>
            </a:endParaRPr>
          </a:p>
        </p:txBody>
      </p:sp>
      <p:sp>
        <p:nvSpPr>
          <p:cNvPr id="3" name="Textplatzhalter 3"/>
          <p:cNvSpPr>
            <a:spLocks noGrp="1"/>
          </p:cNvSpPr>
          <p:nvPr>
            <p:ph type="body" sz="quarter" idx="11" hasCustomPrompt="1"/>
          </p:nvPr>
        </p:nvSpPr>
        <p:spPr>
          <a:xfrm>
            <a:off x="627063" y="1412875"/>
            <a:ext cx="11088687" cy="236988"/>
          </a:xfrm>
          <a:prstGeom prst="rect">
            <a:avLst/>
          </a:prstGeom>
        </p:spPr>
        <p:txBody>
          <a:bodyPr>
            <a:spAutoFit/>
          </a:bodyPr>
          <a:lstStyle>
            <a:lvl1pPr>
              <a:defRPr sz="1400"/>
            </a:lvl1pPr>
          </a:lstStyle>
          <a:p>
            <a:pPr lvl="0"/>
            <a:r>
              <a:rPr lang="en-US" noProof="0" dirty="0" smtClean="0"/>
              <a:t>Title (description of slide content), Arial 14 </a:t>
            </a:r>
            <a:r>
              <a:rPr lang="en-US" noProof="0" dirty="0" err="1" smtClean="0"/>
              <a:t>pt</a:t>
            </a:r>
            <a:r>
              <a:rPr lang="en-US" noProof="0" dirty="0" smtClean="0"/>
              <a:t>, maximum of 1 line</a:t>
            </a:r>
          </a:p>
        </p:txBody>
      </p:sp>
      <p:sp>
        <p:nvSpPr>
          <p:cNvPr id="10" name="Textplatzhalter 8"/>
          <p:cNvSpPr>
            <a:spLocks noGrp="1"/>
          </p:cNvSpPr>
          <p:nvPr>
            <p:ph type="body" sz="quarter" idx="19" hasCustomPrompt="1"/>
          </p:nvPr>
        </p:nvSpPr>
        <p:spPr>
          <a:xfrm>
            <a:off x="627063" y="1774582"/>
            <a:ext cx="5470525" cy="360850"/>
          </a:xfrm>
          <a:prstGeom prst="rect">
            <a:avLst/>
          </a:prstGeom>
          <a:solidFill>
            <a:schemeClr val="accent2"/>
          </a:solidFill>
          <a:ln w="9525">
            <a:solidFill>
              <a:schemeClr val="accent1"/>
            </a:solidFill>
            <a:miter lim="800000"/>
            <a:headEnd/>
            <a:tailEnd/>
          </a:ln>
        </p:spPr>
        <p:txBody>
          <a:bodyPr wrap="square" lIns="144000" tIns="72000" rIns="72000" bIns="72000" anchor="ctr"/>
          <a:lstStyle>
            <a:lvl1pPr>
              <a:defRPr lang="de-DE" sz="1400" b="1" kern="1400" dirty="0" smtClean="0">
                <a:latin typeface="Arial" charset="0"/>
                <a:ea typeface="ＭＳ Ｐゴシック" pitchFamily="34" charset="-128"/>
              </a:defRPr>
            </a:lvl1pPr>
            <a:lvl2pPr>
              <a:defRPr lang="de-DE" kern="1400" dirty="0" smtClean="0">
                <a:latin typeface="Arial" charset="0"/>
                <a:ea typeface="ＭＳ Ｐゴシック" pitchFamily="34" charset="-128"/>
                <a:cs typeface="+mn-cs"/>
              </a:defRPr>
            </a:lvl2pPr>
            <a:lvl3pPr>
              <a:defRPr lang="de-DE" kern="1400" dirty="0" smtClean="0">
                <a:latin typeface="Arial" charset="0"/>
                <a:ea typeface="ＭＳ Ｐゴシック" pitchFamily="34" charset="-128"/>
                <a:cs typeface="+mn-cs"/>
              </a:defRPr>
            </a:lvl3pPr>
            <a:lvl4pPr>
              <a:defRPr lang="de-DE" kern="1400" dirty="0" smtClean="0">
                <a:latin typeface="Arial" charset="0"/>
                <a:ea typeface="ＭＳ Ｐゴシック" pitchFamily="34" charset="-128"/>
                <a:cs typeface="+mn-cs"/>
              </a:defRPr>
            </a:lvl4pPr>
            <a:lvl5pPr>
              <a:defRPr lang="de-DE" kern="1400" dirty="0">
                <a:latin typeface="Arial" charset="0"/>
                <a:ea typeface="ＭＳ Ｐゴシック" pitchFamily="34" charset="-128"/>
                <a:cs typeface="+mn-cs"/>
              </a:defRPr>
            </a:lvl5pPr>
          </a:lstStyle>
          <a:p>
            <a:pPr lvl="0">
              <a:spcBef>
                <a:spcPct val="0"/>
              </a:spcBef>
            </a:pPr>
            <a:r>
              <a:rPr lang="en-US" dirty="0" smtClean="0"/>
              <a:t>Header</a:t>
            </a:r>
          </a:p>
        </p:txBody>
      </p:sp>
      <p:sp>
        <p:nvSpPr>
          <p:cNvPr id="11" name="Textplatzhalter 8"/>
          <p:cNvSpPr>
            <a:spLocks noGrp="1"/>
          </p:cNvSpPr>
          <p:nvPr>
            <p:ph type="body" sz="quarter" idx="23" hasCustomPrompt="1"/>
          </p:nvPr>
        </p:nvSpPr>
        <p:spPr>
          <a:xfrm>
            <a:off x="6245225" y="2135189"/>
            <a:ext cx="5470524" cy="1762125"/>
          </a:xfrm>
          <a:prstGeom prst="rect">
            <a:avLst/>
          </a:prstGeom>
          <a:ln>
            <a:solidFill>
              <a:schemeClr val="accent1"/>
            </a:solidFill>
          </a:ln>
        </p:spPr>
        <p:txBody>
          <a:bodyPr vert="horz" wrap="square" lIns="144000" tIns="72000" rIns="72000" bIns="72000" rtlCol="0">
            <a:noAutofit/>
          </a:bodyPr>
          <a:lstStyle>
            <a:lvl1pPr>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12" name="Textplatzhalter 8"/>
          <p:cNvSpPr>
            <a:spLocks noGrp="1"/>
          </p:cNvSpPr>
          <p:nvPr>
            <p:ph type="body" sz="quarter" idx="21" hasCustomPrompt="1"/>
          </p:nvPr>
        </p:nvSpPr>
        <p:spPr>
          <a:xfrm>
            <a:off x="627063" y="2135189"/>
            <a:ext cx="5470525" cy="1762125"/>
          </a:xfrm>
          <a:prstGeom prst="rect">
            <a:avLst/>
          </a:prstGeom>
          <a:ln>
            <a:solidFill>
              <a:schemeClr val="accent1"/>
            </a:solidFill>
          </a:ln>
        </p:spPr>
        <p:txBody>
          <a:bodyPr vert="horz" wrap="square" lIns="144000" tIns="72000" rIns="72000" bIns="72000" rtlCol="0">
            <a:noAutofit/>
          </a:bodyPr>
          <a:lstStyle>
            <a:lvl1pPr>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13" name="Textplatzhalter 8"/>
          <p:cNvSpPr>
            <a:spLocks noGrp="1"/>
          </p:cNvSpPr>
          <p:nvPr>
            <p:ph type="body" sz="quarter" idx="22" hasCustomPrompt="1"/>
          </p:nvPr>
        </p:nvSpPr>
        <p:spPr>
          <a:xfrm>
            <a:off x="6245225" y="1763810"/>
            <a:ext cx="5470524" cy="382394"/>
          </a:xfrm>
          <a:prstGeom prst="rect">
            <a:avLst/>
          </a:prstGeom>
          <a:solidFill>
            <a:schemeClr val="accent2"/>
          </a:solidFill>
          <a:ln w="9525">
            <a:solidFill>
              <a:schemeClr val="accent1"/>
            </a:solidFill>
            <a:miter lim="800000"/>
            <a:headEnd/>
            <a:tailEnd/>
          </a:ln>
        </p:spPr>
        <p:txBody>
          <a:bodyPr vert="horz" wrap="square" lIns="144000" tIns="72000" rIns="72000" bIns="72000" rtlCol="0" anchor="ctr">
            <a:spAutoFit/>
          </a:bodyPr>
          <a:lstStyle>
            <a:lvl1pPr>
              <a:defRPr lang="de-DE" sz="1400" b="1" kern="1400" dirty="0" smtClean="0">
                <a:latin typeface="Arial" charset="0"/>
                <a:ea typeface="ＭＳ Ｐゴシック" pitchFamily="34" charset="-128"/>
              </a:defRPr>
            </a:lvl1pPr>
          </a:lstStyle>
          <a:p>
            <a:pPr lvl="0">
              <a:spcBef>
                <a:spcPct val="0"/>
              </a:spcBef>
            </a:pPr>
            <a:r>
              <a:rPr lang="en-US" dirty="0" smtClean="0"/>
              <a:t>Header</a:t>
            </a:r>
          </a:p>
        </p:txBody>
      </p:sp>
      <p:sp>
        <p:nvSpPr>
          <p:cNvPr id="15" name="Textplatzhalter 8"/>
          <p:cNvSpPr>
            <a:spLocks noGrp="1"/>
          </p:cNvSpPr>
          <p:nvPr>
            <p:ph type="body" sz="quarter" idx="27" hasCustomPrompt="1"/>
          </p:nvPr>
        </p:nvSpPr>
        <p:spPr>
          <a:xfrm>
            <a:off x="6245225" y="4402381"/>
            <a:ext cx="5470524" cy="1763468"/>
          </a:xfrm>
          <a:prstGeom prst="rect">
            <a:avLst/>
          </a:prstGeom>
          <a:ln>
            <a:solidFill>
              <a:schemeClr val="accent1"/>
            </a:solidFill>
          </a:ln>
        </p:spPr>
        <p:txBody>
          <a:bodyPr vert="horz" wrap="square" lIns="144000" tIns="72000" rIns="72000" bIns="72000" rtlCol="0">
            <a:noAutofit/>
          </a:bodyPr>
          <a:lstStyle>
            <a:lvl1pPr>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16" name="Textplatzhalter 8"/>
          <p:cNvSpPr>
            <a:spLocks noGrp="1"/>
          </p:cNvSpPr>
          <p:nvPr>
            <p:ph type="body" sz="quarter" idx="25" hasCustomPrompt="1"/>
          </p:nvPr>
        </p:nvSpPr>
        <p:spPr>
          <a:xfrm>
            <a:off x="627063" y="4402381"/>
            <a:ext cx="5470525" cy="1763468"/>
          </a:xfrm>
          <a:prstGeom prst="rect">
            <a:avLst/>
          </a:prstGeom>
          <a:ln>
            <a:solidFill>
              <a:schemeClr val="accent1"/>
            </a:solidFill>
          </a:ln>
        </p:spPr>
        <p:txBody>
          <a:bodyPr vert="horz" wrap="square" lIns="144000" tIns="72000" rIns="72000" bIns="72000" rtlCol="0">
            <a:noAutofit/>
          </a:bodyPr>
          <a:lstStyle>
            <a:lvl1pPr>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17" name="Textplatzhalter 8"/>
          <p:cNvSpPr>
            <a:spLocks noGrp="1"/>
          </p:cNvSpPr>
          <p:nvPr>
            <p:ph type="body" sz="quarter" idx="26" hasCustomPrompt="1"/>
          </p:nvPr>
        </p:nvSpPr>
        <p:spPr>
          <a:xfrm>
            <a:off x="6245225" y="4031003"/>
            <a:ext cx="5470524" cy="382394"/>
          </a:xfrm>
          <a:prstGeom prst="rect">
            <a:avLst/>
          </a:prstGeom>
          <a:solidFill>
            <a:schemeClr val="accent2"/>
          </a:solidFill>
          <a:ln w="9525">
            <a:solidFill>
              <a:schemeClr val="accent1"/>
            </a:solidFill>
            <a:miter lim="800000"/>
            <a:headEnd/>
            <a:tailEnd/>
          </a:ln>
        </p:spPr>
        <p:txBody>
          <a:bodyPr vert="horz" wrap="square" lIns="144000" tIns="72000" rIns="72000" bIns="72000" rtlCol="0" anchor="ctr">
            <a:spAutoFit/>
          </a:bodyPr>
          <a:lstStyle>
            <a:lvl1pPr>
              <a:defRPr lang="de-DE" sz="1400" b="1" kern="1400" dirty="0" smtClean="0">
                <a:latin typeface="Arial" charset="0"/>
                <a:ea typeface="ＭＳ Ｐゴシック" pitchFamily="34" charset="-128"/>
              </a:defRPr>
            </a:lvl1pPr>
          </a:lstStyle>
          <a:p>
            <a:pPr lvl="0">
              <a:spcBef>
                <a:spcPct val="0"/>
              </a:spcBef>
            </a:pPr>
            <a:r>
              <a:rPr lang="en-US" dirty="0" smtClean="0"/>
              <a:t>Header</a:t>
            </a:r>
          </a:p>
        </p:txBody>
      </p:sp>
      <p:sp>
        <p:nvSpPr>
          <p:cNvPr id="14" name="Textplatzhalter 8"/>
          <p:cNvSpPr>
            <a:spLocks noGrp="1"/>
          </p:cNvSpPr>
          <p:nvPr>
            <p:ph type="body" sz="quarter" idx="24" hasCustomPrompt="1"/>
          </p:nvPr>
        </p:nvSpPr>
        <p:spPr>
          <a:xfrm>
            <a:off x="627063" y="4031003"/>
            <a:ext cx="5470525" cy="382394"/>
          </a:xfrm>
          <a:prstGeom prst="rect">
            <a:avLst/>
          </a:prstGeom>
          <a:solidFill>
            <a:schemeClr val="accent2"/>
          </a:solidFill>
          <a:ln w="9525">
            <a:solidFill>
              <a:schemeClr val="accent1"/>
            </a:solidFill>
            <a:miter lim="800000"/>
            <a:headEnd/>
            <a:tailEnd/>
          </a:ln>
        </p:spPr>
        <p:txBody>
          <a:bodyPr vert="horz" wrap="square" lIns="144000" tIns="72000" rIns="72000" bIns="72000" rtlCol="0" anchor="ctr">
            <a:spAutoFit/>
          </a:bodyPr>
          <a:lstStyle>
            <a:lvl1pPr>
              <a:defRPr lang="de-DE" sz="1400" b="1" kern="1400" dirty="0" smtClean="0">
                <a:latin typeface="Arial" charset="0"/>
                <a:ea typeface="ＭＳ Ｐゴシック" pitchFamily="34" charset="-128"/>
              </a:defRPr>
            </a:lvl1pPr>
          </a:lstStyle>
          <a:p>
            <a:pPr lvl="0">
              <a:spcBef>
                <a:spcPct val="0"/>
              </a:spcBef>
            </a:pPr>
            <a:r>
              <a:rPr lang="en-US" dirty="0" smtClean="0"/>
              <a:t>Header</a:t>
            </a:r>
          </a:p>
        </p:txBody>
      </p:sp>
    </p:spTree>
    <p:custDataLst>
      <p:custData r:id="rId1"/>
    </p:custDataLst>
    <p:extLst>
      <p:ext uri="{BB962C8B-B14F-4D97-AF65-F5344CB8AC3E}">
        <p14:creationId xmlns="" xmlns:p14="http://schemas.microsoft.com/office/powerpoint/2010/main" val="195591032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ox + Image" preserve="1" userDrawn="1">
  <p:cSld name="1_Free Content">
    <p:spTree>
      <p:nvGrpSpPr>
        <p:cNvPr id="1" name=""/>
        <p:cNvGrpSpPr/>
        <p:nvPr/>
      </p:nvGrpSpPr>
      <p:grpSpPr>
        <a:xfrm>
          <a:off x="0" y="0"/>
          <a:ext cx="0" cy="0"/>
          <a:chOff x="0" y="0"/>
          <a:chExt cx="0" cy="0"/>
        </a:xfrm>
      </p:grpSpPr>
      <p:sp>
        <p:nvSpPr>
          <p:cNvPr id="2" name="cdtTitle 1 Id2"/>
          <p:cNvSpPr>
            <a:spLocks noGrp="1"/>
          </p:cNvSpPr>
          <p:nvPr>
            <p:ph type="title" hasCustomPrompt="1"/>
            <p:custDataLst>
              <p:tags r:id="rId2"/>
            </p:custDataLst>
          </p:nvPr>
        </p:nvSpPr>
        <p:spPr>
          <a:xfrm>
            <a:off x="0" y="0"/>
            <a:ext cx="12198350" cy="1268413"/>
          </a:xfrm>
          <a:noFill/>
          <a:ln w="9525">
            <a:noFill/>
            <a:miter lim="800000"/>
            <a:headEnd/>
            <a:tailEnd/>
          </a:ln>
        </p:spPr>
        <p:txBody>
          <a:bodyPr vert="horz" wrap="square" lIns="626400" tIns="396000" rIns="2124000" bIns="234000" numCol="1" anchor="b"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lang="de-DE"/>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smtClean="0"/>
              <a:t>Click to add core message of slide</a:t>
            </a:r>
            <a:endParaRPr kumimoji="0" lang="de-DE" sz="2000" b="1" i="0" u="none" strike="noStrike" kern="0" cap="none" spc="0" normalizeH="0" baseline="0" noProof="0" dirty="0">
              <a:ln>
                <a:noFill/>
              </a:ln>
              <a:solidFill>
                <a:srgbClr val="000000"/>
              </a:solidFill>
              <a:effectLst/>
              <a:uLnTx/>
              <a:uFillTx/>
              <a:latin typeface="Arial" pitchFamily="34" charset="0"/>
              <a:ea typeface="+mj-ea"/>
              <a:cs typeface="Arial" pitchFamily="34" charset="0"/>
            </a:endParaRPr>
          </a:p>
        </p:txBody>
      </p:sp>
      <p:sp>
        <p:nvSpPr>
          <p:cNvPr id="3" name="Textplatzhalter 3"/>
          <p:cNvSpPr>
            <a:spLocks noGrp="1"/>
          </p:cNvSpPr>
          <p:nvPr>
            <p:ph type="body" sz="quarter" idx="11" hasCustomPrompt="1"/>
          </p:nvPr>
        </p:nvSpPr>
        <p:spPr>
          <a:xfrm>
            <a:off x="627063" y="1412875"/>
            <a:ext cx="11088687" cy="236988"/>
          </a:xfrm>
          <a:prstGeom prst="rect">
            <a:avLst/>
          </a:prstGeom>
        </p:spPr>
        <p:txBody>
          <a:bodyPr>
            <a:spAutoFit/>
          </a:bodyPr>
          <a:lstStyle>
            <a:lvl1pPr>
              <a:defRPr sz="1400"/>
            </a:lvl1pPr>
          </a:lstStyle>
          <a:p>
            <a:pPr lvl="0"/>
            <a:r>
              <a:rPr lang="en-US" noProof="0" dirty="0" smtClean="0"/>
              <a:t>Title (description of slide content), Arial 14 </a:t>
            </a:r>
            <a:r>
              <a:rPr lang="en-US" noProof="0" dirty="0" err="1" smtClean="0"/>
              <a:t>pt</a:t>
            </a:r>
            <a:r>
              <a:rPr lang="en-US" noProof="0" dirty="0" smtClean="0"/>
              <a:t>, maximum of 1 line</a:t>
            </a:r>
          </a:p>
        </p:txBody>
      </p:sp>
      <p:sp>
        <p:nvSpPr>
          <p:cNvPr id="4" name="Textplatzhalter 8"/>
          <p:cNvSpPr>
            <a:spLocks noGrp="1"/>
          </p:cNvSpPr>
          <p:nvPr>
            <p:ph type="body" sz="quarter" idx="15" hasCustomPrompt="1"/>
          </p:nvPr>
        </p:nvSpPr>
        <p:spPr>
          <a:xfrm>
            <a:off x="627062" y="1774582"/>
            <a:ext cx="6908800" cy="360850"/>
          </a:xfrm>
          <a:prstGeom prst="rect">
            <a:avLst/>
          </a:prstGeom>
          <a:solidFill>
            <a:schemeClr val="accent2"/>
          </a:solidFill>
          <a:ln w="9525">
            <a:solidFill>
              <a:schemeClr val="accent1"/>
            </a:solidFill>
            <a:miter lim="800000"/>
            <a:headEnd/>
            <a:tailEnd/>
          </a:ln>
        </p:spPr>
        <p:txBody>
          <a:bodyPr wrap="square" lIns="144000" tIns="72000" rIns="72000" bIns="72000" anchor="ctr"/>
          <a:lstStyle>
            <a:lvl1pPr>
              <a:defRPr lang="de-DE" sz="1400" b="1" kern="1400" dirty="0" smtClean="0">
                <a:latin typeface="Arial" charset="0"/>
                <a:ea typeface="ＭＳ Ｐゴシック" pitchFamily="34" charset="-128"/>
              </a:defRPr>
            </a:lvl1pPr>
            <a:lvl2pPr>
              <a:defRPr lang="de-DE" kern="1400" dirty="0" smtClean="0">
                <a:latin typeface="Arial" charset="0"/>
                <a:ea typeface="ＭＳ Ｐゴシック" pitchFamily="34" charset="-128"/>
                <a:cs typeface="+mn-cs"/>
              </a:defRPr>
            </a:lvl2pPr>
            <a:lvl3pPr>
              <a:defRPr lang="de-DE" kern="1400" dirty="0" smtClean="0">
                <a:latin typeface="Arial" charset="0"/>
                <a:ea typeface="ＭＳ Ｐゴシック" pitchFamily="34" charset="-128"/>
                <a:cs typeface="+mn-cs"/>
              </a:defRPr>
            </a:lvl3pPr>
            <a:lvl4pPr>
              <a:defRPr lang="de-DE" kern="1400" dirty="0" smtClean="0">
                <a:latin typeface="Arial" charset="0"/>
                <a:ea typeface="ＭＳ Ｐゴシック" pitchFamily="34" charset="-128"/>
                <a:cs typeface="+mn-cs"/>
              </a:defRPr>
            </a:lvl4pPr>
            <a:lvl5pPr>
              <a:defRPr lang="de-DE" kern="1400" dirty="0">
                <a:latin typeface="Arial" charset="0"/>
                <a:ea typeface="ＭＳ Ｐゴシック" pitchFamily="34" charset="-128"/>
                <a:cs typeface="+mn-cs"/>
              </a:defRPr>
            </a:lvl5pPr>
          </a:lstStyle>
          <a:p>
            <a:pPr lvl="0">
              <a:spcBef>
                <a:spcPct val="0"/>
              </a:spcBef>
            </a:pPr>
            <a:r>
              <a:rPr lang="en-US" dirty="0" smtClean="0"/>
              <a:t>Header</a:t>
            </a:r>
          </a:p>
        </p:txBody>
      </p:sp>
      <p:sp>
        <p:nvSpPr>
          <p:cNvPr id="5" name="Textplatzhalter 8"/>
          <p:cNvSpPr>
            <a:spLocks noGrp="1"/>
          </p:cNvSpPr>
          <p:nvPr>
            <p:ph type="body" sz="quarter" idx="17" hasCustomPrompt="1"/>
          </p:nvPr>
        </p:nvSpPr>
        <p:spPr>
          <a:xfrm>
            <a:off x="627062" y="2135188"/>
            <a:ext cx="6908800" cy="4030662"/>
          </a:xfrm>
          <a:prstGeom prst="rect">
            <a:avLst/>
          </a:prstGeom>
          <a:ln>
            <a:solidFill>
              <a:schemeClr val="accent1"/>
            </a:solidFill>
          </a:ln>
        </p:spPr>
        <p:txBody>
          <a:bodyPr vert="horz" wrap="square" lIns="144000" tIns="72000" rIns="72000" bIns="72000" rtlCol="0">
            <a:noAutofit/>
          </a:bodyPr>
          <a:lstStyle>
            <a:lvl1pPr>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11" name="Picture Placeholder 10"/>
          <p:cNvSpPr>
            <a:spLocks noGrp="1"/>
          </p:cNvSpPr>
          <p:nvPr>
            <p:ph type="pic" sz="quarter" idx="18"/>
          </p:nvPr>
        </p:nvSpPr>
        <p:spPr>
          <a:xfrm>
            <a:off x="7683750" y="1774582"/>
            <a:ext cx="4032000" cy="4392000"/>
          </a:xfrm>
          <a:noFill/>
        </p:spPr>
        <p:txBody>
          <a:bodyPr/>
          <a:lstStyle/>
          <a:p>
            <a:endParaRPr lang="en-US"/>
          </a:p>
        </p:txBody>
      </p:sp>
    </p:spTree>
    <p:custDataLst>
      <p:custData r:id="rId1"/>
    </p:custDataLst>
    <p:extLst>
      <p:ext uri="{BB962C8B-B14F-4D97-AF65-F5344CB8AC3E}">
        <p14:creationId xmlns="" xmlns:p14="http://schemas.microsoft.com/office/powerpoint/2010/main" val="133718618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3.xml"/><Relationship Id="rId18" Type="http://schemas.openxmlformats.org/officeDocument/2006/relationships/tags" Target="../tags/tag8.xml"/><Relationship Id="rId26" Type="http://schemas.openxmlformats.org/officeDocument/2006/relationships/tags" Target="../tags/tag16.xml"/><Relationship Id="rId39" Type="http://schemas.openxmlformats.org/officeDocument/2006/relationships/tags" Target="../tags/tag29.xml"/><Relationship Id="rId3" Type="http://schemas.openxmlformats.org/officeDocument/2006/relationships/slideLayout" Target="../slideLayouts/slideLayout3.xml"/><Relationship Id="rId21" Type="http://schemas.openxmlformats.org/officeDocument/2006/relationships/tags" Target="../tags/tag11.xml"/><Relationship Id="rId34" Type="http://schemas.openxmlformats.org/officeDocument/2006/relationships/tags" Target="../tags/tag24.xml"/><Relationship Id="rId42" Type="http://schemas.openxmlformats.org/officeDocument/2006/relationships/image" Target="../media/image1.wmf"/><Relationship Id="rId7" Type="http://schemas.openxmlformats.org/officeDocument/2006/relationships/slideLayout" Target="../slideLayouts/slideLayout7.xml"/><Relationship Id="rId12" Type="http://schemas.openxmlformats.org/officeDocument/2006/relationships/tags" Target="../tags/tag2.xml"/><Relationship Id="rId17" Type="http://schemas.openxmlformats.org/officeDocument/2006/relationships/tags" Target="../tags/tag7.xml"/><Relationship Id="rId25" Type="http://schemas.openxmlformats.org/officeDocument/2006/relationships/tags" Target="../tags/tag15.xml"/><Relationship Id="rId33" Type="http://schemas.openxmlformats.org/officeDocument/2006/relationships/tags" Target="../tags/tag23.xml"/><Relationship Id="rId38" Type="http://schemas.openxmlformats.org/officeDocument/2006/relationships/tags" Target="../tags/tag28.xml"/><Relationship Id="rId2" Type="http://schemas.openxmlformats.org/officeDocument/2006/relationships/slideLayout" Target="../slideLayouts/slideLayout2.xml"/><Relationship Id="rId16" Type="http://schemas.openxmlformats.org/officeDocument/2006/relationships/tags" Target="../tags/tag6.xml"/><Relationship Id="rId20" Type="http://schemas.openxmlformats.org/officeDocument/2006/relationships/tags" Target="../tags/tag10.xml"/><Relationship Id="rId29" Type="http://schemas.openxmlformats.org/officeDocument/2006/relationships/tags" Target="../tags/tag19.xml"/><Relationship Id="rId41" Type="http://schemas.openxmlformats.org/officeDocument/2006/relationships/tags" Target="../tags/tag3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24" Type="http://schemas.openxmlformats.org/officeDocument/2006/relationships/tags" Target="../tags/tag14.xml"/><Relationship Id="rId32" Type="http://schemas.openxmlformats.org/officeDocument/2006/relationships/tags" Target="../tags/tag22.xml"/><Relationship Id="rId37" Type="http://schemas.openxmlformats.org/officeDocument/2006/relationships/tags" Target="../tags/tag27.xml"/><Relationship Id="rId40" Type="http://schemas.openxmlformats.org/officeDocument/2006/relationships/tags" Target="../tags/tag30.xml"/><Relationship Id="rId5" Type="http://schemas.openxmlformats.org/officeDocument/2006/relationships/slideLayout" Target="../slideLayouts/slideLayout5.xml"/><Relationship Id="rId15" Type="http://schemas.openxmlformats.org/officeDocument/2006/relationships/tags" Target="../tags/tag5.xml"/><Relationship Id="rId23" Type="http://schemas.openxmlformats.org/officeDocument/2006/relationships/tags" Target="../tags/tag13.xml"/><Relationship Id="rId28" Type="http://schemas.openxmlformats.org/officeDocument/2006/relationships/tags" Target="../tags/tag18.xml"/><Relationship Id="rId36" Type="http://schemas.openxmlformats.org/officeDocument/2006/relationships/tags" Target="../tags/tag26.xml"/><Relationship Id="rId10" Type="http://schemas.openxmlformats.org/officeDocument/2006/relationships/slideLayout" Target="../slideLayouts/slideLayout10.xml"/><Relationship Id="rId19" Type="http://schemas.openxmlformats.org/officeDocument/2006/relationships/tags" Target="../tags/tag9.xml"/><Relationship Id="rId31" Type="http://schemas.openxmlformats.org/officeDocument/2006/relationships/tags" Target="../tags/tag2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4.xml"/><Relationship Id="rId22" Type="http://schemas.openxmlformats.org/officeDocument/2006/relationships/tags" Target="../tags/tag12.xml"/><Relationship Id="rId27" Type="http://schemas.openxmlformats.org/officeDocument/2006/relationships/tags" Target="../tags/tag17.xml"/><Relationship Id="rId30" Type="http://schemas.openxmlformats.org/officeDocument/2006/relationships/tags" Target="../tags/tag20.xml"/><Relationship Id="rId35" Type="http://schemas.openxmlformats.org/officeDocument/2006/relationships/tags" Target="../tags/tag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5" name="cdtRectangle 12 Id15"/>
          <p:cNvSpPr>
            <a:spLocks noChangeArrowheads="1"/>
          </p:cNvSpPr>
          <p:nvPr userDrawn="1">
            <p:custDataLst>
              <p:tags r:id="rId12"/>
            </p:custDataLst>
          </p:nvPr>
        </p:nvSpPr>
        <p:spPr bwMode="gray">
          <a:xfrm>
            <a:off x="0" y="0"/>
            <a:ext cx="12198350" cy="1268413"/>
          </a:xfrm>
          <a:prstGeom prst="rect">
            <a:avLst/>
          </a:prstGeom>
          <a:solidFill>
            <a:schemeClr val="lt2"/>
          </a:solidFill>
          <a:ln w="9525">
            <a:noFill/>
            <a:miter lim="800000"/>
            <a:headEnd/>
            <a:tailEnd/>
          </a:ln>
          <a:effectLst/>
        </p:spPr>
        <p:txBody>
          <a:bodyPr wrap="none" anchor="ctr">
            <a:noAutofit/>
          </a:bodyPr>
          <a:lstStyle/>
          <a:p>
            <a:endParaRPr lang="en-US" noProof="0"/>
          </a:p>
        </p:txBody>
      </p:sp>
      <p:sp>
        <p:nvSpPr>
          <p:cNvPr id="3078" name="cdtRectangle 115 Id3078"/>
          <p:cNvSpPr>
            <a:spLocks noGrp="1" noChangeArrowheads="1"/>
          </p:cNvSpPr>
          <p:nvPr>
            <p:ph type="title"/>
            <p:custDataLst>
              <p:tags r:id="rId13"/>
            </p:custDataLst>
          </p:nvPr>
        </p:nvSpPr>
        <p:spPr bwMode="auto">
          <a:xfrm>
            <a:off x="0" y="0"/>
            <a:ext cx="12198350" cy="1268413"/>
          </a:xfrm>
          <a:prstGeom prst="rect">
            <a:avLst/>
          </a:prstGeom>
          <a:noFill/>
          <a:ln w="9525">
            <a:noFill/>
            <a:miter lim="800000"/>
            <a:headEnd/>
            <a:tailEnd/>
          </a:ln>
        </p:spPr>
        <p:txBody>
          <a:bodyPr vert="horz" wrap="square" lIns="626400" tIns="396000" rIns="2124000" bIns="234000" numCol="1" anchor="b" anchorCtr="0" compatLnSpc="1">
            <a:prstTxWarp prst="textNoShape">
              <a:avLst/>
            </a:prstTxWarp>
          </a:bodyPr>
          <a:lstStyle/>
          <a:p>
            <a:pPr lvl="0"/>
            <a:r>
              <a:rPr lang="en-US" noProof="0" smtClean="0"/>
              <a:t>Click to add core message of slide</a:t>
            </a:r>
          </a:p>
        </p:txBody>
      </p:sp>
      <p:pic>
        <p:nvPicPr>
          <p:cNvPr id="10" name="cdtPicture 10 Id10" descr="SIE_Logo_Layer_Petrol_RGB_A3_76mm.wmf"/>
          <p:cNvPicPr>
            <a:picLocks noChangeAspect="1"/>
          </p:cNvPicPr>
          <p:nvPr userDrawn="1">
            <p:custDataLst>
              <p:tags r:id="rId14"/>
            </p:custDataLst>
          </p:nvPr>
        </p:nvPicPr>
        <p:blipFill>
          <a:blip r:embed="rId42" cstate="print"/>
          <a:stretch>
            <a:fillRect/>
          </a:stretch>
        </p:blipFill>
        <p:spPr>
          <a:xfrm>
            <a:off x="10275750" y="0"/>
            <a:ext cx="1440000" cy="806529"/>
          </a:xfrm>
          <a:prstGeom prst="rect">
            <a:avLst/>
          </a:prstGeom>
        </p:spPr>
      </p:pic>
      <p:sp>
        <p:nvSpPr>
          <p:cNvPr id="20" name="cdtText Box 101 Id20"/>
          <p:cNvSpPr txBox="1">
            <a:spLocks noChangeArrowheads="1"/>
          </p:cNvSpPr>
          <p:nvPr userDrawn="1">
            <p:custDataLst>
              <p:tags r:id="rId15"/>
            </p:custDataLst>
          </p:nvPr>
        </p:nvSpPr>
        <p:spPr bwMode="auto">
          <a:xfrm>
            <a:off x="6099175" y="0"/>
            <a:ext cx="1588" cy="1588"/>
          </a:xfrm>
          <a:prstGeom prst="rect">
            <a:avLst/>
          </a:prstGeom>
          <a:noFill/>
          <a:ln>
            <a:noFill/>
          </a:ln>
          <a:effectLst/>
          <a:extLst>
            <a:ext uri="{909E8E84-426E-40DD-AFC4-6F175D3DCCD1}">
              <a14:hiddenFill xmlns="" xmlns:a14="http://schemas.microsoft.com/office/drawing/2010/main">
                <a:solidFill>
                  <a:srgbClr val="FF9900"/>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36000" rIns="0" bIns="0">
            <a:noAutofit/>
          </a:bodyPr>
          <a:lstStyle/>
          <a:p>
            <a:pPr algn="ctr">
              <a:buClrTx/>
              <a:buFontTx/>
              <a:buNone/>
            </a:pPr>
            <a:endParaRPr lang="en-US" sz="1100" b="1" noProof="0">
              <a:solidFill>
                <a:srgbClr val="990000"/>
              </a:solidFill>
            </a:endParaRPr>
          </a:p>
        </p:txBody>
      </p:sp>
      <p:cxnSp>
        <p:nvCxnSpPr>
          <p:cNvPr id="2" name="cdtMasterTags_CL1 Id2"/>
          <p:cNvCxnSpPr/>
          <p:nvPr userDrawn="1">
            <p:custDataLst>
              <p:tags r:id="rId16"/>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3" name="cdtMasterTags_CL2 Id3"/>
          <p:cNvCxnSpPr/>
          <p:nvPr userDrawn="1">
            <p:custDataLst>
              <p:tags r:id="rId17"/>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4" name="cdtMasterTags_CL3 Id4"/>
          <p:cNvCxnSpPr/>
          <p:nvPr userDrawn="1">
            <p:custDataLst>
              <p:tags r:id="rId18"/>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5" name="cdtMasterTags_CL4 Id5"/>
          <p:cNvCxnSpPr/>
          <p:nvPr userDrawn="1">
            <p:custDataLst>
              <p:tags r:id="rId19"/>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6" name="cdtMasterTags_CL5 Id6"/>
          <p:cNvCxnSpPr/>
          <p:nvPr userDrawn="1">
            <p:custDataLst>
              <p:tags r:id="rId20"/>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8" name="cdtMasterTags_CL6 Id8"/>
          <p:cNvCxnSpPr/>
          <p:nvPr userDrawn="1">
            <p:custDataLst>
              <p:tags r:id="rId21"/>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1" name="cdtMasterTags_CL7 Id21"/>
          <p:cNvCxnSpPr/>
          <p:nvPr userDrawn="1">
            <p:custDataLst>
              <p:tags r:id="rId22"/>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2" name="cdtMasterTags_CL8 Id22"/>
          <p:cNvCxnSpPr/>
          <p:nvPr userDrawn="1">
            <p:custDataLst>
              <p:tags r:id="rId23"/>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3" name="cdtMasterTags_CL9 Id23"/>
          <p:cNvCxnSpPr/>
          <p:nvPr userDrawn="1">
            <p:custDataLst>
              <p:tags r:id="rId24"/>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4" name="cdtMasterTags_CL10 Id24"/>
          <p:cNvCxnSpPr/>
          <p:nvPr userDrawn="1">
            <p:custDataLst>
              <p:tags r:id="rId25"/>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5" name="cdtMasterTags_CL11 Id25"/>
          <p:cNvCxnSpPr/>
          <p:nvPr userDrawn="1">
            <p:custDataLst>
              <p:tags r:id="rId26"/>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6" name="cdtMasterTags_CL12 Id26"/>
          <p:cNvCxnSpPr/>
          <p:nvPr userDrawn="1">
            <p:custDataLst>
              <p:tags r:id="rId27"/>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7" name="cdtMasterTags_CL13 Id27"/>
          <p:cNvCxnSpPr/>
          <p:nvPr userDrawn="1">
            <p:custDataLst>
              <p:tags r:id="rId28"/>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8" name="cdtMasterTags_CL14 Id28"/>
          <p:cNvCxnSpPr/>
          <p:nvPr userDrawn="1">
            <p:custDataLst>
              <p:tags r:id="rId29"/>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9" name="cdtMasterTags_CL15 Id29"/>
          <p:cNvCxnSpPr/>
          <p:nvPr userDrawn="1">
            <p:custDataLst>
              <p:tags r:id="rId30"/>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30" name="cdtMasterTags_CL16 Id30"/>
          <p:cNvCxnSpPr/>
          <p:nvPr userDrawn="1">
            <p:custDataLst>
              <p:tags r:id="rId31"/>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31" name="cdtMasterTags_CL17 Id31"/>
          <p:cNvCxnSpPr/>
          <p:nvPr userDrawn="1">
            <p:custDataLst>
              <p:tags r:id="rId32"/>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3072" name="cdtMasterTags_CL18 Id3072"/>
          <p:cNvCxnSpPr/>
          <p:nvPr userDrawn="1">
            <p:custDataLst>
              <p:tags r:id="rId33"/>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3073" name="cdtMasterTags_CL19 Id3073"/>
          <p:cNvCxnSpPr/>
          <p:nvPr userDrawn="1">
            <p:custDataLst>
              <p:tags r:id="rId34"/>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3074" name="cdtMasterTags_CL20 Id3074"/>
          <p:cNvCxnSpPr/>
          <p:nvPr userDrawn="1">
            <p:custDataLst>
              <p:tags r:id="rId35"/>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3075" name="cdtMasterTags_CL21 Id3075"/>
          <p:cNvCxnSpPr/>
          <p:nvPr userDrawn="1">
            <p:custDataLst>
              <p:tags r:id="rId36"/>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3076" name="cdtMasterTags_CL22 Id3076"/>
          <p:cNvCxnSpPr/>
          <p:nvPr userDrawn="1">
            <p:custDataLst>
              <p:tags r:id="rId37"/>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3077" name="cdtMasterTags"/>
          <p:cNvCxnSpPr/>
          <p:nvPr userDrawn="1">
            <p:custDataLst>
              <p:tags r:id="rId38"/>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sp>
        <p:nvSpPr>
          <p:cNvPr id="36" name="Textplatzhalter 2"/>
          <p:cNvSpPr>
            <a:spLocks noGrp="1"/>
          </p:cNvSpPr>
          <p:nvPr>
            <p:ph type="body" idx="1"/>
          </p:nvPr>
        </p:nvSpPr>
        <p:spPr>
          <a:xfrm>
            <a:off x="627063" y="1414800"/>
            <a:ext cx="11088687" cy="1184940"/>
          </a:xfrm>
          <a:prstGeom prst="rect">
            <a:avLst/>
          </a:prstGeom>
        </p:spPr>
        <p:txBody>
          <a:bodyPr vert="horz" wrap="square" lIns="0" tIns="0" rIns="0" bIns="0" rtlCol="0">
            <a:spAutoFit/>
          </a:bodyPr>
          <a:lstStyle/>
          <a:p>
            <a:r>
              <a:rPr lang="en-US" noProof="0" smtClean="0"/>
              <a:t>1. Ebene</a:t>
            </a:r>
          </a:p>
          <a:p>
            <a:pPr lvl="1"/>
            <a:r>
              <a:rPr lang="en-US" noProof="0" smtClean="0"/>
              <a:t>2. Ebene</a:t>
            </a:r>
          </a:p>
          <a:p>
            <a:pPr lvl="2"/>
            <a:r>
              <a:rPr lang="en-US" noProof="0" smtClean="0"/>
              <a:t>3. Ebene</a:t>
            </a:r>
          </a:p>
          <a:p>
            <a:pPr lvl="3"/>
            <a:r>
              <a:rPr lang="en-US" noProof="0" smtClean="0"/>
              <a:t>4. Ebene</a:t>
            </a:r>
          </a:p>
          <a:p>
            <a:pPr lvl="4"/>
            <a:r>
              <a:rPr lang="en-US" noProof="0" smtClean="0"/>
              <a:t>5. Ebene</a:t>
            </a:r>
          </a:p>
        </p:txBody>
      </p:sp>
      <p:sp>
        <p:nvSpPr>
          <p:cNvPr id="37" name="Rectangle 167"/>
          <p:cNvSpPr>
            <a:spLocks noChangeArrowheads="1"/>
          </p:cNvSpPr>
          <p:nvPr userDrawn="1">
            <p:custDataLst>
              <p:tags r:id="rId39"/>
            </p:custDataLst>
          </p:nvPr>
        </p:nvSpPr>
        <p:spPr bwMode="auto">
          <a:xfrm>
            <a:off x="1474788" y="6588225"/>
            <a:ext cx="1081087" cy="153888"/>
          </a:xfrm>
          <a:prstGeom prst="rect">
            <a:avLst/>
          </a:prstGeom>
          <a:noFill/>
          <a:ln w="9525">
            <a:noFill/>
            <a:miter lim="800000"/>
            <a:headEnd/>
            <a:tailEnd/>
          </a:ln>
          <a:effectLst/>
        </p:spPr>
        <p:txBody>
          <a:bodyPr lIns="0" tIns="0" rIns="0" bIns="0" anchor="b">
            <a:spAutoFit/>
          </a:bodyPr>
          <a:lstStyle/>
          <a:p>
            <a:pPr algn="l">
              <a:lnSpc>
                <a:spcPct val="100000"/>
              </a:lnSpc>
              <a:defRPr/>
            </a:pPr>
            <a:r>
              <a:rPr lang="en-US" sz="1000" baseline="0" noProof="0" dirty="0" smtClean="0">
                <a:solidFill>
                  <a:schemeClr val="tx1"/>
                </a:solidFill>
                <a:cs typeface="Arial" charset="0"/>
              </a:rPr>
              <a:t>Jan 2016</a:t>
            </a:r>
            <a:endParaRPr lang="en-US" sz="1000" noProof="0" dirty="0">
              <a:solidFill>
                <a:schemeClr val="tx1"/>
              </a:solidFill>
              <a:cs typeface="Arial" charset="0"/>
            </a:endParaRPr>
          </a:p>
        </p:txBody>
      </p:sp>
      <p:sp>
        <p:nvSpPr>
          <p:cNvPr id="38" name="Rectangle 167"/>
          <p:cNvSpPr>
            <a:spLocks noChangeArrowheads="1"/>
          </p:cNvSpPr>
          <p:nvPr userDrawn="1"/>
        </p:nvSpPr>
        <p:spPr bwMode="auto">
          <a:xfrm>
            <a:off x="2555875" y="6588225"/>
            <a:ext cx="2016125" cy="153888"/>
          </a:xfrm>
          <a:prstGeom prst="rect">
            <a:avLst/>
          </a:prstGeom>
          <a:noFill/>
          <a:ln w="9525">
            <a:noFill/>
            <a:miter lim="800000"/>
            <a:headEnd/>
            <a:tailEnd/>
          </a:ln>
          <a:effectLst/>
        </p:spPr>
        <p:txBody>
          <a:bodyPr lIns="0" tIns="0" rIns="0" bIns="0" anchor="b">
            <a:spAutoFit/>
          </a:bodyPr>
          <a:lstStyle/>
          <a:p>
            <a:pPr algn="l">
              <a:lnSpc>
                <a:spcPct val="100000"/>
              </a:lnSpc>
              <a:defRPr/>
            </a:pPr>
            <a:r>
              <a:rPr lang="en-US" sz="1000" noProof="0" smtClean="0">
                <a:solidFill>
                  <a:schemeClr val="tx1"/>
                </a:solidFill>
                <a:cs typeface="Arial" charset="0"/>
              </a:rPr>
              <a:t>Corporate</a:t>
            </a:r>
            <a:r>
              <a:rPr lang="en-US" sz="1000" baseline="0" noProof="0" smtClean="0">
                <a:solidFill>
                  <a:schemeClr val="tx1"/>
                </a:solidFill>
                <a:cs typeface="Arial" charset="0"/>
              </a:rPr>
              <a:t> Technology</a:t>
            </a:r>
            <a:endParaRPr lang="en-US" sz="1000" noProof="0">
              <a:solidFill>
                <a:schemeClr val="tx1"/>
              </a:solidFill>
              <a:cs typeface="Arial" charset="0"/>
            </a:endParaRPr>
          </a:p>
        </p:txBody>
      </p:sp>
      <p:sp>
        <p:nvSpPr>
          <p:cNvPr id="39" name="Foliennummernplatzhalter 5"/>
          <p:cNvSpPr>
            <a:spLocks/>
          </p:cNvSpPr>
          <p:nvPr userDrawn="1">
            <p:custDataLst>
              <p:tags r:id="rId40"/>
            </p:custDataLst>
          </p:nvPr>
        </p:nvSpPr>
        <p:spPr bwMode="auto">
          <a:xfrm>
            <a:off x="627063" y="6588225"/>
            <a:ext cx="488916" cy="153888"/>
          </a:xfrm>
          <a:prstGeom prst="rect">
            <a:avLst/>
          </a:prstGeom>
          <a:noFill/>
          <a:ln w="9525">
            <a:noFill/>
            <a:miter lim="800000"/>
            <a:headEnd/>
            <a:tailEnd/>
          </a:ln>
        </p:spPr>
        <p:txBody>
          <a:bodyPr wrap="none" lIns="0" tIns="0" rIns="0" bIns="0" anchor="b">
            <a:spAutoFit/>
          </a:bodyPr>
          <a:lstStyle/>
          <a:p>
            <a:pPr algn="l">
              <a:lnSpc>
                <a:spcPct val="100000"/>
              </a:lnSpc>
              <a:defRPr/>
            </a:pPr>
            <a:r>
              <a:rPr lang="en-US" sz="1000" noProof="0">
                <a:solidFill>
                  <a:schemeClr val="tx1"/>
                </a:solidFill>
                <a:cs typeface="Arial" charset="0"/>
              </a:rPr>
              <a:t>Page </a:t>
            </a:r>
            <a:fld id="{AE79CDE3-FC93-47D0-A7E3-87AE4E7DF382}" type="slidenum">
              <a:rPr lang="en-US" sz="1000" noProof="0">
                <a:solidFill>
                  <a:schemeClr val="tx1"/>
                </a:solidFill>
                <a:cs typeface="Arial" charset="0"/>
              </a:rPr>
              <a:pPr algn="l">
                <a:lnSpc>
                  <a:spcPct val="100000"/>
                </a:lnSpc>
                <a:defRPr/>
              </a:pPr>
              <a:t>‹#›</a:t>
            </a:fld>
            <a:endParaRPr lang="en-US" sz="1000" noProof="0">
              <a:solidFill>
                <a:schemeClr val="tx1"/>
              </a:solidFill>
              <a:cs typeface="Arial" charset="0"/>
            </a:endParaRPr>
          </a:p>
        </p:txBody>
      </p:sp>
      <p:sp>
        <p:nvSpPr>
          <p:cNvPr id="42" name="Rectangle 168"/>
          <p:cNvSpPr>
            <a:spLocks noChangeArrowheads="1"/>
          </p:cNvSpPr>
          <p:nvPr userDrawn="1">
            <p:custDataLst>
              <p:tags r:id="rId41"/>
            </p:custDataLst>
          </p:nvPr>
        </p:nvSpPr>
        <p:spPr bwMode="auto">
          <a:xfrm>
            <a:off x="7683500" y="6588125"/>
            <a:ext cx="4032250" cy="153988"/>
          </a:xfrm>
          <a:prstGeom prst="rect">
            <a:avLst/>
          </a:prstGeom>
          <a:noFill/>
          <a:ln w="9525">
            <a:noFill/>
            <a:miter lim="800000"/>
            <a:headEnd/>
            <a:tailEnd/>
          </a:ln>
          <a:effectLst/>
        </p:spPr>
        <p:txBody>
          <a:bodyPr lIns="0" tIns="0" rIns="0" bIns="0" anchor="b">
            <a:spAutoFit/>
          </a:bodyPr>
          <a:lstStyle>
            <a:lvl1pPr algn="ctr" eaLnBrk="0" hangingPunct="0">
              <a:lnSpc>
                <a:spcPct val="110000"/>
              </a:lnSpc>
              <a:defRPr sz="1200">
                <a:solidFill>
                  <a:schemeClr val="tx1"/>
                </a:solidFill>
                <a:latin typeface="Arial" charset="0"/>
                <a:ea typeface="MS PGothic" pitchFamily="34" charset="-128"/>
              </a:defRPr>
            </a:lvl1pPr>
            <a:lvl2pPr marL="742950" indent="-285750" algn="ctr" eaLnBrk="0" hangingPunct="0">
              <a:lnSpc>
                <a:spcPct val="110000"/>
              </a:lnSpc>
              <a:defRPr sz="1200">
                <a:solidFill>
                  <a:schemeClr val="tx1"/>
                </a:solidFill>
                <a:latin typeface="Arial" charset="0"/>
                <a:ea typeface="MS PGothic" pitchFamily="34" charset="-128"/>
              </a:defRPr>
            </a:lvl2pPr>
            <a:lvl3pPr marL="1143000" indent="-228600" algn="ctr" eaLnBrk="0" hangingPunct="0">
              <a:lnSpc>
                <a:spcPct val="110000"/>
              </a:lnSpc>
              <a:defRPr sz="1200">
                <a:solidFill>
                  <a:schemeClr val="tx1"/>
                </a:solidFill>
                <a:latin typeface="Arial" charset="0"/>
                <a:ea typeface="MS PGothic" pitchFamily="34" charset="-128"/>
              </a:defRPr>
            </a:lvl3pPr>
            <a:lvl4pPr marL="1600200" indent="-228600" algn="ctr" eaLnBrk="0" hangingPunct="0">
              <a:lnSpc>
                <a:spcPct val="110000"/>
              </a:lnSpc>
              <a:defRPr sz="1200">
                <a:solidFill>
                  <a:schemeClr val="tx1"/>
                </a:solidFill>
                <a:latin typeface="Arial" charset="0"/>
                <a:ea typeface="MS PGothic" pitchFamily="34" charset="-128"/>
              </a:defRPr>
            </a:lvl4pPr>
            <a:lvl5pPr marL="2057400" indent="-228600" algn="ctr" eaLnBrk="0" hangingPunct="0">
              <a:lnSpc>
                <a:spcPct val="110000"/>
              </a:lnSpc>
              <a:defRPr sz="1200">
                <a:solidFill>
                  <a:schemeClr val="tx1"/>
                </a:solidFill>
                <a:latin typeface="Arial" charset="0"/>
                <a:ea typeface="MS PGothic" pitchFamily="34" charset="-128"/>
              </a:defRPr>
            </a:lvl5pPr>
            <a:lvl6pPr marL="25146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6pPr>
            <a:lvl7pPr marL="29718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7pPr>
            <a:lvl8pPr marL="34290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8pPr>
            <a:lvl9pPr marL="38862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9pPr>
          </a:lstStyle>
          <a:p>
            <a:pPr algn="r" eaLnBrk="1" hangingPunct="1">
              <a:lnSpc>
                <a:spcPct val="100000"/>
              </a:lnSpc>
            </a:pPr>
            <a:r>
              <a:rPr lang="en-US" altLang="en-US" sz="1000" b="1" noProof="0" dirty="0" smtClean="0">
                <a:solidFill>
                  <a:schemeClr val="accent1"/>
                </a:solidFill>
              </a:rPr>
              <a:t>Unrestricted © Siemens AG 2016. All rights reserved</a:t>
            </a:r>
            <a:endParaRPr lang="en-US" altLang="en-US" sz="1000" b="1" noProof="0" dirty="0">
              <a:solidFill>
                <a:schemeClr val="accent1"/>
              </a:solidFill>
            </a:endParaRPr>
          </a:p>
        </p:txBody>
      </p:sp>
    </p:spTree>
  </p:cSld>
  <p:clrMap bg1="lt1" tx1="dk1" bg2="lt2" tx2="dk2" accent1="accent1" accent2="accent2" accent3="accent3" accent4="accent4" accent5="accent5" accent6="accent6" hlink="hlink" folHlink="folHlink"/>
  <p:sldLayoutIdLst>
    <p:sldLayoutId id="2147483676" r:id="rId1"/>
    <p:sldLayoutId id="2147483671" r:id="rId2"/>
    <p:sldLayoutId id="2147483695" r:id="rId3"/>
    <p:sldLayoutId id="2147483670" r:id="rId4"/>
    <p:sldLayoutId id="2147483700" r:id="rId5"/>
    <p:sldLayoutId id="2147483698" r:id="rId6"/>
    <p:sldLayoutId id="2147483699" r:id="rId7"/>
    <p:sldLayoutId id="2147483701" r:id="rId8"/>
    <p:sldLayoutId id="2147483702" r:id="rId9"/>
    <p:sldLayoutId id="2147483678" r:id="rId10"/>
  </p:sldLayoutIdLst>
  <p:timing>
    <p:tnLst>
      <p:par>
        <p:cTn id="1" dur="indefinite" restart="never" nodeType="tmRoot"/>
      </p:par>
    </p:tnLst>
  </p:timing>
  <p:hf sldNum="0" hdr="0" ftr="0" dt="0"/>
  <p:txStyles>
    <p:titleStyle>
      <a:lvl1pPr algn="l" rtl="0" fontAlgn="base">
        <a:spcBef>
          <a:spcPct val="0"/>
        </a:spcBef>
        <a:spcAft>
          <a:spcPct val="0"/>
        </a:spcAft>
        <a:defRPr sz="2000" b="1">
          <a:solidFill>
            <a:schemeClr val="dk2"/>
          </a:solidFill>
          <a:latin typeface="Arial" pitchFamily="34" charset="0"/>
          <a:ea typeface="+mj-ea"/>
          <a:cs typeface="Arial" pitchFamily="34" charset="0"/>
        </a:defRPr>
      </a:lvl1pPr>
      <a:lvl2pPr algn="l" rtl="0" fontAlgn="base">
        <a:spcBef>
          <a:spcPct val="0"/>
        </a:spcBef>
        <a:spcAft>
          <a:spcPct val="0"/>
        </a:spcAft>
        <a:defRPr sz="2000" b="1">
          <a:solidFill>
            <a:schemeClr val="tx1"/>
          </a:solidFill>
          <a:latin typeface="Arial" charset="0"/>
          <a:ea typeface="ＭＳ Ｐゴシック" charset="-128"/>
        </a:defRPr>
      </a:lvl2pPr>
      <a:lvl3pPr algn="l" rtl="0" fontAlgn="base">
        <a:spcBef>
          <a:spcPct val="0"/>
        </a:spcBef>
        <a:spcAft>
          <a:spcPct val="0"/>
        </a:spcAft>
        <a:defRPr sz="2000" b="1">
          <a:solidFill>
            <a:schemeClr val="tx1"/>
          </a:solidFill>
          <a:latin typeface="Arial" charset="0"/>
          <a:ea typeface="ＭＳ Ｐゴシック" charset="-128"/>
        </a:defRPr>
      </a:lvl3pPr>
      <a:lvl4pPr algn="l" rtl="0" fontAlgn="base">
        <a:spcBef>
          <a:spcPct val="0"/>
        </a:spcBef>
        <a:spcAft>
          <a:spcPct val="0"/>
        </a:spcAft>
        <a:defRPr sz="2000" b="1">
          <a:solidFill>
            <a:schemeClr val="tx1"/>
          </a:solidFill>
          <a:latin typeface="Arial" charset="0"/>
          <a:ea typeface="ＭＳ Ｐゴシック" charset="-128"/>
        </a:defRPr>
      </a:lvl4pPr>
      <a:lvl5pPr algn="l" rtl="0" fontAlgn="base">
        <a:spcBef>
          <a:spcPct val="0"/>
        </a:spcBef>
        <a:spcAft>
          <a:spcPct val="0"/>
        </a:spcAft>
        <a:defRPr sz="2000" b="1">
          <a:solidFill>
            <a:schemeClr val="tx1"/>
          </a:solidFill>
          <a:latin typeface="Arial" charset="0"/>
          <a:ea typeface="ＭＳ Ｐゴシック" charset="-128"/>
        </a:defRPr>
      </a:lvl5pPr>
      <a:lvl6pPr marL="457200" algn="l" rtl="0" eaLnBrk="1" fontAlgn="base" hangingPunct="1">
        <a:spcBef>
          <a:spcPct val="0"/>
        </a:spcBef>
        <a:spcAft>
          <a:spcPct val="0"/>
        </a:spcAft>
        <a:defRPr sz="2000" b="1">
          <a:solidFill>
            <a:schemeClr val="tx1"/>
          </a:solidFill>
          <a:latin typeface="Arial" charset="0"/>
          <a:ea typeface="ヒラギノ角ゴ Pro W3" charset="0"/>
        </a:defRPr>
      </a:lvl6pPr>
      <a:lvl7pPr marL="914400" algn="l" rtl="0" eaLnBrk="1" fontAlgn="base" hangingPunct="1">
        <a:spcBef>
          <a:spcPct val="0"/>
        </a:spcBef>
        <a:spcAft>
          <a:spcPct val="0"/>
        </a:spcAft>
        <a:defRPr sz="2000" b="1">
          <a:solidFill>
            <a:schemeClr val="tx1"/>
          </a:solidFill>
          <a:latin typeface="Arial" charset="0"/>
          <a:ea typeface="ヒラギノ角ゴ Pro W3" charset="0"/>
        </a:defRPr>
      </a:lvl7pPr>
      <a:lvl8pPr marL="1371600" algn="l" rtl="0" eaLnBrk="1" fontAlgn="base" hangingPunct="1">
        <a:spcBef>
          <a:spcPct val="0"/>
        </a:spcBef>
        <a:spcAft>
          <a:spcPct val="0"/>
        </a:spcAft>
        <a:defRPr sz="2000" b="1">
          <a:solidFill>
            <a:schemeClr val="tx1"/>
          </a:solidFill>
          <a:latin typeface="Arial" charset="0"/>
          <a:ea typeface="ヒラギノ角ゴ Pro W3" charset="0"/>
        </a:defRPr>
      </a:lvl8pPr>
      <a:lvl9pPr marL="1828800" algn="l" rtl="0" eaLnBrk="1" fontAlgn="base" hangingPunct="1">
        <a:spcBef>
          <a:spcPct val="0"/>
        </a:spcBef>
        <a:spcAft>
          <a:spcPct val="0"/>
        </a:spcAft>
        <a:defRPr sz="2000" b="1">
          <a:solidFill>
            <a:schemeClr val="tx1"/>
          </a:solidFill>
          <a:latin typeface="Arial" charset="0"/>
          <a:ea typeface="ヒラギノ角ゴ Pro W3" charset="0"/>
        </a:defRPr>
      </a:lvl9pPr>
    </p:titleStyle>
    <p:bodyStyle>
      <a:lvl1pPr marL="0" indent="0" algn="l" rtl="0" fontAlgn="base">
        <a:lnSpc>
          <a:spcPct val="110000"/>
        </a:lnSpc>
        <a:spcBef>
          <a:spcPct val="0"/>
        </a:spcBef>
        <a:spcAft>
          <a:spcPct val="0"/>
        </a:spcAft>
        <a:buClr>
          <a:schemeClr val="accent1"/>
        </a:buClr>
        <a:buFont typeface="Arial" pitchFamily="34" charset="0"/>
        <a:buNone/>
        <a:tabLst/>
        <a:defRPr sz="1400">
          <a:solidFill>
            <a:schemeClr val="tx1"/>
          </a:solidFill>
          <a:latin typeface="Arial" pitchFamily="34" charset="0"/>
          <a:ea typeface="+mn-ea"/>
          <a:cs typeface="Arial" pitchFamily="34" charset="0"/>
        </a:defRPr>
      </a:lvl1pPr>
      <a:lvl2pPr marL="179388" indent="-177800" algn="l" rtl="0" fontAlgn="base">
        <a:lnSpc>
          <a:spcPct val="110000"/>
        </a:lnSpc>
        <a:spcBef>
          <a:spcPct val="0"/>
        </a:spcBef>
        <a:spcAft>
          <a:spcPct val="0"/>
        </a:spcAft>
        <a:buClr>
          <a:schemeClr val="accent1"/>
        </a:buClr>
        <a:buChar char="•"/>
        <a:tabLst/>
        <a:defRPr sz="1400">
          <a:solidFill>
            <a:schemeClr val="tx1"/>
          </a:solidFill>
          <a:latin typeface="Arial" pitchFamily="34" charset="0"/>
          <a:ea typeface="+mn-ea"/>
          <a:cs typeface="Arial" pitchFamily="34" charset="0"/>
        </a:defRPr>
      </a:lvl2pPr>
      <a:lvl3pPr marL="358775" indent="-177800" algn="l" rtl="0" fontAlgn="base">
        <a:lnSpc>
          <a:spcPct val="110000"/>
        </a:lnSpc>
        <a:spcBef>
          <a:spcPct val="0"/>
        </a:spcBef>
        <a:spcAft>
          <a:spcPct val="0"/>
        </a:spcAft>
        <a:buClr>
          <a:schemeClr val="accent1"/>
        </a:buClr>
        <a:buChar char="•"/>
        <a:tabLst/>
        <a:defRPr sz="1400">
          <a:solidFill>
            <a:schemeClr val="tx1"/>
          </a:solidFill>
          <a:latin typeface="Arial" pitchFamily="34" charset="0"/>
          <a:ea typeface="+mn-ea"/>
          <a:cs typeface="Arial" pitchFamily="34" charset="0"/>
        </a:defRPr>
      </a:lvl3pPr>
      <a:lvl4pPr marL="538163" indent="-177800" algn="l" rtl="0" fontAlgn="base">
        <a:lnSpc>
          <a:spcPct val="110000"/>
        </a:lnSpc>
        <a:spcBef>
          <a:spcPct val="0"/>
        </a:spcBef>
        <a:spcAft>
          <a:spcPct val="0"/>
        </a:spcAft>
        <a:buClr>
          <a:schemeClr val="accent1"/>
        </a:buClr>
        <a:buChar char="•"/>
        <a:tabLst/>
        <a:defRPr sz="1400">
          <a:solidFill>
            <a:schemeClr val="tx1"/>
          </a:solidFill>
          <a:latin typeface="Arial" pitchFamily="34" charset="0"/>
          <a:ea typeface="+mn-ea"/>
          <a:cs typeface="Arial" pitchFamily="34" charset="0"/>
        </a:defRPr>
      </a:lvl4pPr>
      <a:lvl5pPr marL="717550" indent="-177800" algn="l" rtl="0" fontAlgn="base">
        <a:lnSpc>
          <a:spcPct val="110000"/>
        </a:lnSpc>
        <a:spcBef>
          <a:spcPct val="0"/>
        </a:spcBef>
        <a:spcAft>
          <a:spcPct val="0"/>
        </a:spcAft>
        <a:buClr>
          <a:schemeClr val="accent1"/>
        </a:buClr>
        <a:buChar char="•"/>
        <a:tabLst/>
        <a:defRPr sz="1400">
          <a:solidFill>
            <a:schemeClr val="tx1"/>
          </a:solidFill>
          <a:latin typeface="Arial" pitchFamily="34" charset="0"/>
          <a:ea typeface="+mn-ea"/>
          <a:cs typeface="Arial" pitchFamily="34" charset="0"/>
        </a:defRPr>
      </a:lvl5pPr>
      <a:lvl6pPr marL="1220788" indent="-188913" algn="l" rtl="0" eaLnBrk="1" fontAlgn="base" hangingPunct="1">
        <a:lnSpc>
          <a:spcPct val="110000"/>
        </a:lnSpc>
        <a:spcBef>
          <a:spcPct val="0"/>
        </a:spcBef>
        <a:spcAft>
          <a:spcPct val="0"/>
        </a:spcAft>
        <a:buClr>
          <a:schemeClr val="accent1"/>
        </a:buClr>
        <a:buFont typeface="Wingdings" charset="0"/>
        <a:buChar char="§"/>
        <a:defRPr sz="1400">
          <a:solidFill>
            <a:schemeClr val="tx1"/>
          </a:solidFill>
          <a:latin typeface="+mn-lt"/>
          <a:ea typeface="+mn-ea"/>
        </a:defRPr>
      </a:lvl6pPr>
      <a:lvl7pPr marL="1677988" indent="-188913" algn="l" rtl="0" eaLnBrk="1" fontAlgn="base" hangingPunct="1">
        <a:lnSpc>
          <a:spcPct val="110000"/>
        </a:lnSpc>
        <a:spcBef>
          <a:spcPct val="0"/>
        </a:spcBef>
        <a:spcAft>
          <a:spcPct val="0"/>
        </a:spcAft>
        <a:buClr>
          <a:schemeClr val="accent1"/>
        </a:buClr>
        <a:buFont typeface="Wingdings" charset="0"/>
        <a:buChar char="§"/>
        <a:defRPr sz="1400">
          <a:solidFill>
            <a:schemeClr val="tx1"/>
          </a:solidFill>
          <a:latin typeface="+mn-lt"/>
          <a:ea typeface="+mn-ea"/>
        </a:defRPr>
      </a:lvl7pPr>
      <a:lvl8pPr marL="2135188" indent="-188913" algn="l" rtl="0" eaLnBrk="1" fontAlgn="base" hangingPunct="1">
        <a:lnSpc>
          <a:spcPct val="110000"/>
        </a:lnSpc>
        <a:spcBef>
          <a:spcPct val="0"/>
        </a:spcBef>
        <a:spcAft>
          <a:spcPct val="0"/>
        </a:spcAft>
        <a:buClr>
          <a:schemeClr val="accent1"/>
        </a:buClr>
        <a:buFont typeface="Wingdings" charset="0"/>
        <a:buChar char="§"/>
        <a:defRPr sz="1400">
          <a:solidFill>
            <a:schemeClr val="tx1"/>
          </a:solidFill>
          <a:latin typeface="+mn-lt"/>
          <a:ea typeface="+mn-ea"/>
        </a:defRPr>
      </a:lvl8pPr>
      <a:lvl9pPr marL="2592388" indent="-188913" algn="l" rtl="0" eaLnBrk="1" fontAlgn="base" hangingPunct="1">
        <a:lnSpc>
          <a:spcPct val="110000"/>
        </a:lnSpc>
        <a:spcBef>
          <a:spcPct val="0"/>
        </a:spcBef>
        <a:spcAft>
          <a:spcPct val="0"/>
        </a:spcAft>
        <a:buClr>
          <a:schemeClr val="accent1"/>
        </a:buClr>
        <a:buFont typeface="Wingdings" charset="0"/>
        <a:buChar char="§"/>
        <a:defRPr sz="14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213" userDrawn="1">
          <p15:clr>
            <a:srgbClr val="F26B43"/>
          </p15:clr>
        </p15:guide>
        <p15:guide id="2" orient="horz" pos="4233" userDrawn="1">
          <p15:clr>
            <a:srgbClr val="F26B43"/>
          </p15:clr>
        </p15:guide>
        <p15:guide id="3" orient="horz" pos="4088" userDrawn="1">
          <p15:clr>
            <a:srgbClr val="F26B43"/>
          </p15:clr>
        </p15:guide>
        <p15:guide id="4" orient="horz" pos="3634" userDrawn="1">
          <p15:clr>
            <a:srgbClr val="F26B43"/>
          </p15:clr>
        </p15:guide>
        <p15:guide id="5" orient="horz" pos="2546" userDrawn="1">
          <p15:clr>
            <a:srgbClr val="F26B43"/>
          </p15:clr>
        </p15:guide>
        <p15:guide id="6" orient="horz" pos="2456" userDrawn="1">
          <p15:clr>
            <a:srgbClr val="F26B43"/>
          </p15:clr>
        </p15:guide>
        <p15:guide id="7" orient="horz" pos="1117" userDrawn="1">
          <p15:clr>
            <a:srgbClr val="F26B43"/>
          </p15:clr>
        </p15:guide>
        <p15:guide id="8" orient="horz" pos="890" userDrawn="1">
          <p15:clr>
            <a:srgbClr val="F26B43"/>
          </p15:clr>
        </p15:guide>
        <p15:guide id="9" orient="horz" pos="618" userDrawn="1">
          <p15:clr>
            <a:srgbClr val="F26B43"/>
          </p15:clr>
        </p15:guide>
        <p15:guide id="10" pos="395" userDrawn="1">
          <p15:clr>
            <a:srgbClr val="F26B43"/>
          </p15:clr>
        </p15:guide>
        <p15:guide id="11" pos="2663" userDrawn="1">
          <p15:clr>
            <a:srgbClr val="F26B43"/>
          </p15:clr>
        </p15:guide>
        <p15:guide id="12" pos="2753" userDrawn="1">
          <p15:clr>
            <a:srgbClr val="F26B43"/>
          </p15:clr>
        </p15:guide>
        <p15:guide id="13" pos="3842" userDrawn="1">
          <p15:clr>
            <a:srgbClr val="F26B43"/>
          </p15:clr>
        </p15:guide>
        <p15:guide id="14" pos="3933" userDrawn="1">
          <p15:clr>
            <a:srgbClr val="F26B43"/>
          </p15:clr>
        </p15:guide>
        <p15:guide id="15" pos="5567" userDrawn="1">
          <p15:clr>
            <a:srgbClr val="F26B43"/>
          </p15:clr>
        </p15:guide>
        <p15:guide id="16" pos="7380" userDrawn="1">
          <p15:clr>
            <a:srgbClr val="F26B43"/>
          </p15:clr>
        </p15:guide>
        <p15:guide id="17" orient="horz" pos="388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www.etsi.org/standards-search?search=203119&amp;ed=1&amp;sortby=2"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8137" y="4149090"/>
            <a:ext cx="11860212" cy="1485567"/>
          </a:xfrm>
        </p:spPr>
        <p:txBody>
          <a:bodyPr/>
          <a:lstStyle/>
          <a:p>
            <a:r>
              <a:rPr lang="en-US" dirty="0" smtClean="0"/>
              <a:t>TDL Standardization and Development – Building a Community</a:t>
            </a:r>
            <a:endParaRPr lang="de-DE" dirty="0"/>
          </a:p>
        </p:txBody>
      </p:sp>
      <p:sp>
        <p:nvSpPr>
          <p:cNvPr id="3" name="Subtitle 2"/>
          <p:cNvSpPr>
            <a:spLocks noGrp="1"/>
          </p:cNvSpPr>
          <p:nvPr>
            <p:ph type="subTitle" idx="1"/>
          </p:nvPr>
        </p:nvSpPr>
        <p:spPr/>
        <p:txBody>
          <a:bodyPr/>
          <a:lstStyle/>
          <a:p>
            <a:r>
              <a:rPr lang="en-US" b="1" dirty="0" smtClean="0"/>
              <a:t>Andreas Ulrich, Siemens AG  |  </a:t>
            </a:r>
            <a:r>
              <a:rPr lang="en-US" b="1" dirty="0" smtClean="0"/>
              <a:t>2016-01-26</a:t>
            </a:r>
            <a:endParaRPr lang="en-US" b="1" dirty="0"/>
          </a:p>
        </p:txBody>
      </p:sp>
      <p:sp>
        <p:nvSpPr>
          <p:cNvPr id="4" name="Folded Corner 3"/>
          <p:cNvSpPr/>
          <p:nvPr/>
        </p:nvSpPr>
        <p:spPr bwMode="auto">
          <a:xfrm rot="1569443">
            <a:off x="8746561" y="1067591"/>
            <a:ext cx="2893512" cy="901874"/>
          </a:xfrm>
          <a:prstGeom prst="foldedCorner">
            <a:avLst>
              <a:gd name="adj" fmla="val 25000"/>
            </a:avLst>
          </a:prstGeom>
          <a:solidFill>
            <a:schemeClr val="accent3">
              <a:lumMod val="40000"/>
              <a:lumOff val="60000"/>
            </a:scheme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72000" tIns="72000" rIns="72000" bIns="72000" numCol="1" spcCol="72000" rtlCol="0" anchor="ctr">
            <a:noAutofit/>
          </a:bodyPr>
          <a:lstStyle/>
          <a:p>
            <a:pPr algn="ctr">
              <a:lnSpc>
                <a:spcPct val="110000"/>
              </a:lnSpc>
              <a:spcBef>
                <a:spcPct val="0"/>
              </a:spcBef>
              <a:buFont typeface="Wingdings" charset="0"/>
              <a:buNone/>
            </a:pPr>
            <a:r>
              <a:rPr lang="en-US" sz="1800" b="1" dirty="0" smtClean="0">
                <a:solidFill>
                  <a:schemeClr val="tx1"/>
                </a:solidFill>
              </a:rPr>
              <a:t>With feedback from the TDL technical meeting</a:t>
            </a:r>
            <a:endParaRPr lang="en-US" sz="1800" b="1" dirty="0" smtClean="0">
              <a:solidFill>
                <a:schemeClr val="tx1"/>
              </a:solidFill>
            </a:endParaRPr>
          </a:p>
        </p:txBody>
      </p:sp>
    </p:spTree>
    <p:extLst>
      <p:ext uri="{BB962C8B-B14F-4D97-AF65-F5344CB8AC3E}">
        <p14:creationId xmlns="" xmlns:p14="http://schemas.microsoft.com/office/powerpoint/2010/main" val="383565093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from </a:t>
            </a:r>
            <a:r>
              <a:rPr lang="en-US" dirty="0" err="1" smtClean="0"/>
              <a:t>UGö</a:t>
            </a:r>
            <a:r>
              <a:rPr lang="en-US" dirty="0" smtClean="0"/>
              <a:t>, Philip (1 of 2)</a:t>
            </a:r>
            <a:endParaRPr lang="en-US" dirty="0"/>
          </a:p>
        </p:txBody>
      </p:sp>
      <p:sp>
        <p:nvSpPr>
          <p:cNvPr id="3" name="Text Placeholder 2"/>
          <p:cNvSpPr>
            <a:spLocks noGrp="1"/>
          </p:cNvSpPr>
          <p:nvPr>
            <p:ph type="body" sz="quarter" idx="11"/>
          </p:nvPr>
        </p:nvSpPr>
        <p:spPr>
          <a:xfrm>
            <a:off x="627063" y="1412875"/>
            <a:ext cx="11088687" cy="218586"/>
          </a:xfrm>
        </p:spPr>
        <p:txBody>
          <a:bodyPr/>
          <a:lstStyle/>
          <a:p>
            <a:r>
              <a:rPr lang="en-US" b="1" dirty="0" smtClean="0"/>
              <a:t>Activities</a:t>
            </a:r>
          </a:p>
        </p:txBody>
      </p:sp>
      <p:sp>
        <p:nvSpPr>
          <p:cNvPr id="4" name="Text Placeholder 3"/>
          <p:cNvSpPr>
            <a:spLocks noGrp="1"/>
          </p:cNvSpPr>
          <p:nvPr>
            <p:ph type="body" sz="quarter" idx="13"/>
          </p:nvPr>
        </p:nvSpPr>
        <p:spPr/>
        <p:txBody>
          <a:bodyPr/>
          <a:lstStyle/>
          <a:p>
            <a:pPr lvl="1">
              <a:buFont typeface="Arial" pitchFamily="34" charset="0"/>
              <a:buChar char="•"/>
            </a:pPr>
            <a:r>
              <a:rPr lang="en-US" dirty="0" smtClean="0"/>
              <a:t>Evangelism</a:t>
            </a:r>
          </a:p>
          <a:p>
            <a:pPr lvl="2">
              <a:buFont typeface="Arial" pitchFamily="34" charset="0"/>
              <a:buChar char="•"/>
            </a:pPr>
            <a:r>
              <a:rPr lang="en-US" dirty="0" smtClean="0"/>
              <a:t>Spread the word, especially in new projects within </a:t>
            </a:r>
            <a:r>
              <a:rPr lang="en-US" dirty="0" err="1" smtClean="0"/>
              <a:t>organisations</a:t>
            </a:r>
            <a:r>
              <a:rPr lang="en-US" dirty="0" smtClean="0"/>
              <a:t> or across</a:t>
            </a:r>
          </a:p>
          <a:p>
            <a:pPr lvl="2">
              <a:buFont typeface="Arial" pitchFamily="34" charset="0"/>
              <a:buChar char="•"/>
            </a:pPr>
            <a:r>
              <a:rPr lang="en-US" dirty="0" smtClean="0"/>
              <a:t>see how people feel about it</a:t>
            </a:r>
          </a:p>
          <a:p>
            <a:pPr lvl="2">
              <a:buFont typeface="Arial" pitchFamily="34" charset="0"/>
              <a:buChar char="•"/>
            </a:pPr>
            <a:r>
              <a:rPr lang="en-US" dirty="0" smtClean="0"/>
              <a:t>ask what they need to get them onboard</a:t>
            </a:r>
          </a:p>
          <a:p>
            <a:pPr lvl="2">
              <a:buFont typeface="Arial" pitchFamily="34" charset="0"/>
              <a:buChar char="•"/>
            </a:pPr>
            <a:r>
              <a:rPr lang="en-US" dirty="0" smtClean="0"/>
              <a:t>report back</a:t>
            </a:r>
          </a:p>
          <a:p>
            <a:pPr lvl="2">
              <a:buFont typeface="Arial" pitchFamily="34" charset="0"/>
              <a:buChar char="•"/>
            </a:pPr>
            <a:r>
              <a:rPr lang="en-US" dirty="0" smtClean="0"/>
              <a:t>get pilot projects running.</a:t>
            </a:r>
          </a:p>
          <a:p>
            <a:pPr lvl="1">
              <a:buFont typeface="Arial" pitchFamily="34" charset="0"/>
              <a:buChar char="•"/>
            </a:pPr>
            <a:endParaRPr lang="en-US" dirty="0" smtClean="0"/>
          </a:p>
          <a:p>
            <a:pPr lvl="1">
              <a:buFont typeface="Arial" pitchFamily="34" charset="0"/>
              <a:buChar char="•"/>
            </a:pPr>
            <a:r>
              <a:rPr lang="en-US" dirty="0" smtClean="0"/>
              <a:t>Diversify contributors, get more stakeholders involved (see also below)</a:t>
            </a:r>
          </a:p>
          <a:p>
            <a:pPr lvl="1">
              <a:buFont typeface="Arial" pitchFamily="34" charset="0"/>
              <a:buChar char="•"/>
            </a:pPr>
            <a:endParaRPr lang="en-US" dirty="0" smtClean="0"/>
          </a:p>
          <a:p>
            <a:pPr lvl="1">
              <a:buFont typeface="Arial" pitchFamily="34" charset="0"/>
              <a:buChar char="•"/>
            </a:pPr>
            <a:r>
              <a:rPr lang="en-US" dirty="0" smtClean="0"/>
              <a:t>TDL events (online and satellite events of other conferences)</a:t>
            </a:r>
          </a:p>
          <a:p>
            <a:pPr lvl="2">
              <a:buFont typeface="Arial" pitchFamily="34" charset="0"/>
              <a:buChar char="•"/>
            </a:pPr>
            <a:r>
              <a:rPr lang="en-US" dirty="0" smtClean="0"/>
              <a:t>tutorials, webinars, hands-on workshops</a:t>
            </a:r>
          </a:p>
          <a:p>
            <a:pPr lvl="2">
              <a:buFont typeface="Arial" pitchFamily="34" charset="0"/>
              <a:buChar char="•"/>
            </a:pPr>
            <a:r>
              <a:rPr lang="en-US" dirty="0" smtClean="0"/>
              <a:t>showcasing different aspects related to a particular target community (process integration, domain adaptation, etc.)</a:t>
            </a:r>
          </a:p>
          <a:p>
            <a:pPr lvl="2">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Input from UGö, Philip (2 of 2)</a:t>
            </a:r>
            <a:endParaRPr lang="en-GB"/>
          </a:p>
        </p:txBody>
      </p:sp>
      <p:sp>
        <p:nvSpPr>
          <p:cNvPr id="3" name="Text Placeholder 2"/>
          <p:cNvSpPr>
            <a:spLocks noGrp="1"/>
          </p:cNvSpPr>
          <p:nvPr>
            <p:ph type="body" sz="quarter" idx="11"/>
          </p:nvPr>
        </p:nvSpPr>
        <p:spPr>
          <a:xfrm>
            <a:off x="627063" y="1412875"/>
            <a:ext cx="11088687" cy="218586"/>
          </a:xfrm>
        </p:spPr>
        <p:txBody>
          <a:bodyPr/>
          <a:lstStyle/>
          <a:p>
            <a:r>
              <a:rPr lang="en-GB" b="1" smtClean="0"/>
              <a:t>Standardisation</a:t>
            </a:r>
          </a:p>
        </p:txBody>
      </p:sp>
      <p:sp>
        <p:nvSpPr>
          <p:cNvPr id="4" name="Text Placeholder 3"/>
          <p:cNvSpPr>
            <a:spLocks noGrp="1"/>
          </p:cNvSpPr>
          <p:nvPr>
            <p:ph type="body" sz="quarter" idx="13"/>
          </p:nvPr>
        </p:nvSpPr>
        <p:spPr/>
        <p:txBody>
          <a:bodyPr/>
          <a:lstStyle/>
          <a:p>
            <a:pPr lvl="1">
              <a:buFont typeface="Arial" pitchFamily="34" charset="0"/>
              <a:buChar char="•"/>
            </a:pPr>
            <a:r>
              <a:rPr lang="en-GB" dirty="0" smtClean="0"/>
              <a:t>Standardised Bridge to TTCN-3</a:t>
            </a:r>
          </a:p>
          <a:p>
            <a:pPr lvl="2">
              <a:buFont typeface="Arial" pitchFamily="34" charset="0"/>
              <a:buChar char="•"/>
            </a:pPr>
            <a:r>
              <a:rPr lang="en-GB" dirty="0" smtClean="0"/>
              <a:t>I think this is imperative to establish the usefulness of TDL in existing communities working with TTCN-3 (especially at ETSI).</a:t>
            </a:r>
          </a:p>
          <a:p>
            <a:pPr lvl="2">
              <a:buFont typeface="Arial" pitchFamily="34" charset="0"/>
              <a:buChar char="•"/>
            </a:pPr>
            <a:r>
              <a:rPr lang="en-GB" dirty="0" smtClean="0"/>
              <a:t>This has also been a recurring topic during discussions at UCAAT.</a:t>
            </a:r>
          </a:p>
          <a:p>
            <a:pPr lvl="2">
              <a:buFont typeface="Arial" pitchFamily="34" charset="0"/>
              <a:buChar char="•"/>
            </a:pPr>
            <a:r>
              <a:rPr lang="en-GB" dirty="0" smtClean="0"/>
              <a:t>This would also likely address recurring discussions regarding the operational semantics of TDL and delegate runtime concerns to TTCN-3 for the near term. Otherwise a more precise and formalised operational specification needs to be added to the standards. </a:t>
            </a:r>
          </a:p>
          <a:p>
            <a:pPr lvl="1">
              <a:buFont typeface="Arial" pitchFamily="34" charset="0"/>
              <a:buChar char="•"/>
            </a:pPr>
            <a:endParaRPr lang="en-GB" dirty="0" smtClean="0"/>
          </a:p>
          <a:p>
            <a:pPr lvl="1">
              <a:buFont typeface="Arial" pitchFamily="34" charset="0"/>
              <a:buChar char="•"/>
            </a:pPr>
            <a:r>
              <a:rPr lang="en-GB" dirty="0" smtClean="0"/>
              <a:t>Contributors</a:t>
            </a:r>
          </a:p>
          <a:p>
            <a:pPr lvl="2">
              <a:buFont typeface="Arial" pitchFamily="34" charset="0"/>
              <a:buChar char="•"/>
            </a:pPr>
            <a:r>
              <a:rPr lang="en-GB" dirty="0" smtClean="0"/>
              <a:t>Getting more stakeholders involved, especially from other standardisation domains, but also from industrial research institutes will be an important next step (this also goes under activities).</a:t>
            </a:r>
          </a:p>
          <a:p>
            <a:pPr lvl="2">
              <a:buFont typeface="Arial" pitchFamily="34" charset="0"/>
              <a:buChar char="•"/>
            </a:pPr>
            <a:r>
              <a:rPr lang="en-GB" dirty="0" smtClean="0"/>
              <a:t>There were some interested parties at UCAAT, and I think by now everyone is aware of the value Xavier (and CEA by extension) has added this year. We need more of that.</a:t>
            </a:r>
          </a:p>
          <a:p>
            <a:pPr lvl="2">
              <a:buFont typeface="Arial" pitchFamily="34" charset="0"/>
              <a:buChar char="•"/>
            </a:pPr>
            <a:r>
              <a:rPr lang="en-GB" dirty="0" smtClean="0"/>
              <a:t>This will also help in determining the kind of language enhancements we need to consider and also with respect to profiling.</a:t>
            </a:r>
          </a:p>
          <a:p>
            <a:pPr lvl="1">
              <a:buFont typeface="Arial" pitchFamily="34" charset="0"/>
              <a:buChar char="•"/>
            </a:pPr>
            <a:endParaRPr lang="en-GB" dirty="0" smtClean="0"/>
          </a:p>
          <a:p>
            <a:pPr lvl="1">
              <a:buFont typeface="Arial" pitchFamily="34" charset="0"/>
              <a:buChar char="•"/>
            </a:pPr>
            <a:r>
              <a:rPr lang="en-GB" dirty="0" smtClean="0"/>
              <a:t>Process integration - also a recurring pattern - where and how does TDL fit in?</a:t>
            </a:r>
          </a:p>
          <a:p>
            <a:pPr lvl="2">
              <a:buFont typeface="Arial" pitchFamily="34" charset="0"/>
              <a:buChar char="•"/>
            </a:pPr>
            <a:r>
              <a:rPr lang="en-GB" dirty="0" smtClean="0"/>
              <a:t>The bridge to TTCN-3 would help to a degree here as well. Bridge to UML is already in place.</a:t>
            </a:r>
          </a:p>
          <a:p>
            <a:pPr lvl="2">
              <a:buFont typeface="Arial" pitchFamily="34" charset="0"/>
              <a:buChar char="•"/>
            </a:pPr>
            <a:r>
              <a:rPr lang="en-GB" dirty="0" smtClean="0"/>
              <a:t>Guidelines for standardisation, security, safety, etc. can be helpful and define a consistent landscape for tailored tool support.</a:t>
            </a:r>
          </a:p>
          <a:p>
            <a:pPr lvl="2">
              <a:buFont typeface="Arial" pitchFamily="34" charset="0"/>
              <a:buChar char="•"/>
            </a:pPr>
            <a:r>
              <a:rPr lang="en-GB" dirty="0" smtClean="0"/>
              <a:t>We need to get stakeholders from respective domains involved to provide requirements and a pilot project, as well as at least one tool vendor that can commit to prototypically support the processes outlined in the guidelines in order to demonstrate whatever benefits the guidelines set out to bring about in potential pilot projects.</a:t>
            </a:r>
          </a:p>
          <a:p>
            <a:pPr lvl="1">
              <a:buFont typeface="Arial" pitchFamily="34" charset="0"/>
              <a:buChar char="•"/>
            </a:pP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from Ericsson, György (1 of 2)</a:t>
            </a:r>
            <a:endParaRPr lang="en-US" dirty="0"/>
          </a:p>
        </p:txBody>
      </p:sp>
      <p:sp>
        <p:nvSpPr>
          <p:cNvPr id="3" name="Text Placeholder 2"/>
          <p:cNvSpPr>
            <a:spLocks noGrp="1"/>
          </p:cNvSpPr>
          <p:nvPr>
            <p:ph type="body" sz="quarter" idx="11"/>
          </p:nvPr>
        </p:nvSpPr>
        <p:spPr>
          <a:xfrm>
            <a:off x="627063" y="1412875"/>
            <a:ext cx="11088687" cy="218586"/>
          </a:xfrm>
        </p:spPr>
        <p:txBody>
          <a:bodyPr/>
          <a:lstStyle/>
          <a:p>
            <a:r>
              <a:rPr lang="en-US" b="1" dirty="0" smtClean="0"/>
              <a:t>STF request (these items are valid also for ETSI-internal use of TDL)</a:t>
            </a:r>
            <a:endParaRPr lang="en-US" b="1" dirty="0"/>
          </a:p>
        </p:txBody>
      </p:sp>
      <p:sp>
        <p:nvSpPr>
          <p:cNvPr id="4" name="Text Placeholder 3"/>
          <p:cNvSpPr>
            <a:spLocks noGrp="1"/>
          </p:cNvSpPr>
          <p:nvPr>
            <p:ph type="body" sz="quarter" idx="13"/>
          </p:nvPr>
        </p:nvSpPr>
        <p:spPr/>
        <p:txBody>
          <a:bodyPr/>
          <a:lstStyle/>
          <a:p>
            <a:pPr lvl="1">
              <a:buFont typeface="Arial" pitchFamily="34" charset="0"/>
              <a:buChar char="•"/>
            </a:pPr>
            <a:r>
              <a:rPr lang="en-US" dirty="0" smtClean="0"/>
              <a:t>1) TDL-TTCN-3 </a:t>
            </a:r>
            <a:r>
              <a:rPr lang="en-US" dirty="0"/>
              <a:t>mapping specification</a:t>
            </a:r>
          </a:p>
          <a:p>
            <a:pPr lvl="1">
              <a:buFont typeface="Arial" pitchFamily="34" charset="0"/>
              <a:buChar char="•"/>
            </a:pPr>
            <a:endParaRPr lang="en-US" dirty="0" smtClean="0"/>
          </a:p>
          <a:p>
            <a:pPr lvl="1">
              <a:buFont typeface="Arial" pitchFamily="34" charset="0"/>
              <a:buChar char="•"/>
            </a:pPr>
            <a:r>
              <a:rPr lang="en-US" dirty="0" smtClean="0"/>
              <a:t>2) TTCN-3 </a:t>
            </a:r>
            <a:r>
              <a:rPr lang="en-US" dirty="0"/>
              <a:t>code generator tool </a:t>
            </a:r>
            <a:r>
              <a:rPr lang="en-US" dirty="0" smtClean="0"/>
              <a:t>prototype</a:t>
            </a:r>
          </a:p>
          <a:p>
            <a:pPr lvl="2">
              <a:buFont typeface="Arial" pitchFamily="34" charset="0"/>
              <a:buChar char="•"/>
            </a:pPr>
            <a:r>
              <a:rPr lang="en-US" dirty="0" smtClean="0"/>
              <a:t>generating </a:t>
            </a:r>
            <a:r>
              <a:rPr lang="en-US" dirty="0"/>
              <a:t>TTCN-3 modules with HL test cases from </a:t>
            </a:r>
            <a:r>
              <a:rPr lang="en-US" dirty="0" smtClean="0"/>
              <a:t>TDL-XF</a:t>
            </a:r>
            <a:r>
              <a:rPr lang="en-US" b="1" dirty="0" smtClean="0">
                <a:solidFill>
                  <a:srgbClr val="FF0000"/>
                </a:solidFill>
              </a:rPr>
              <a:t>*</a:t>
            </a:r>
          </a:p>
          <a:p>
            <a:pPr lvl="2">
              <a:buFont typeface="Arial" pitchFamily="34" charset="0"/>
              <a:buChar char="•"/>
            </a:pPr>
            <a:r>
              <a:rPr lang="en-US" dirty="0" smtClean="0"/>
              <a:t>this </a:t>
            </a:r>
            <a:r>
              <a:rPr lang="en-US" dirty="0"/>
              <a:t>would make ETSI/3GPP test development easier that is in the scope of </a:t>
            </a:r>
            <a:r>
              <a:rPr lang="en-US" dirty="0" smtClean="0"/>
              <a:t>MTS</a:t>
            </a:r>
          </a:p>
          <a:p>
            <a:pPr lvl="2">
              <a:buFont typeface="Arial" pitchFamily="34" charset="0"/>
              <a:buChar char="•"/>
            </a:pPr>
            <a:r>
              <a:rPr lang="en-US" dirty="0" smtClean="0"/>
              <a:t>having TDL-XF</a:t>
            </a:r>
            <a:r>
              <a:rPr lang="en-US" b="1" dirty="0" smtClean="0">
                <a:solidFill>
                  <a:srgbClr val="FF0000"/>
                </a:solidFill>
              </a:rPr>
              <a:t>*</a:t>
            </a:r>
            <a:r>
              <a:rPr lang="en-US" dirty="0" smtClean="0"/>
              <a:t> </a:t>
            </a:r>
            <a:r>
              <a:rPr lang="en-US" dirty="0"/>
              <a:t>as the input format allows using it with any kind of TDL editors at TD development </a:t>
            </a:r>
            <a:r>
              <a:rPr lang="en-US" dirty="0" smtClean="0"/>
              <a:t>phase</a:t>
            </a:r>
            <a:endParaRPr lang="en-US" dirty="0"/>
          </a:p>
          <a:p>
            <a:pPr lvl="1">
              <a:buFont typeface="Arial" pitchFamily="34" charset="0"/>
              <a:buChar char="•"/>
            </a:pPr>
            <a:endParaRPr lang="en-US" dirty="0" smtClean="0"/>
          </a:p>
          <a:p>
            <a:pPr lvl="1">
              <a:buFont typeface="Arial" pitchFamily="34" charset="0"/>
              <a:buChar char="•"/>
            </a:pPr>
            <a:r>
              <a:rPr lang="en-US" dirty="0" smtClean="0"/>
              <a:t>3) Tutorial </a:t>
            </a:r>
            <a:r>
              <a:rPr lang="en-US" dirty="0"/>
              <a:t>(teaching/learning material), ETSI Guides</a:t>
            </a:r>
          </a:p>
          <a:p>
            <a:pPr lvl="1">
              <a:buFont typeface="Arial" pitchFamily="34" charset="0"/>
              <a:buChar char="•"/>
            </a:pPr>
            <a:endParaRPr lang="en-US" dirty="0" smtClean="0"/>
          </a:p>
          <a:p>
            <a:pPr lvl="1">
              <a:buFont typeface="Arial" pitchFamily="34" charset="0"/>
              <a:buChar char="•"/>
            </a:pPr>
            <a:r>
              <a:rPr lang="en-US" dirty="0" smtClean="0"/>
              <a:t>4) Language </a:t>
            </a:r>
            <a:r>
              <a:rPr lang="en-US" dirty="0"/>
              <a:t>profiling and </a:t>
            </a:r>
            <a:r>
              <a:rPr lang="en-US" dirty="0" smtClean="0"/>
              <a:t>extensions</a:t>
            </a:r>
          </a:p>
          <a:p>
            <a:pPr lvl="2">
              <a:buFont typeface="Arial" pitchFamily="34" charset="0"/>
              <a:buChar char="•"/>
            </a:pPr>
            <a:r>
              <a:rPr lang="en-US" dirty="0" smtClean="0"/>
              <a:t>enhanced </a:t>
            </a:r>
            <a:r>
              <a:rPr lang="en-US" dirty="0"/>
              <a:t>data (data pools, few simple types</a:t>
            </a:r>
            <a:r>
              <a:rPr lang="en-US" dirty="0" smtClean="0"/>
              <a:t>),</a:t>
            </a:r>
          </a:p>
          <a:p>
            <a:pPr lvl="2">
              <a:buFont typeface="Arial" pitchFamily="34" charset="0"/>
              <a:buChar char="•"/>
            </a:pPr>
            <a:r>
              <a:rPr lang="en-US" dirty="0" smtClean="0"/>
              <a:t>anything </a:t>
            </a:r>
            <a:r>
              <a:rPr lang="en-US" dirty="0"/>
              <a:t>that is missing for security/performance testing</a:t>
            </a:r>
          </a:p>
          <a:p>
            <a:pPr lvl="1">
              <a:buFont typeface="Arial" pitchFamily="34" charset="0"/>
              <a:buChar char="•"/>
            </a:pPr>
            <a:endParaRPr lang="en-US" dirty="0" smtClean="0"/>
          </a:p>
          <a:p>
            <a:pPr lvl="1">
              <a:buFont typeface="Arial" pitchFamily="34" charset="0"/>
              <a:buChar char="•"/>
            </a:pPr>
            <a:r>
              <a:rPr lang="en-US" dirty="0" smtClean="0"/>
              <a:t>Language </a:t>
            </a:r>
            <a:r>
              <a:rPr lang="en-US" dirty="0"/>
              <a:t>maintenance should be continuous and input-driven (Mantis</a:t>
            </a:r>
            <a:r>
              <a:rPr lang="en-US" dirty="0" smtClean="0"/>
              <a:t>)</a:t>
            </a:r>
            <a:endParaRPr lang="en-US" dirty="0"/>
          </a:p>
          <a:p>
            <a:pPr lvl="1">
              <a:buFont typeface="Arial" pitchFamily="34" charset="0"/>
              <a:buChar char="•"/>
            </a:pPr>
            <a:endParaRPr lang="en-US" dirty="0" smtClean="0"/>
          </a:p>
          <a:p>
            <a:pPr lvl="1">
              <a:buFont typeface="Arial" pitchFamily="34" charset="0"/>
              <a:buChar char="•"/>
            </a:pPr>
            <a:endParaRPr lang="en-US" dirty="0"/>
          </a:p>
          <a:p>
            <a:pPr lvl="1">
              <a:buNone/>
            </a:pPr>
            <a:r>
              <a:rPr lang="en-US" dirty="0" smtClean="0">
                <a:solidFill>
                  <a:srgbClr val="FF0000"/>
                </a:solidFill>
              </a:rPr>
              <a:t>*</a:t>
            </a:r>
            <a:r>
              <a:rPr lang="en-US" dirty="0" smtClean="0"/>
              <a:t> </a:t>
            </a:r>
            <a:r>
              <a:rPr lang="en-US" b="1" dirty="0" smtClean="0"/>
              <a:t>Note from Marc-Florian</a:t>
            </a:r>
            <a:r>
              <a:rPr lang="en-US" dirty="0" smtClean="0"/>
              <a:t>: Code generation is unlikely to be based directly on TDL-XF but on the TDL meta-model using model-to-model transformation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from Ericsson, György (2 of 2)</a:t>
            </a:r>
            <a:endParaRPr lang="en-US" dirty="0"/>
          </a:p>
        </p:txBody>
      </p:sp>
      <p:sp>
        <p:nvSpPr>
          <p:cNvPr id="3" name="Text Placeholder 2"/>
          <p:cNvSpPr>
            <a:spLocks noGrp="1"/>
          </p:cNvSpPr>
          <p:nvPr>
            <p:ph type="body" sz="quarter" idx="11"/>
          </p:nvPr>
        </p:nvSpPr>
        <p:spPr>
          <a:xfrm>
            <a:off x="627063" y="1412875"/>
            <a:ext cx="11088687" cy="218586"/>
          </a:xfrm>
        </p:spPr>
        <p:txBody>
          <a:bodyPr/>
          <a:lstStyle/>
          <a:p>
            <a:r>
              <a:rPr lang="en-GB" b="1" dirty="0" smtClean="0"/>
              <a:t>Voluntary contributions</a:t>
            </a:r>
            <a:endParaRPr lang="de-DE" b="1" dirty="0" smtClean="0"/>
          </a:p>
        </p:txBody>
      </p:sp>
      <p:sp>
        <p:nvSpPr>
          <p:cNvPr id="4" name="Text Placeholder 3"/>
          <p:cNvSpPr>
            <a:spLocks noGrp="1"/>
          </p:cNvSpPr>
          <p:nvPr>
            <p:ph type="body" sz="quarter" idx="13"/>
          </p:nvPr>
        </p:nvSpPr>
        <p:spPr/>
        <p:txBody>
          <a:bodyPr/>
          <a:lstStyle/>
          <a:p>
            <a:pPr lvl="1">
              <a:buFont typeface="Arial" pitchFamily="34" charset="0"/>
              <a:buChar char="•"/>
            </a:pPr>
            <a:r>
              <a:rPr lang="en-US" dirty="0" smtClean="0"/>
              <a:t>Maintenance </a:t>
            </a:r>
            <a:r>
              <a:rPr lang="en-US" dirty="0"/>
              <a:t>and adding more content to the TDL website</a:t>
            </a:r>
          </a:p>
          <a:p>
            <a:pPr lvl="2">
              <a:buFont typeface="Arial" pitchFamily="34" charset="0"/>
              <a:buChar char="•"/>
            </a:pPr>
            <a:r>
              <a:rPr lang="en-US" dirty="0" smtClean="0"/>
              <a:t>TDL </a:t>
            </a:r>
            <a:r>
              <a:rPr lang="en-US" dirty="0"/>
              <a:t>libraries</a:t>
            </a:r>
          </a:p>
          <a:p>
            <a:pPr lvl="2">
              <a:buFont typeface="Arial" pitchFamily="34" charset="0"/>
              <a:buChar char="•"/>
            </a:pPr>
            <a:r>
              <a:rPr lang="en-US" dirty="0" smtClean="0"/>
              <a:t>Links </a:t>
            </a:r>
            <a:r>
              <a:rPr lang="en-US" dirty="0"/>
              <a:t>to tools</a:t>
            </a:r>
          </a:p>
          <a:p>
            <a:pPr lvl="2">
              <a:buFont typeface="Arial" pitchFamily="34" charset="0"/>
              <a:buChar char="•"/>
            </a:pPr>
            <a:r>
              <a:rPr lang="en-US" dirty="0" smtClean="0"/>
              <a:t>…</a:t>
            </a:r>
            <a:endParaRPr lang="en-US" dirty="0"/>
          </a:p>
          <a:p>
            <a:pPr lvl="1">
              <a:buFont typeface="Arial" pitchFamily="34" charset="0"/>
              <a:buChar char="•"/>
            </a:pPr>
            <a:endParaRPr lang="en-US" dirty="0" smtClean="0"/>
          </a:p>
          <a:p>
            <a:pPr lvl="1">
              <a:buFont typeface="Arial" pitchFamily="34" charset="0"/>
              <a:buChar char="•"/>
            </a:pPr>
            <a:r>
              <a:rPr lang="en-US" dirty="0" smtClean="0"/>
              <a:t>Open </a:t>
            </a:r>
            <a:r>
              <a:rPr lang="en-US" dirty="0"/>
              <a:t>source projects for TDL tools</a:t>
            </a:r>
          </a:p>
          <a:p>
            <a:pPr lvl="1">
              <a:buFont typeface="Arial" pitchFamily="34" charset="0"/>
              <a:buChar char="•"/>
            </a:pPr>
            <a:endParaRPr lang="en-US" dirty="0" smtClean="0"/>
          </a:p>
          <a:p>
            <a:pPr lvl="1">
              <a:buFont typeface="Arial" pitchFamily="34" charset="0"/>
              <a:buChar char="•"/>
            </a:pPr>
            <a:r>
              <a:rPr lang="en-US" dirty="0" smtClean="0"/>
              <a:t>Promote </a:t>
            </a:r>
            <a:r>
              <a:rPr lang="en-US" dirty="0"/>
              <a:t>TDL use within ETSI (CTI)</a:t>
            </a:r>
          </a:p>
          <a:p>
            <a:pPr lvl="1">
              <a:buFont typeface="Arial" pitchFamily="34" charset="0"/>
              <a:buChar char="•"/>
            </a:pPr>
            <a:endParaRPr lang="en-US" dirty="0" smtClean="0"/>
          </a:p>
          <a:p>
            <a:pPr lvl="1">
              <a:buFont typeface="Arial" pitchFamily="34" charset="0"/>
              <a:buChar char="•"/>
            </a:pPr>
            <a:r>
              <a:rPr lang="en-US" dirty="0" smtClean="0"/>
              <a:t>Promote </a:t>
            </a:r>
            <a:r>
              <a:rPr lang="en-US" dirty="0"/>
              <a:t>TDL to other partners/industries (all, via personal connections)</a:t>
            </a:r>
          </a:p>
          <a:p>
            <a:pPr lvl="1">
              <a:buFont typeface="Arial" pitchFamily="34" charset="0"/>
              <a:buChar char="•"/>
            </a:pPr>
            <a:endParaRPr lang="en-US" dirty="0" smtClean="0"/>
          </a:p>
          <a:p>
            <a:pPr lvl="1">
              <a:buFont typeface="Arial" pitchFamily="34" charset="0"/>
              <a:buChar char="•"/>
            </a:pPr>
            <a:r>
              <a:rPr lang="en-US" dirty="0" smtClean="0"/>
              <a:t>TDL </a:t>
            </a:r>
            <a:r>
              <a:rPr lang="en-US" dirty="0"/>
              <a:t>workshops, presentation on conferences (would need real uses)</a:t>
            </a:r>
          </a:p>
          <a:p>
            <a:pPr lvl="1">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sz="quarter" idx="11"/>
          </p:nvPr>
        </p:nvSpPr>
        <p:spPr>
          <a:xfrm>
            <a:off x="627063" y="1976545"/>
            <a:ext cx="11088687" cy="2437590"/>
          </a:xfrm>
        </p:spPr>
        <p:txBody>
          <a:bodyPr/>
          <a:lstStyle/>
          <a:p>
            <a:pPr algn="r"/>
            <a:r>
              <a:rPr lang="en-US" sz="7200" dirty="0" smtClean="0"/>
              <a:t>Proposed</a:t>
            </a:r>
            <a:br>
              <a:rPr lang="en-US" sz="7200" dirty="0" smtClean="0"/>
            </a:br>
            <a:r>
              <a:rPr lang="en-US" sz="7200" dirty="0" smtClean="0"/>
              <a:t>Follow-up Activities</a:t>
            </a:r>
            <a:endParaRPr lang="en-US" sz="7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Services</a:t>
            </a:r>
            <a:endParaRPr lang="en-US" dirty="0"/>
          </a:p>
        </p:txBody>
      </p:sp>
      <p:sp>
        <p:nvSpPr>
          <p:cNvPr id="4" name="Text Placeholder 3"/>
          <p:cNvSpPr>
            <a:spLocks noGrp="1"/>
          </p:cNvSpPr>
          <p:nvPr>
            <p:ph type="body" sz="quarter" idx="11"/>
          </p:nvPr>
        </p:nvSpPr>
        <p:spPr>
          <a:xfrm>
            <a:off x="627063" y="1412875"/>
            <a:ext cx="11088687" cy="218586"/>
          </a:xfrm>
        </p:spPr>
        <p:txBody>
          <a:bodyPr/>
          <a:lstStyle/>
          <a:p>
            <a:r>
              <a:rPr lang="en-US" b="1" dirty="0" smtClean="0"/>
              <a:t>Continued activity, mostly voluntary</a:t>
            </a:r>
            <a:endParaRPr lang="en-US" b="1" dirty="0"/>
          </a:p>
        </p:txBody>
      </p:sp>
      <p:sp>
        <p:nvSpPr>
          <p:cNvPr id="5" name="Text Placeholder 4"/>
          <p:cNvSpPr>
            <a:spLocks noGrp="1"/>
          </p:cNvSpPr>
          <p:nvPr>
            <p:ph type="body" sz="quarter" idx="13"/>
          </p:nvPr>
        </p:nvSpPr>
        <p:spPr>
          <a:xfrm>
            <a:off x="627063" y="1774582"/>
            <a:ext cx="11088687" cy="4391268"/>
          </a:xfrm>
        </p:spPr>
        <p:txBody>
          <a:bodyPr/>
          <a:lstStyle/>
          <a:p>
            <a:pPr lvl="1">
              <a:buFont typeface="Arial" pitchFamily="34" charset="0"/>
              <a:buChar char="•"/>
            </a:pPr>
            <a:r>
              <a:rPr lang="en-US" dirty="0" smtClean="0"/>
              <a:t>ETSI TDL website maintenance, TDL user group</a:t>
            </a:r>
          </a:p>
          <a:p>
            <a:pPr lvl="2">
              <a:buFont typeface="Arial" pitchFamily="34" charset="0"/>
              <a:buChar char="•"/>
            </a:pPr>
            <a:r>
              <a:rPr lang="en-US" dirty="0" smtClean="0"/>
              <a:t>Setup responsible editors</a:t>
            </a:r>
          </a:p>
          <a:p>
            <a:pPr lvl="2">
              <a:buFont typeface="Arial" pitchFamily="34" charset="0"/>
              <a:buChar char="•"/>
            </a:pPr>
            <a:r>
              <a:rPr lang="en-US" dirty="0" smtClean="0"/>
              <a:t>Feeding new content on tools, standards, applications, events</a:t>
            </a:r>
          </a:p>
          <a:p>
            <a:pPr lvl="2">
              <a:buFont typeface="Arial" pitchFamily="34" charset="0"/>
              <a:buChar char="•"/>
            </a:pPr>
            <a:r>
              <a:rPr lang="en-US" dirty="0" smtClean="0"/>
              <a:t>Blogging on TDL related topics</a:t>
            </a:r>
          </a:p>
          <a:p>
            <a:pPr lvl="1">
              <a:buFont typeface="Arial" pitchFamily="34" charset="0"/>
              <a:buChar char="•"/>
            </a:pPr>
            <a:endParaRPr lang="en-US" dirty="0"/>
          </a:p>
          <a:p>
            <a:pPr lvl="1">
              <a:buFont typeface="Arial" pitchFamily="34" charset="0"/>
              <a:buChar char="•"/>
            </a:pPr>
            <a:r>
              <a:rPr lang="en-US" dirty="0" smtClean="0"/>
              <a:t>Approaching ETSI TBs via CTI (use of TDL in document-centric standardization)</a:t>
            </a:r>
          </a:p>
          <a:p>
            <a:pPr lvl="2">
              <a:buFont typeface="Arial" pitchFamily="34" charset="0"/>
              <a:buChar char="•"/>
            </a:pPr>
            <a:r>
              <a:rPr lang="en-US" dirty="0" smtClean="0"/>
              <a:t>Promotion of TDL					</a:t>
            </a:r>
            <a:r>
              <a:rPr lang="en-US" dirty="0" smtClean="0">
                <a:solidFill>
                  <a:schemeClr val="accent5"/>
                </a:solidFill>
                <a:sym typeface="Wingdings" pitchFamily="2" charset="2"/>
              </a:rPr>
              <a:t> Miguel, Anthony</a:t>
            </a:r>
            <a:endParaRPr lang="en-US" dirty="0" smtClean="0">
              <a:solidFill>
                <a:schemeClr val="accent5"/>
              </a:solidFill>
            </a:endParaRPr>
          </a:p>
          <a:p>
            <a:pPr lvl="2">
              <a:buFont typeface="Arial" pitchFamily="34" charset="0"/>
              <a:buChar char="•"/>
            </a:pPr>
            <a:r>
              <a:rPr lang="en-US" dirty="0" smtClean="0"/>
              <a:t>Understand their needs</a:t>
            </a:r>
          </a:p>
          <a:p>
            <a:pPr lvl="2">
              <a:buFont typeface="Arial" pitchFamily="34" charset="0"/>
              <a:buChar char="•"/>
            </a:pPr>
            <a:r>
              <a:rPr lang="en-US" dirty="0" smtClean="0"/>
              <a:t>Help in setting up tools</a:t>
            </a:r>
            <a:endParaRPr lang="en-US" dirty="0"/>
          </a:p>
          <a:p>
            <a:pPr lvl="1">
              <a:buFont typeface="Arial" pitchFamily="34" charset="0"/>
              <a:buChar char="•"/>
            </a:pPr>
            <a:endParaRPr lang="en-US" dirty="0"/>
          </a:p>
          <a:p>
            <a:pPr lvl="1">
              <a:buFont typeface="Arial" pitchFamily="34" charset="0"/>
              <a:buChar char="•"/>
            </a:pPr>
            <a:r>
              <a:rPr lang="en-US" dirty="0" smtClean="0"/>
              <a:t>Approaching newly interested parties and involve them into standardization or tooling or others</a:t>
            </a:r>
          </a:p>
          <a:p>
            <a:pPr lvl="2">
              <a:buFont typeface="Arial" pitchFamily="34" charset="0"/>
              <a:buChar char="•"/>
            </a:pPr>
            <a:r>
              <a:rPr lang="en-US" dirty="0" smtClean="0"/>
              <a:t>For example from UCAAT 2015			</a:t>
            </a:r>
            <a:r>
              <a:rPr lang="en-US" dirty="0" smtClean="0">
                <a:solidFill>
                  <a:schemeClr val="accent5"/>
                </a:solidFill>
                <a:sym typeface="Wingdings" pitchFamily="2" charset="2"/>
              </a:rPr>
              <a:t> Emmanuelle, MTS Chairman</a:t>
            </a:r>
            <a:endParaRPr lang="en-US" dirty="0" smtClean="0">
              <a:solidFill>
                <a:schemeClr val="accent5"/>
              </a:solidFill>
            </a:endParaRPr>
          </a:p>
          <a:p>
            <a:pPr lvl="3">
              <a:buFont typeface="Arial" pitchFamily="34" charset="0"/>
              <a:buChar char="•"/>
            </a:pPr>
            <a:r>
              <a:rPr lang="en-US" dirty="0" err="1" smtClean="0"/>
              <a:t>Nyspyre</a:t>
            </a:r>
            <a:r>
              <a:rPr lang="en-US" dirty="0" smtClean="0"/>
              <a:t>, (Philip knows the name)</a:t>
            </a:r>
          </a:p>
          <a:p>
            <a:pPr lvl="3">
              <a:buFont typeface="Arial" pitchFamily="34" charset="0"/>
              <a:buChar char="•"/>
            </a:pPr>
            <a:r>
              <a:rPr lang="en-US" dirty="0" err="1" smtClean="0"/>
              <a:t>Sela</a:t>
            </a:r>
            <a:r>
              <a:rPr lang="en-US" dirty="0"/>
              <a:t>, Natalia </a:t>
            </a:r>
            <a:r>
              <a:rPr lang="en-US" dirty="0" err="1" smtClean="0"/>
              <a:t>Meergus</a:t>
            </a:r>
            <a:r>
              <a:rPr lang="en-US" dirty="0"/>
              <a:t> (“Using MBT to Check Safety of Medical </a:t>
            </a:r>
            <a:r>
              <a:rPr lang="en-US" dirty="0" smtClean="0"/>
              <a:t>Devices”)</a:t>
            </a:r>
          </a:p>
          <a:p>
            <a:pPr lvl="1">
              <a:buFont typeface="Arial" pitchFamily="34" charset="0"/>
              <a:buChar char="•"/>
            </a:pPr>
            <a:endParaRPr lang="en-US" dirty="0"/>
          </a:p>
          <a:p>
            <a:pPr lvl="1">
              <a:buFont typeface="Arial" pitchFamily="34" charset="0"/>
              <a:buChar char="•"/>
            </a:pPr>
            <a:r>
              <a:rPr lang="en-US" dirty="0" smtClean="0"/>
              <a:t>TDL events</a:t>
            </a:r>
          </a:p>
          <a:p>
            <a:pPr lvl="2">
              <a:buFont typeface="Arial" pitchFamily="34" charset="0"/>
              <a:buChar char="•"/>
            </a:pPr>
            <a:r>
              <a:rPr lang="en-US" dirty="0" smtClean="0"/>
              <a:t>Workshops, tutorials, white papers etc.			</a:t>
            </a:r>
            <a:r>
              <a:rPr lang="en-US" dirty="0" smtClean="0">
                <a:solidFill>
                  <a:schemeClr val="accent5"/>
                </a:solidFill>
                <a:sym typeface="Wingdings" pitchFamily="2" charset="2"/>
              </a:rPr>
              <a:t> done within MTS</a:t>
            </a:r>
            <a:endParaRPr lang="en-US" dirty="0" smtClean="0">
              <a:solidFill>
                <a:schemeClr val="accent5"/>
              </a:solidFill>
            </a:endParaRPr>
          </a:p>
          <a:p>
            <a:pPr lvl="1">
              <a:buFont typeface="Arial" pitchFamily="34" charset="0"/>
              <a:buChar char="•"/>
            </a:pPr>
            <a:endParaRPr lang="en-US" dirty="0"/>
          </a:p>
          <a:p>
            <a:pPr lvl="1">
              <a:buFont typeface="Arial" pitchFamily="34" charset="0"/>
              <a:buChar char="•"/>
            </a:pPr>
            <a:r>
              <a:rPr lang="en-US" dirty="0" smtClean="0"/>
              <a:t>Managing STF activities for TDL within MTS			</a:t>
            </a:r>
            <a:r>
              <a:rPr lang="en-US" dirty="0" smtClean="0">
                <a:solidFill>
                  <a:schemeClr val="accent5"/>
                </a:solidFill>
                <a:sym typeface="Wingdings" pitchFamily="2" charset="2"/>
              </a:rPr>
              <a:t> Steering Group inside MTS</a:t>
            </a:r>
            <a:endParaRPr lang="en-US" dirty="0">
              <a:solidFill>
                <a:schemeClr val="accent5"/>
              </a:solidFill>
            </a:endParaRPr>
          </a:p>
        </p:txBody>
      </p:sp>
      <p:sp>
        <p:nvSpPr>
          <p:cNvPr id="6" name="Folded Corner 5"/>
          <p:cNvSpPr/>
          <p:nvPr/>
        </p:nvSpPr>
        <p:spPr bwMode="auto">
          <a:xfrm rot="1569443">
            <a:off x="9022135" y="591602"/>
            <a:ext cx="2893512" cy="901874"/>
          </a:xfrm>
          <a:prstGeom prst="foldedCorner">
            <a:avLst>
              <a:gd name="adj" fmla="val 25000"/>
            </a:avLst>
          </a:prstGeom>
          <a:solidFill>
            <a:schemeClr val="accent3">
              <a:lumMod val="40000"/>
              <a:lumOff val="60000"/>
            </a:scheme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72000" tIns="72000" rIns="72000" bIns="72000" numCol="1" spcCol="72000" rtlCol="0" anchor="ctr">
            <a:noAutofit/>
          </a:bodyPr>
          <a:lstStyle/>
          <a:p>
            <a:pPr algn="ctr">
              <a:lnSpc>
                <a:spcPct val="110000"/>
              </a:lnSpc>
              <a:spcBef>
                <a:spcPct val="0"/>
              </a:spcBef>
              <a:buFont typeface="Wingdings" charset="0"/>
              <a:buNone/>
            </a:pPr>
            <a:r>
              <a:rPr lang="en-US" sz="1800" b="1" dirty="0" smtClean="0">
                <a:solidFill>
                  <a:schemeClr val="tx1"/>
                </a:solidFill>
              </a:rPr>
              <a:t>Who is responsible for these activities?</a:t>
            </a:r>
            <a:endParaRPr lang="en-US" sz="1800" b="1" dirty="0" err="1" smtClean="0">
              <a:solidFill>
                <a:schemeClr val="tx1"/>
              </a:solidFill>
            </a:endParaRPr>
          </a:p>
        </p:txBody>
      </p:sp>
      <p:sp>
        <p:nvSpPr>
          <p:cNvPr id="7" name="TextBox 6"/>
          <p:cNvSpPr txBox="1"/>
          <p:nvPr/>
        </p:nvSpPr>
        <p:spPr>
          <a:xfrm>
            <a:off x="6149058" y="1631461"/>
            <a:ext cx="3930435" cy="947952"/>
          </a:xfrm>
          <a:prstGeom prst="rect">
            <a:avLst/>
          </a:prstGeom>
          <a:noFill/>
        </p:spPr>
        <p:txBody>
          <a:bodyPr wrap="none" lIns="0" tIns="0" rIns="0" bIns="0" rtlCol="0">
            <a:spAutoFit/>
          </a:bodyPr>
          <a:lstStyle/>
          <a:p>
            <a:pPr>
              <a:lnSpc>
                <a:spcPct val="110000"/>
              </a:lnSpc>
              <a:spcBef>
                <a:spcPts val="0"/>
              </a:spcBef>
            </a:pPr>
            <a:r>
              <a:rPr lang="en-US" sz="1400" dirty="0" smtClean="0">
                <a:solidFill>
                  <a:schemeClr val="accent5"/>
                </a:solidFill>
                <a:sym typeface="Wingdings" pitchFamily="2" charset="2"/>
              </a:rPr>
              <a:t> </a:t>
            </a:r>
            <a:r>
              <a:rPr lang="en-US" sz="1400" dirty="0" smtClean="0">
                <a:solidFill>
                  <a:schemeClr val="accent5"/>
                </a:solidFill>
              </a:rPr>
              <a:t>Tasks taken by the TPT;</a:t>
            </a:r>
          </a:p>
          <a:p>
            <a:pPr>
              <a:lnSpc>
                <a:spcPct val="110000"/>
              </a:lnSpc>
              <a:spcBef>
                <a:spcPts val="0"/>
              </a:spcBef>
            </a:pPr>
            <a:r>
              <a:rPr lang="en-US" sz="1400" dirty="0" smtClean="0">
                <a:solidFill>
                  <a:schemeClr val="accent5"/>
                </a:solidFill>
              </a:rPr>
              <a:t>       TPT team of up to 5 members;</a:t>
            </a:r>
          </a:p>
          <a:p>
            <a:pPr>
              <a:lnSpc>
                <a:spcPct val="110000"/>
              </a:lnSpc>
              <a:spcBef>
                <a:spcPts val="0"/>
              </a:spcBef>
            </a:pPr>
            <a:r>
              <a:rPr lang="en-US" sz="1400" dirty="0" smtClean="0">
                <a:solidFill>
                  <a:schemeClr val="accent5"/>
                </a:solidFill>
              </a:rPr>
              <a:t>       TPT members should reconfirm their interest;</a:t>
            </a:r>
          </a:p>
          <a:p>
            <a:pPr>
              <a:lnSpc>
                <a:spcPct val="110000"/>
              </a:lnSpc>
              <a:spcBef>
                <a:spcPts val="0"/>
              </a:spcBef>
            </a:pPr>
            <a:r>
              <a:rPr lang="en-US" sz="1400" dirty="0" smtClean="0">
                <a:solidFill>
                  <a:schemeClr val="accent5"/>
                </a:solidFill>
              </a:rPr>
              <a:t>               Andreas, Andrej,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STF Standardization Activities</a:t>
            </a:r>
            <a:endParaRPr lang="en-US" dirty="0"/>
          </a:p>
        </p:txBody>
      </p:sp>
      <p:sp>
        <p:nvSpPr>
          <p:cNvPr id="3" name="Text Placeholder 2"/>
          <p:cNvSpPr>
            <a:spLocks noGrp="1"/>
          </p:cNvSpPr>
          <p:nvPr>
            <p:ph type="body" sz="quarter" idx="11"/>
          </p:nvPr>
        </p:nvSpPr>
        <p:spPr>
          <a:xfrm>
            <a:off x="627063" y="1412875"/>
            <a:ext cx="11088687" cy="218586"/>
          </a:xfrm>
        </p:spPr>
        <p:txBody>
          <a:bodyPr/>
          <a:lstStyle/>
          <a:p>
            <a:r>
              <a:rPr lang="en-US" b="1" dirty="0" smtClean="0"/>
              <a:t>Summary of activities</a:t>
            </a:r>
            <a:endParaRPr lang="en-US" b="1" dirty="0"/>
          </a:p>
        </p:txBody>
      </p:sp>
      <p:sp>
        <p:nvSpPr>
          <p:cNvPr id="4" name="Text Placeholder 3"/>
          <p:cNvSpPr>
            <a:spLocks noGrp="1"/>
          </p:cNvSpPr>
          <p:nvPr>
            <p:ph type="body" sz="quarter" idx="13"/>
          </p:nvPr>
        </p:nvSpPr>
        <p:spPr/>
        <p:txBody>
          <a:bodyPr/>
          <a:lstStyle/>
          <a:p>
            <a:pPr lvl="1">
              <a:buFont typeface="Arial" pitchFamily="34" charset="0"/>
              <a:buChar char="•"/>
            </a:pPr>
            <a:r>
              <a:rPr lang="en-US" dirty="0" smtClean="0"/>
              <a:t>Language maintenance, improving existing standards, driven via Mantis</a:t>
            </a:r>
          </a:p>
          <a:p>
            <a:pPr lvl="1">
              <a:buFont typeface="Arial" pitchFamily="34" charset="0"/>
              <a:buChar char="•"/>
            </a:pPr>
            <a:endParaRPr lang="en-US" dirty="0"/>
          </a:p>
          <a:p>
            <a:pPr lvl="1">
              <a:buFont typeface="Arial" pitchFamily="34" charset="0"/>
              <a:buChar char="•"/>
            </a:pPr>
            <a:r>
              <a:rPr lang="en-US" dirty="0" smtClean="0"/>
              <a:t>New language features</a:t>
            </a:r>
          </a:p>
          <a:p>
            <a:pPr lvl="2">
              <a:buFont typeface="Arial" pitchFamily="34" charset="0"/>
              <a:buChar char="•"/>
            </a:pPr>
            <a:r>
              <a:rPr lang="en-US" dirty="0" smtClean="0"/>
              <a:t>Operations over test configurations (left-over from TDL-2)</a:t>
            </a:r>
          </a:p>
          <a:p>
            <a:pPr lvl="2">
              <a:buFont typeface="Arial" pitchFamily="34" charset="0"/>
              <a:buChar char="•"/>
            </a:pPr>
            <a:r>
              <a:rPr lang="en-US" dirty="0" smtClean="0"/>
              <a:t>Data pools</a:t>
            </a:r>
          </a:p>
          <a:p>
            <a:pPr lvl="2">
              <a:buFont typeface="Arial" pitchFamily="34" charset="0"/>
              <a:buChar char="•"/>
            </a:pPr>
            <a:r>
              <a:rPr lang="en-US" dirty="0" smtClean="0"/>
              <a:t>High-level TDL specification (a.k.a. “control part”)</a:t>
            </a:r>
          </a:p>
          <a:p>
            <a:pPr lvl="2">
              <a:buFont typeface="Arial" pitchFamily="34" charset="0"/>
              <a:buChar char="•"/>
            </a:pPr>
            <a:r>
              <a:rPr lang="en-US" dirty="0" smtClean="0"/>
              <a:t>Features for performance and security testing</a:t>
            </a:r>
          </a:p>
          <a:p>
            <a:pPr lvl="1">
              <a:buFont typeface="Arial" pitchFamily="34" charset="0"/>
              <a:buChar char="•"/>
            </a:pPr>
            <a:endParaRPr lang="en-US" dirty="0"/>
          </a:p>
          <a:p>
            <a:pPr lvl="1">
              <a:buFont typeface="Arial" pitchFamily="34" charset="0"/>
              <a:buChar char="•"/>
            </a:pPr>
            <a:r>
              <a:rPr lang="en-US" dirty="0" smtClean="0"/>
              <a:t>Workflow-related extensions, </a:t>
            </a:r>
            <a:r>
              <a:rPr lang="en-US" dirty="0" err="1" smtClean="0"/>
              <a:t>supplementaries</a:t>
            </a:r>
            <a:endParaRPr lang="en-US" dirty="0" smtClean="0"/>
          </a:p>
          <a:p>
            <a:pPr lvl="2">
              <a:buFont typeface="Arial" pitchFamily="34" charset="0"/>
              <a:buChar char="•"/>
            </a:pPr>
            <a:r>
              <a:rPr lang="en-US" dirty="0" smtClean="0"/>
              <a:t>TDL-to-TTCN-3 translation rules (ETSI Standard)</a:t>
            </a:r>
          </a:p>
          <a:p>
            <a:pPr lvl="3">
              <a:buFont typeface="Arial" pitchFamily="34" charset="0"/>
              <a:buChar char="•"/>
            </a:pPr>
            <a:r>
              <a:rPr lang="en-US" dirty="0" smtClean="0"/>
              <a:t>Mapping of TDL language elements to TTCN-3 code</a:t>
            </a:r>
          </a:p>
          <a:p>
            <a:pPr lvl="3">
              <a:buFont typeface="Arial" pitchFamily="34" charset="0"/>
              <a:buChar char="•"/>
            </a:pPr>
            <a:r>
              <a:rPr lang="en-US" dirty="0" smtClean="0"/>
              <a:t>Resolving ambiguities of dynamic semantics</a:t>
            </a:r>
          </a:p>
          <a:p>
            <a:pPr lvl="2">
              <a:buFont typeface="Arial" pitchFamily="34" charset="0"/>
              <a:buChar char="•"/>
            </a:pPr>
            <a:r>
              <a:rPr lang="en-US" dirty="0" smtClean="0"/>
              <a:t>Support of basic data types in TDL</a:t>
            </a:r>
          </a:p>
          <a:p>
            <a:pPr lvl="2">
              <a:buFont typeface="Arial" pitchFamily="34" charset="0"/>
              <a:buChar char="•"/>
            </a:pPr>
            <a:r>
              <a:rPr lang="en-US" dirty="0" smtClean="0"/>
              <a:t>Guidelines on the application of TDL (ETSI Guide)	</a:t>
            </a:r>
            <a:r>
              <a:rPr lang="en-US" dirty="0" smtClean="0">
                <a:solidFill>
                  <a:schemeClr val="accent5"/>
                </a:solidFill>
                <a:sym typeface="Wingdings" pitchFamily="2" charset="2"/>
              </a:rPr>
              <a:t> should be tool-independent, at least tool vendor indifferent</a:t>
            </a:r>
            <a:endParaRPr lang="en-US" dirty="0" smtClean="0">
              <a:solidFill>
                <a:schemeClr val="accent5"/>
              </a:solidFill>
            </a:endParaRPr>
          </a:p>
          <a:p>
            <a:pPr lvl="3">
              <a:buFont typeface="Arial" pitchFamily="34" charset="0"/>
              <a:buChar char="•"/>
            </a:pPr>
            <a:r>
              <a:rPr lang="en-US" dirty="0" smtClean="0"/>
              <a:t>Tuned to specific applications, demonstrating profiling of TDL features</a:t>
            </a:r>
          </a:p>
          <a:p>
            <a:pPr lvl="3">
              <a:buFont typeface="Arial" pitchFamily="34" charset="0"/>
              <a:buChar char="•"/>
            </a:pPr>
            <a:r>
              <a:rPr lang="en-US" dirty="0" smtClean="0"/>
              <a:t>Requires the availability of tools (editors, compilers)</a:t>
            </a:r>
          </a:p>
          <a:p>
            <a:pPr lvl="1">
              <a:buFont typeface="Arial" pitchFamily="34" charset="0"/>
              <a:buChar char="•"/>
            </a:pPr>
            <a:endParaRPr lang="en-US" dirty="0"/>
          </a:p>
          <a:p>
            <a:pPr lvl="1">
              <a:buFont typeface="Arial" pitchFamily="34" charset="0"/>
              <a:buChar char="•"/>
            </a:pPr>
            <a:r>
              <a:rPr lang="en-US" dirty="0" smtClean="0"/>
              <a:t>Tool development anymore?			</a:t>
            </a:r>
            <a:r>
              <a:rPr lang="en-US" dirty="0" smtClean="0">
                <a:solidFill>
                  <a:schemeClr val="accent5"/>
                </a:solidFill>
                <a:sym typeface="Wingdings" pitchFamily="2" charset="2"/>
              </a:rPr>
              <a:t> requires discussion with CTI; maintaining TDL ref </a:t>
            </a:r>
            <a:r>
              <a:rPr lang="en-US" dirty="0" err="1" smtClean="0">
                <a:solidFill>
                  <a:schemeClr val="accent5"/>
                </a:solidFill>
                <a:sym typeface="Wingdings" pitchFamily="2" charset="2"/>
              </a:rPr>
              <a:t>impl</a:t>
            </a:r>
            <a:r>
              <a:rPr lang="en-US" dirty="0" smtClean="0">
                <a:solidFill>
                  <a:schemeClr val="accent5"/>
                </a:solidFill>
                <a:sym typeface="Wingdings" pitchFamily="2" charset="2"/>
              </a:rPr>
              <a:t>?</a:t>
            </a:r>
            <a:endParaRPr lang="en-US" dirty="0">
              <a:solidFill>
                <a:schemeClr val="accent5"/>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Next TDL Phases for STF Work</a:t>
            </a:r>
            <a:endParaRPr lang="en-US" dirty="0"/>
          </a:p>
        </p:txBody>
      </p:sp>
      <p:sp>
        <p:nvSpPr>
          <p:cNvPr id="3" name="Text Placeholder 2"/>
          <p:cNvSpPr>
            <a:spLocks noGrp="1"/>
          </p:cNvSpPr>
          <p:nvPr>
            <p:ph type="body" sz="quarter" idx="11"/>
          </p:nvPr>
        </p:nvSpPr>
        <p:spPr>
          <a:xfrm>
            <a:off x="627063" y="1412875"/>
            <a:ext cx="11088687" cy="236988"/>
          </a:xfrm>
        </p:spPr>
        <p:txBody>
          <a:bodyPr/>
          <a:lstStyle/>
          <a:p>
            <a:r>
              <a:rPr lang="en-US" b="1" dirty="0" smtClean="0"/>
              <a:t>Timeframe: June 2016 – December 2019 (3+ years)</a:t>
            </a:r>
            <a:endParaRPr lang="en-US" b="1" dirty="0"/>
          </a:p>
        </p:txBody>
      </p:sp>
      <p:sp>
        <p:nvSpPr>
          <p:cNvPr id="4" name="Text Placeholder 3"/>
          <p:cNvSpPr>
            <a:spLocks noGrp="1"/>
          </p:cNvSpPr>
          <p:nvPr>
            <p:ph type="body" sz="quarter" idx="13"/>
          </p:nvPr>
        </p:nvSpPr>
        <p:spPr/>
        <p:txBody>
          <a:bodyPr/>
          <a:lstStyle/>
          <a:p>
            <a:endParaRPr lang="en-US" dirty="0" smtClean="0"/>
          </a:p>
          <a:p>
            <a:endParaRPr lang="en-US" dirty="0"/>
          </a:p>
          <a:p>
            <a:r>
              <a:rPr lang="en-US" dirty="0" smtClean="0"/>
              <a:t>2016/17	TDL 4	TDL-to-TTCN-3 translation; improving dynamic semantics; basis for compilers and analyzers</a:t>
            </a:r>
          </a:p>
          <a:p>
            <a:endParaRPr lang="en-US" dirty="0" smtClean="0"/>
          </a:p>
          <a:p>
            <a:endParaRPr lang="en-US" dirty="0"/>
          </a:p>
          <a:p>
            <a:endParaRPr lang="en-US" dirty="0" smtClean="0"/>
          </a:p>
          <a:p>
            <a:r>
              <a:rPr lang="en-US" dirty="0" smtClean="0"/>
              <a:t>2017/18	TDL 5	Supporting TDL users; guidelines; libraries for simple data type support; data pools</a:t>
            </a:r>
            <a:endParaRPr lang="en-US" dirty="0"/>
          </a:p>
          <a:p>
            <a:endParaRPr lang="en-US" dirty="0" smtClean="0"/>
          </a:p>
          <a:p>
            <a:endParaRPr lang="en-US" dirty="0"/>
          </a:p>
          <a:p>
            <a:endParaRPr lang="en-US" dirty="0" smtClean="0"/>
          </a:p>
          <a:p>
            <a:r>
              <a:rPr lang="en-US" dirty="0" smtClean="0"/>
              <a:t>2018/19	TDL 6	Extending the scope: TDL models for test generation; TDL for performance and security testing</a:t>
            </a:r>
            <a:endParaRPr lang="en-US" dirty="0"/>
          </a:p>
          <a:p>
            <a:endParaRPr lang="en-US" dirty="0" smtClean="0"/>
          </a:p>
          <a:p>
            <a:r>
              <a:rPr lang="en-US" dirty="0" smtClean="0"/>
              <a:t>_____________________</a:t>
            </a:r>
          </a:p>
          <a:p>
            <a:pPr lvl="1">
              <a:buFont typeface="Arial" pitchFamily="34" charset="0"/>
              <a:buChar char="•"/>
            </a:pPr>
            <a:r>
              <a:rPr lang="en-US" dirty="0" smtClean="0">
                <a:solidFill>
                  <a:schemeClr val="accent5"/>
                </a:solidFill>
              </a:rPr>
              <a:t>Activities in one year should be just on one single topic</a:t>
            </a:r>
          </a:p>
          <a:p>
            <a:pPr lvl="1">
              <a:buFont typeface="Arial" pitchFamily="34" charset="0"/>
              <a:buChar char="•"/>
            </a:pPr>
            <a:r>
              <a:rPr lang="en-US" dirty="0" smtClean="0">
                <a:solidFill>
                  <a:schemeClr val="accent5"/>
                </a:solidFill>
              </a:rPr>
              <a:t>Condense to two years; in case of budget cuts, topic is moved to next year</a:t>
            </a:r>
          </a:p>
          <a:p>
            <a:pPr lvl="1">
              <a:buFont typeface="Arial" pitchFamily="34" charset="0"/>
              <a:buChar char="•"/>
            </a:pPr>
            <a:r>
              <a:rPr lang="en-US" dirty="0" smtClean="0">
                <a:solidFill>
                  <a:schemeClr val="accent5"/>
                </a:solidFill>
              </a:rPr>
              <a:t>Address second allocation of 2016, i.e. </a:t>
            </a:r>
            <a:r>
              <a:rPr lang="en-US" dirty="0" err="1" smtClean="0">
                <a:solidFill>
                  <a:schemeClr val="accent5"/>
                </a:solidFill>
              </a:rPr>
              <a:t>ToR</a:t>
            </a:r>
            <a:r>
              <a:rPr lang="en-US" dirty="0" smtClean="0">
                <a:solidFill>
                  <a:schemeClr val="accent5"/>
                </a:solidFill>
              </a:rPr>
              <a:t> needs to be submitted in April (to be confirmed)</a:t>
            </a:r>
          </a:p>
          <a:p>
            <a:pPr lvl="1">
              <a:buFont typeface="Arial" pitchFamily="34" charset="0"/>
              <a:buChar char="•"/>
            </a:pPr>
            <a:r>
              <a:rPr lang="en-US" dirty="0" smtClean="0">
                <a:solidFill>
                  <a:schemeClr val="accent5"/>
                </a:solidFill>
              </a:rPr>
              <a:t>Amount of budget to be planned for next TDL STF? Until now it was between 90 to 120 k€.</a:t>
            </a:r>
            <a:endParaRPr lang="en-US" dirty="0">
              <a:solidFill>
                <a:schemeClr val="accent5"/>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sz="quarter" idx="11"/>
          </p:nvPr>
        </p:nvSpPr>
        <p:spPr>
          <a:xfrm>
            <a:off x="627063" y="1976545"/>
            <a:ext cx="11088687" cy="2343077"/>
          </a:xfrm>
        </p:spPr>
        <p:txBody>
          <a:bodyPr/>
          <a:lstStyle/>
          <a:p>
            <a:pPr algn="r"/>
            <a:endParaRPr lang="en-US" sz="7200" dirty="0" smtClean="0"/>
          </a:p>
          <a:p>
            <a:pPr algn="r"/>
            <a:r>
              <a:rPr lang="en-US" sz="7200" dirty="0" smtClean="0"/>
              <a:t>Status</a:t>
            </a:r>
            <a:endParaRPr lang="en-US" sz="7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assets – What we have on language design</a:t>
            </a:r>
            <a:endParaRPr lang="en-US" dirty="0"/>
          </a:p>
        </p:txBody>
      </p:sp>
      <p:sp>
        <p:nvSpPr>
          <p:cNvPr id="3" name="Text Placeholder 2"/>
          <p:cNvSpPr>
            <a:spLocks noGrp="1"/>
          </p:cNvSpPr>
          <p:nvPr>
            <p:ph type="body" sz="quarter" idx="11"/>
          </p:nvPr>
        </p:nvSpPr>
        <p:spPr>
          <a:xfrm>
            <a:off x="627063" y="1412875"/>
            <a:ext cx="11088687" cy="218586"/>
          </a:xfrm>
        </p:spPr>
        <p:txBody>
          <a:bodyPr/>
          <a:lstStyle/>
          <a:p>
            <a:r>
              <a:rPr lang="en-US" b="1" dirty="0" smtClean="0"/>
              <a:t>A maturing series of standards that is ready for deployment</a:t>
            </a:r>
            <a:endParaRPr lang="en-US" b="1" dirty="0"/>
          </a:p>
        </p:txBody>
      </p:sp>
      <p:sp>
        <p:nvSpPr>
          <p:cNvPr id="10" name="Text Placeholder 9"/>
          <p:cNvSpPr>
            <a:spLocks noGrp="1"/>
          </p:cNvSpPr>
          <p:nvPr>
            <p:ph type="body" sz="quarter" idx="15"/>
          </p:nvPr>
        </p:nvSpPr>
        <p:spPr>
          <a:xfrm>
            <a:off x="627063" y="1763810"/>
            <a:ext cx="7343247" cy="382394"/>
          </a:xfrm>
        </p:spPr>
        <p:txBody>
          <a:bodyPr/>
          <a:lstStyle/>
          <a:p>
            <a:r>
              <a:rPr lang="en-US" dirty="0"/>
              <a:t>The </a:t>
            </a:r>
            <a:r>
              <a:rPr lang="en-US" dirty="0" smtClean="0"/>
              <a:t>ETSI </a:t>
            </a:r>
            <a:r>
              <a:rPr lang="en-US" dirty="0"/>
              <a:t>standard series </a:t>
            </a:r>
            <a:r>
              <a:rPr lang="en-US" dirty="0" smtClean="0"/>
              <a:t>ES </a:t>
            </a:r>
            <a:r>
              <a:rPr lang="en-US" dirty="0"/>
              <a:t>203 </a:t>
            </a:r>
            <a:r>
              <a:rPr lang="en-US" dirty="0" smtClean="0"/>
              <a:t>119, parts </a:t>
            </a:r>
            <a:r>
              <a:rPr lang="en-US" dirty="0"/>
              <a:t>1 – 4</a:t>
            </a:r>
          </a:p>
        </p:txBody>
      </p:sp>
      <p:sp>
        <p:nvSpPr>
          <p:cNvPr id="15" name="Text Placeholder 14"/>
          <p:cNvSpPr>
            <a:spLocks noGrp="1"/>
          </p:cNvSpPr>
          <p:nvPr>
            <p:ph type="body" sz="quarter" idx="23"/>
          </p:nvPr>
        </p:nvSpPr>
        <p:spPr>
          <a:solidFill>
            <a:schemeClr val="accent2">
              <a:lumMod val="40000"/>
              <a:lumOff val="60000"/>
            </a:schemeClr>
          </a:solidFill>
        </p:spPr>
        <p:txBody>
          <a:bodyPr/>
          <a:lstStyle/>
          <a:p>
            <a:pPr marL="180000" lvl="2" indent="-180000">
              <a:lnSpc>
                <a:spcPct val="100000"/>
              </a:lnSpc>
              <a:buFont typeface="Wingdings" pitchFamily="2" charset="2"/>
              <a:buChar char="§"/>
            </a:pPr>
            <a:endParaRPr lang="en-US" dirty="0" smtClean="0"/>
          </a:p>
          <a:p>
            <a:pPr marL="180000" lvl="2" indent="-180000">
              <a:lnSpc>
                <a:spcPct val="100000"/>
              </a:lnSpc>
              <a:buFont typeface="Wingdings" pitchFamily="2" charset="2"/>
              <a:buChar char="§"/>
            </a:pPr>
            <a:r>
              <a:rPr lang="en-US" dirty="0" smtClean="0"/>
              <a:t>Creates </a:t>
            </a:r>
            <a:r>
              <a:rPr lang="en-US" b="1" dirty="0" smtClean="0"/>
              <a:t>open platform </a:t>
            </a:r>
            <a:r>
              <a:rPr lang="en-US" dirty="0" smtClean="0"/>
              <a:t>and </a:t>
            </a:r>
            <a:r>
              <a:rPr lang="en-US" b="1" dirty="0" smtClean="0"/>
              <a:t>ecosystem</a:t>
            </a:r>
            <a:r>
              <a:rPr lang="en-US" dirty="0" smtClean="0"/>
              <a:t> for development of a versatile tool landscape</a:t>
            </a:r>
          </a:p>
          <a:p>
            <a:pPr marL="180000" lvl="2" indent="-180000">
              <a:lnSpc>
                <a:spcPct val="100000"/>
              </a:lnSpc>
              <a:buFont typeface="Wingdings" pitchFamily="2" charset="2"/>
              <a:buChar char="§"/>
            </a:pPr>
            <a:endParaRPr lang="en-US" dirty="0" smtClean="0"/>
          </a:p>
          <a:p>
            <a:pPr marL="180000" lvl="2" indent="-180000">
              <a:lnSpc>
                <a:spcPct val="100000"/>
              </a:lnSpc>
              <a:buFont typeface="Wingdings" pitchFamily="2" charset="2"/>
              <a:buChar char="§"/>
            </a:pPr>
            <a:r>
              <a:rPr lang="en-US" b="1" dirty="0" smtClean="0"/>
              <a:t>Independence</a:t>
            </a:r>
            <a:r>
              <a:rPr lang="en-US" dirty="0" smtClean="0"/>
              <a:t> from a single technology or tool vendor</a:t>
            </a:r>
          </a:p>
          <a:p>
            <a:pPr marL="180000" lvl="2" indent="-180000">
              <a:lnSpc>
                <a:spcPct val="100000"/>
              </a:lnSpc>
              <a:buFont typeface="Wingdings" pitchFamily="2" charset="2"/>
              <a:buChar char="§"/>
            </a:pPr>
            <a:endParaRPr lang="en-US" dirty="0" smtClean="0"/>
          </a:p>
          <a:p>
            <a:pPr marL="180000" lvl="2" indent="-180000">
              <a:lnSpc>
                <a:spcPct val="100000"/>
              </a:lnSpc>
              <a:buFont typeface="Wingdings" pitchFamily="2" charset="2"/>
              <a:buChar char="§"/>
            </a:pPr>
            <a:r>
              <a:rPr lang="en-US" dirty="0" smtClean="0"/>
              <a:t>Joint effort of industrial users, tool providers, academia</a:t>
            </a:r>
          </a:p>
          <a:p>
            <a:pPr marL="180000" lvl="2" indent="-180000">
              <a:lnSpc>
                <a:spcPct val="100000"/>
              </a:lnSpc>
              <a:buFont typeface="Wingdings" pitchFamily="2" charset="2"/>
              <a:buChar char="§"/>
            </a:pPr>
            <a:endParaRPr lang="en-US" dirty="0" smtClean="0"/>
          </a:p>
          <a:p>
            <a:pPr marL="180000" lvl="2" indent="-180000">
              <a:lnSpc>
                <a:spcPct val="100000"/>
              </a:lnSpc>
              <a:buFont typeface="Wingdings" pitchFamily="2" charset="2"/>
              <a:buChar char="§"/>
            </a:pPr>
            <a:r>
              <a:rPr lang="en-US" dirty="0" smtClean="0"/>
              <a:t>Stays abreast of new technological trends</a:t>
            </a:r>
          </a:p>
          <a:p>
            <a:pPr marL="180000" lvl="2" indent="-180000">
              <a:lnSpc>
                <a:spcPct val="100000"/>
              </a:lnSpc>
              <a:buFont typeface="Wingdings" pitchFamily="2" charset="2"/>
              <a:buChar char="§"/>
            </a:pPr>
            <a:endParaRPr lang="en-US" dirty="0" smtClean="0"/>
          </a:p>
          <a:p>
            <a:pPr marL="180000" lvl="2" indent="-180000">
              <a:lnSpc>
                <a:spcPct val="100000"/>
              </a:lnSpc>
              <a:buFont typeface="Wingdings" pitchFamily="2" charset="2"/>
              <a:buChar char="§"/>
            </a:pPr>
            <a:r>
              <a:rPr lang="en-US" b="1" dirty="0" smtClean="0"/>
              <a:t>Community building</a:t>
            </a:r>
          </a:p>
          <a:p>
            <a:endParaRPr lang="en-US" dirty="0"/>
          </a:p>
        </p:txBody>
      </p:sp>
      <p:sp>
        <p:nvSpPr>
          <p:cNvPr id="11" name="Text Placeholder 10"/>
          <p:cNvSpPr>
            <a:spLocks noGrp="1"/>
          </p:cNvSpPr>
          <p:nvPr>
            <p:ph type="body" sz="quarter" idx="19"/>
          </p:nvPr>
        </p:nvSpPr>
        <p:spPr>
          <a:xfrm>
            <a:off x="627063" y="2147545"/>
            <a:ext cx="7343247" cy="4030662"/>
          </a:xfrm>
        </p:spPr>
        <p:txBody>
          <a:bodyPr/>
          <a:lstStyle/>
          <a:p>
            <a:pPr lvl="1">
              <a:buFont typeface="Arial" pitchFamily="34" charset="0"/>
              <a:buChar char="•"/>
              <a:tabLst>
                <a:tab pos="1616075" algn="l"/>
              </a:tabLst>
            </a:pPr>
            <a:endParaRPr lang="en-US" dirty="0" smtClean="0"/>
          </a:p>
          <a:p>
            <a:pPr lvl="1">
              <a:buFont typeface="Arial" pitchFamily="34" charset="0"/>
              <a:buChar char="•"/>
              <a:tabLst>
                <a:tab pos="1616075" algn="l"/>
              </a:tabLst>
            </a:pPr>
            <a:r>
              <a:rPr lang="en-US" dirty="0" smtClean="0"/>
              <a:t>TDL-MM, part 1:	Abstract Syntax and</a:t>
            </a:r>
            <a:br>
              <a:rPr lang="en-US" dirty="0" smtClean="0"/>
            </a:br>
            <a:r>
              <a:rPr lang="en-US" dirty="0" smtClean="0"/>
              <a:t>	Associated Semantics</a:t>
            </a:r>
            <a:br>
              <a:rPr lang="en-US" dirty="0" smtClean="0"/>
            </a:br>
            <a:r>
              <a:rPr lang="en-US" dirty="0" smtClean="0"/>
              <a:t>	</a:t>
            </a:r>
            <a:r>
              <a:rPr lang="en-US" b="1" dirty="0" smtClean="0"/>
              <a:t>v.1.3.1</a:t>
            </a:r>
          </a:p>
          <a:p>
            <a:pPr lvl="1">
              <a:buFont typeface="Arial" pitchFamily="34" charset="0"/>
              <a:buChar char="•"/>
              <a:tabLst>
                <a:tab pos="1616075" algn="l"/>
              </a:tabLst>
            </a:pPr>
            <a:endParaRPr lang="en-US" dirty="0" smtClean="0"/>
          </a:p>
          <a:p>
            <a:pPr lvl="1">
              <a:buFont typeface="Arial" pitchFamily="34" charset="0"/>
              <a:buChar char="•"/>
              <a:tabLst>
                <a:tab pos="1616075" algn="l"/>
              </a:tabLst>
            </a:pPr>
            <a:r>
              <a:rPr lang="en-US" dirty="0" smtClean="0"/>
              <a:t>TDL-GR, part 2:	Graphical Syntax</a:t>
            </a:r>
            <a:br>
              <a:rPr lang="en-US" dirty="0" smtClean="0"/>
            </a:br>
            <a:r>
              <a:rPr lang="en-US" dirty="0" smtClean="0"/>
              <a:t>	</a:t>
            </a:r>
            <a:r>
              <a:rPr lang="en-US" b="1" dirty="0" smtClean="0"/>
              <a:t>v.1.2.1</a:t>
            </a:r>
          </a:p>
          <a:p>
            <a:pPr lvl="1">
              <a:buFont typeface="Arial" pitchFamily="34" charset="0"/>
              <a:buChar char="•"/>
              <a:tabLst>
                <a:tab pos="1616075" algn="l"/>
              </a:tabLst>
            </a:pPr>
            <a:endParaRPr lang="en-US" dirty="0" smtClean="0"/>
          </a:p>
          <a:p>
            <a:pPr lvl="1">
              <a:buFont typeface="Arial" pitchFamily="34" charset="0"/>
              <a:buChar char="•"/>
              <a:tabLst>
                <a:tab pos="1616075" algn="l"/>
              </a:tabLst>
            </a:pPr>
            <a:r>
              <a:rPr lang="en-US" dirty="0" smtClean="0"/>
              <a:t>TDL-XF, part 3:	Exchange Format</a:t>
            </a:r>
            <a:br>
              <a:rPr lang="en-US" dirty="0" smtClean="0"/>
            </a:br>
            <a:r>
              <a:rPr lang="en-US" dirty="0" smtClean="0"/>
              <a:t>	</a:t>
            </a:r>
            <a:r>
              <a:rPr lang="en-US" b="1" dirty="0" smtClean="0"/>
              <a:t>v.1.2.1</a:t>
            </a:r>
          </a:p>
          <a:p>
            <a:pPr lvl="1">
              <a:buFont typeface="Arial" pitchFamily="34" charset="0"/>
              <a:buChar char="•"/>
              <a:tabLst>
                <a:tab pos="1616075" algn="l"/>
              </a:tabLst>
            </a:pPr>
            <a:endParaRPr lang="en-US" dirty="0" smtClean="0"/>
          </a:p>
          <a:p>
            <a:pPr lvl="1">
              <a:buFont typeface="Arial" pitchFamily="34" charset="0"/>
              <a:buChar char="•"/>
              <a:tabLst>
                <a:tab pos="1616075" algn="l"/>
              </a:tabLst>
            </a:pPr>
            <a:r>
              <a:rPr lang="en-US" dirty="0" smtClean="0"/>
              <a:t>TDL-TO, part 4:	Structured Test Objective</a:t>
            </a:r>
            <a:br>
              <a:rPr lang="en-US" dirty="0" smtClean="0"/>
            </a:br>
            <a:r>
              <a:rPr lang="en-US" dirty="0" smtClean="0"/>
              <a:t>	Language</a:t>
            </a:r>
            <a:br>
              <a:rPr lang="en-US" dirty="0" smtClean="0"/>
            </a:br>
            <a:r>
              <a:rPr lang="en-US" dirty="0" smtClean="0"/>
              <a:t>	</a:t>
            </a:r>
            <a:r>
              <a:rPr lang="en-US" b="1" dirty="0" smtClean="0"/>
              <a:t>v.1.2.1</a:t>
            </a:r>
          </a:p>
          <a:p>
            <a:pPr lvl="1">
              <a:buFont typeface="Arial" pitchFamily="34" charset="0"/>
              <a:buChar char="•"/>
            </a:pPr>
            <a:r>
              <a:rPr lang="en-US" b="1" dirty="0" smtClean="0"/>
              <a:t>Published documents</a:t>
            </a:r>
            <a:r>
              <a:rPr lang="en-US" dirty="0" smtClean="0"/>
              <a:t>:</a:t>
            </a:r>
            <a:br>
              <a:rPr lang="en-US" dirty="0" smtClean="0"/>
            </a:br>
            <a:r>
              <a:rPr lang="en-US" dirty="0" smtClean="0">
                <a:hlinkClick r:id="rId2"/>
              </a:rPr>
              <a:t>http://www.etsi.org/standards-search?search=203119&amp;ed=1&amp;sortby=2</a:t>
            </a:r>
            <a:endParaRPr lang="en-US" dirty="0"/>
          </a:p>
        </p:txBody>
      </p:sp>
      <p:sp>
        <p:nvSpPr>
          <p:cNvPr id="14" name="Text Placeholder 13"/>
          <p:cNvSpPr>
            <a:spLocks noGrp="1"/>
          </p:cNvSpPr>
          <p:nvPr>
            <p:ph type="body" sz="quarter" idx="22"/>
          </p:nvPr>
        </p:nvSpPr>
        <p:spPr>
          <a:xfrm>
            <a:off x="8117945" y="1763810"/>
            <a:ext cx="3597805" cy="382394"/>
          </a:xfrm>
        </p:spPr>
        <p:txBody>
          <a:bodyPr/>
          <a:lstStyle/>
          <a:p>
            <a:r>
              <a:rPr lang="en-US" dirty="0"/>
              <a:t>Why </a:t>
            </a:r>
            <a:r>
              <a:rPr lang="en-US" dirty="0" smtClean="0"/>
              <a:t>a standardized test language?</a:t>
            </a:r>
            <a:endParaRPr lang="en-US" dirty="0"/>
          </a:p>
        </p:txBody>
      </p:sp>
      <p:grpSp>
        <p:nvGrpSpPr>
          <p:cNvPr id="24" name="Group 23"/>
          <p:cNvGrpSpPr/>
          <p:nvPr/>
        </p:nvGrpSpPr>
        <p:grpSpPr>
          <a:xfrm>
            <a:off x="4874450" y="2729657"/>
            <a:ext cx="2808300" cy="2396909"/>
            <a:chOff x="3986923" y="2547220"/>
            <a:chExt cx="2808300" cy="2396909"/>
          </a:xfrm>
        </p:grpSpPr>
        <p:sp>
          <p:nvSpPr>
            <p:cNvPr id="25" name="Rectangle 24"/>
            <p:cNvSpPr/>
            <p:nvPr/>
          </p:nvSpPr>
          <p:spPr bwMode="auto">
            <a:xfrm rot="16200000">
              <a:off x="4553086" y="2972293"/>
              <a:ext cx="955874" cy="648000"/>
            </a:xfrm>
            <a:prstGeom prst="rect">
              <a:avLst/>
            </a:prstGeom>
            <a:solidFill>
              <a:schemeClr val="accent3">
                <a:lumMod val="40000"/>
                <a:lumOff val="60000"/>
              </a:schemeClr>
            </a:solidFill>
            <a:ln w="19050" algn="ctr">
              <a:solidFill>
                <a:schemeClr val="tx1"/>
              </a:solidFill>
              <a:miter lim="800000"/>
              <a:headEnd/>
              <a:tailEnd/>
            </a:ln>
          </p:spPr>
          <p:txBody>
            <a:bodyPr wrap="square" lIns="72000" tIns="72009" rIns="72009" bIns="72009" rtlCol="0" anchor="ctr">
              <a:noAutofit/>
            </a:bodyPr>
            <a:lstStyle/>
            <a:p>
              <a:pPr marL="171450" indent="-171450" algn="ctr">
                <a:lnSpc>
                  <a:spcPct val="100000"/>
                </a:lnSpc>
                <a:buClr>
                  <a:srgbClr val="879BAA"/>
                </a:buClr>
              </a:pPr>
              <a:r>
                <a:rPr lang="en-US" sz="1600" dirty="0" smtClean="0">
                  <a:solidFill>
                    <a:srgbClr val="000000"/>
                  </a:solidFill>
                  <a:cs typeface="Arial" charset="0"/>
                </a:rPr>
                <a:t>TDL-GR</a:t>
              </a:r>
            </a:p>
          </p:txBody>
        </p:sp>
        <p:sp>
          <p:nvSpPr>
            <p:cNvPr id="26" name="Rectangle 25"/>
            <p:cNvSpPr/>
            <p:nvPr/>
          </p:nvSpPr>
          <p:spPr bwMode="auto">
            <a:xfrm rot="16200000">
              <a:off x="5273186" y="2972293"/>
              <a:ext cx="955874" cy="648000"/>
            </a:xfrm>
            <a:prstGeom prst="rect">
              <a:avLst/>
            </a:prstGeom>
            <a:solidFill>
              <a:schemeClr val="accent3">
                <a:lumMod val="40000"/>
                <a:lumOff val="60000"/>
              </a:schemeClr>
            </a:solidFill>
            <a:ln w="19050" algn="ctr">
              <a:solidFill>
                <a:schemeClr val="tx1"/>
              </a:solidFill>
              <a:miter lim="800000"/>
              <a:headEnd/>
              <a:tailEnd/>
            </a:ln>
          </p:spPr>
          <p:txBody>
            <a:bodyPr wrap="square" lIns="72000" tIns="72009" rIns="72009" bIns="72009" rtlCol="0" anchor="ctr">
              <a:noAutofit/>
            </a:bodyPr>
            <a:lstStyle/>
            <a:p>
              <a:pPr marL="171450" indent="-171450" algn="ctr">
                <a:lnSpc>
                  <a:spcPct val="100000"/>
                </a:lnSpc>
                <a:buClr>
                  <a:srgbClr val="879BAA"/>
                </a:buClr>
              </a:pPr>
              <a:r>
                <a:rPr lang="en-US" sz="1600" dirty="0" smtClean="0">
                  <a:solidFill>
                    <a:srgbClr val="000000"/>
                  </a:solidFill>
                  <a:cs typeface="Arial" charset="0"/>
                </a:rPr>
                <a:t>TDL-XF</a:t>
              </a:r>
            </a:p>
          </p:txBody>
        </p:sp>
        <p:sp>
          <p:nvSpPr>
            <p:cNvPr id="27" name="Rectangle 26"/>
            <p:cNvSpPr/>
            <p:nvPr/>
          </p:nvSpPr>
          <p:spPr bwMode="auto">
            <a:xfrm rot="16200000">
              <a:off x="3621991" y="3183288"/>
              <a:ext cx="1377863" cy="648000"/>
            </a:xfrm>
            <a:prstGeom prst="rect">
              <a:avLst/>
            </a:prstGeom>
            <a:solidFill>
              <a:schemeClr val="accent3">
                <a:lumMod val="40000"/>
                <a:lumOff val="60000"/>
              </a:schemeClr>
            </a:solidFill>
            <a:ln w="19050" algn="ctr">
              <a:solidFill>
                <a:schemeClr val="tx1"/>
              </a:solidFill>
              <a:miter lim="800000"/>
              <a:headEnd/>
              <a:tailEnd/>
            </a:ln>
          </p:spPr>
          <p:txBody>
            <a:bodyPr wrap="square" lIns="72000" tIns="72009" rIns="72009" bIns="72009" rtlCol="0" anchor="ctr">
              <a:noAutofit/>
            </a:bodyPr>
            <a:lstStyle/>
            <a:p>
              <a:pPr marL="171450" indent="-171450" algn="ctr">
                <a:lnSpc>
                  <a:spcPct val="100000"/>
                </a:lnSpc>
                <a:buClr>
                  <a:srgbClr val="879BAA"/>
                </a:buClr>
              </a:pPr>
              <a:r>
                <a:rPr lang="en-US" sz="1600" dirty="0" smtClean="0">
                  <a:solidFill>
                    <a:srgbClr val="000000"/>
                  </a:solidFill>
                  <a:cs typeface="Arial" charset="0"/>
                </a:rPr>
                <a:t>TDL-TO</a:t>
              </a:r>
            </a:p>
          </p:txBody>
        </p:sp>
        <p:sp>
          <p:nvSpPr>
            <p:cNvPr id="28" name="Rectangle 27"/>
            <p:cNvSpPr/>
            <p:nvPr/>
          </p:nvSpPr>
          <p:spPr bwMode="auto">
            <a:xfrm rot="16200000">
              <a:off x="5993286" y="2972293"/>
              <a:ext cx="955874" cy="648000"/>
            </a:xfrm>
            <a:prstGeom prst="rect">
              <a:avLst/>
            </a:prstGeom>
            <a:solidFill>
              <a:schemeClr val="accent6">
                <a:lumMod val="20000"/>
                <a:lumOff val="80000"/>
              </a:schemeClr>
            </a:solidFill>
            <a:ln w="19050" algn="ctr">
              <a:solidFill>
                <a:schemeClr val="tx1"/>
              </a:solidFill>
              <a:miter lim="800000"/>
              <a:headEnd/>
              <a:tailEnd/>
            </a:ln>
          </p:spPr>
          <p:txBody>
            <a:bodyPr wrap="square" lIns="72000" tIns="72009" rIns="72009" bIns="72009" rtlCol="0" anchor="ctr">
              <a:noAutofit/>
            </a:bodyPr>
            <a:lstStyle/>
            <a:p>
              <a:pPr>
                <a:lnSpc>
                  <a:spcPct val="100000"/>
                </a:lnSpc>
                <a:spcBef>
                  <a:spcPts val="0"/>
                </a:spcBef>
                <a:buClr>
                  <a:srgbClr val="879BAA"/>
                </a:buClr>
              </a:pPr>
              <a:r>
                <a:rPr lang="en-US" sz="1600" dirty="0" smtClean="0">
                  <a:solidFill>
                    <a:srgbClr val="000000"/>
                  </a:solidFill>
                  <a:cs typeface="Arial" charset="0"/>
                </a:rPr>
                <a:t>Other syntax</a:t>
              </a:r>
            </a:p>
          </p:txBody>
        </p:sp>
        <p:sp>
          <p:nvSpPr>
            <p:cNvPr id="29" name="Freeform 28"/>
            <p:cNvSpPr/>
            <p:nvPr/>
          </p:nvSpPr>
          <p:spPr bwMode="auto">
            <a:xfrm>
              <a:off x="3986923" y="3846430"/>
              <a:ext cx="2806700" cy="825778"/>
            </a:xfrm>
            <a:custGeom>
              <a:avLst/>
              <a:gdLst>
                <a:gd name="connsiteX0" fmla="*/ 0 w 2806700"/>
                <a:gd name="connsiteY0" fmla="*/ 717550 h 1365250"/>
                <a:gd name="connsiteX1" fmla="*/ 730250 w 2806700"/>
                <a:gd name="connsiteY1" fmla="*/ 717550 h 1365250"/>
                <a:gd name="connsiteX2" fmla="*/ 730250 w 2806700"/>
                <a:gd name="connsiteY2" fmla="*/ 0 h 1365250"/>
                <a:gd name="connsiteX3" fmla="*/ 2806700 w 2806700"/>
                <a:gd name="connsiteY3" fmla="*/ 6350 h 1365250"/>
                <a:gd name="connsiteX4" fmla="*/ 2806700 w 2806700"/>
                <a:gd name="connsiteY4" fmla="*/ 1365250 h 1365250"/>
                <a:gd name="connsiteX5" fmla="*/ 6350 w 2806700"/>
                <a:gd name="connsiteY5" fmla="*/ 1365250 h 1365250"/>
                <a:gd name="connsiteX6" fmla="*/ 0 w 2806700"/>
                <a:gd name="connsiteY6" fmla="*/ 717550 h 136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06700" h="1365250">
                  <a:moveTo>
                    <a:pt x="0" y="717550"/>
                  </a:moveTo>
                  <a:lnTo>
                    <a:pt x="730250" y="717550"/>
                  </a:lnTo>
                  <a:lnTo>
                    <a:pt x="730250" y="0"/>
                  </a:lnTo>
                  <a:lnTo>
                    <a:pt x="2806700" y="6350"/>
                  </a:lnTo>
                  <a:lnTo>
                    <a:pt x="2806700" y="1365250"/>
                  </a:lnTo>
                  <a:lnTo>
                    <a:pt x="6350" y="1365250"/>
                  </a:lnTo>
                  <a:cubicBezTo>
                    <a:pt x="4233" y="1149350"/>
                    <a:pt x="2117" y="933450"/>
                    <a:pt x="0" y="717550"/>
                  </a:cubicBezTo>
                  <a:close/>
                </a:path>
              </a:pathLst>
            </a:custGeom>
            <a:solidFill>
              <a:schemeClr val="accent5">
                <a:lumMod val="40000"/>
                <a:lumOff val="60000"/>
              </a:schemeClr>
            </a:solidFill>
            <a:ln w="19050" algn="ctr">
              <a:solidFill>
                <a:schemeClr val="tx1"/>
              </a:solidFill>
              <a:miter lim="800000"/>
              <a:headEnd/>
              <a:tailEnd/>
            </a:ln>
          </p:spPr>
          <p:txBody>
            <a:bodyPr wrap="square" lIns="72000" tIns="72009" rIns="72009" bIns="72009" rtlCol="0" anchor="ctr">
              <a:noAutofit/>
            </a:bodyPr>
            <a:lstStyle/>
            <a:p>
              <a:pPr algn="ctr">
                <a:lnSpc>
                  <a:spcPct val="100000"/>
                </a:lnSpc>
                <a:buClr>
                  <a:srgbClr val="879BAA"/>
                </a:buClr>
              </a:pPr>
              <a:r>
                <a:rPr lang="en-US" sz="1600" dirty="0" smtClean="0">
                  <a:solidFill>
                    <a:srgbClr val="000000"/>
                  </a:solidFill>
                  <a:cs typeface="Arial" charset="0"/>
                </a:rPr>
                <a:t>       TDL-MM</a:t>
              </a:r>
            </a:p>
          </p:txBody>
        </p:sp>
        <p:sp>
          <p:nvSpPr>
            <p:cNvPr id="30" name="TextBox 29"/>
            <p:cNvSpPr txBox="1"/>
            <p:nvPr/>
          </p:nvSpPr>
          <p:spPr bwMode="gray">
            <a:xfrm>
              <a:off x="4563003" y="4697908"/>
              <a:ext cx="1561325"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wrap="none" lIns="0" tIns="0" rIns="0" bIns="0" rtlCol="0" anchor="t">
              <a:spAutoFit/>
            </a:bodyPr>
            <a:lstStyle/>
            <a:p>
              <a:pPr algn="l">
                <a:lnSpc>
                  <a:spcPct val="100000"/>
                </a:lnSpc>
                <a:buClr>
                  <a:srgbClr val="879BAA"/>
                </a:buClr>
              </a:pPr>
              <a:r>
                <a:rPr lang="en-US" sz="1600" b="1" i="1" dirty="0" smtClean="0">
                  <a:solidFill>
                    <a:schemeClr val="accent4">
                      <a:lumMod val="60000"/>
                      <a:lumOff val="40000"/>
                    </a:schemeClr>
                  </a:solidFill>
                  <a:cs typeface="Arial" charset="0"/>
                </a:rPr>
                <a:t>Abstract Syntax</a:t>
              </a:r>
            </a:p>
          </p:txBody>
        </p:sp>
        <p:sp>
          <p:nvSpPr>
            <p:cNvPr id="31" name="TextBox 30"/>
            <p:cNvSpPr txBox="1"/>
            <p:nvPr/>
          </p:nvSpPr>
          <p:spPr bwMode="gray">
            <a:xfrm>
              <a:off x="4575529" y="2547220"/>
              <a:ext cx="1617430"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wrap="none" lIns="0" tIns="0" rIns="0" bIns="0" rtlCol="0" anchor="t">
              <a:spAutoFit/>
            </a:bodyPr>
            <a:lstStyle/>
            <a:p>
              <a:pPr algn="l">
                <a:lnSpc>
                  <a:spcPct val="100000"/>
                </a:lnSpc>
                <a:buClr>
                  <a:srgbClr val="879BAA"/>
                </a:buClr>
              </a:pPr>
              <a:r>
                <a:rPr lang="en-US" sz="1600" b="1" i="1" dirty="0" smtClean="0">
                  <a:solidFill>
                    <a:schemeClr val="accent4">
                      <a:lumMod val="60000"/>
                      <a:lumOff val="40000"/>
                    </a:schemeClr>
                  </a:solidFill>
                  <a:cs typeface="Arial" charset="0"/>
                </a:rPr>
                <a:t>Concrete Syntax</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Our assets – What we have on tools and how it could evolve</a:t>
            </a:r>
            <a:endParaRPr lang="en-US" dirty="0"/>
          </a:p>
        </p:txBody>
      </p:sp>
      <p:sp>
        <p:nvSpPr>
          <p:cNvPr id="5" name="Text Placeholder 4"/>
          <p:cNvSpPr>
            <a:spLocks noGrp="1"/>
          </p:cNvSpPr>
          <p:nvPr>
            <p:ph type="body" sz="quarter" idx="11"/>
          </p:nvPr>
        </p:nvSpPr>
        <p:spPr>
          <a:xfrm>
            <a:off x="627063" y="1412875"/>
            <a:ext cx="11088687" cy="236988"/>
          </a:xfrm>
        </p:spPr>
        <p:txBody>
          <a:bodyPr/>
          <a:lstStyle/>
          <a:p>
            <a:r>
              <a:rPr lang="en-US" dirty="0" smtClean="0"/>
              <a:t>Based on open standards and supporting the integration of open-source and third-party components</a:t>
            </a:r>
            <a:endParaRPr lang="en-US" dirty="0"/>
          </a:p>
        </p:txBody>
      </p:sp>
      <p:sp>
        <p:nvSpPr>
          <p:cNvPr id="6" name="Hexagon 5"/>
          <p:cNvSpPr/>
          <p:nvPr/>
        </p:nvSpPr>
        <p:spPr bwMode="auto">
          <a:xfrm>
            <a:off x="1733285" y="3313548"/>
            <a:ext cx="8207375" cy="485775"/>
          </a:xfrm>
          <a:prstGeom prst="hexagon">
            <a:avLst/>
          </a:prstGeom>
          <a:solidFill>
            <a:schemeClr val="accent3">
              <a:lumMod val="20000"/>
              <a:lumOff val="80000"/>
            </a:schemeClr>
          </a:solidFill>
          <a:ln w="38100" algn="ctr">
            <a:solidFill>
              <a:schemeClr val="accent4">
                <a:lumMod val="60000"/>
                <a:lumOff val="40000"/>
              </a:schemeClr>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algn="ctr">
              <a:lnSpc>
                <a:spcPct val="100000"/>
              </a:lnSpc>
              <a:buClr>
                <a:srgbClr val="879BAA"/>
              </a:buClr>
            </a:pPr>
            <a:r>
              <a:rPr lang="en-US" sz="1400" b="1" dirty="0" smtClean="0">
                <a:solidFill>
                  <a:srgbClr val="000000"/>
                </a:solidFill>
                <a:cs typeface="Arial" charset="0"/>
              </a:rPr>
              <a:t>TDL Exchange Format (ES 203119-3)</a:t>
            </a:r>
          </a:p>
        </p:txBody>
      </p:sp>
      <p:sp>
        <p:nvSpPr>
          <p:cNvPr id="7" name="Flowchart: Manual Input 6"/>
          <p:cNvSpPr/>
          <p:nvPr/>
        </p:nvSpPr>
        <p:spPr bwMode="auto">
          <a:xfrm>
            <a:off x="2024704" y="4313391"/>
            <a:ext cx="1436903" cy="886102"/>
          </a:xfrm>
          <a:prstGeom prst="flowChartManualInput">
            <a:avLst/>
          </a:prstGeom>
          <a:solidFill>
            <a:schemeClr val="accent6">
              <a:lumMod val="60000"/>
              <a:lumOff val="40000"/>
            </a:schemeClr>
          </a:solidFill>
          <a:ln w="12700" algn="ctr">
            <a:solidFill>
              <a:schemeClr val="accent1"/>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algn="ctr">
              <a:lnSpc>
                <a:spcPct val="100000"/>
              </a:lnSpc>
              <a:buClr>
                <a:srgbClr val="879BAA"/>
              </a:buClr>
            </a:pPr>
            <a:r>
              <a:rPr lang="en-US" sz="1400" dirty="0" smtClean="0">
                <a:solidFill>
                  <a:srgbClr val="000000"/>
                </a:solidFill>
                <a:cs typeface="Arial" charset="0"/>
              </a:rPr>
              <a:t>Graphical Editor</a:t>
            </a:r>
            <a:br>
              <a:rPr lang="en-US" sz="1400" dirty="0" smtClean="0">
                <a:solidFill>
                  <a:srgbClr val="000000"/>
                </a:solidFill>
                <a:cs typeface="Arial" charset="0"/>
              </a:rPr>
            </a:br>
            <a:r>
              <a:rPr lang="en-US" sz="1400" dirty="0" smtClean="0">
                <a:solidFill>
                  <a:srgbClr val="000000"/>
                </a:solidFill>
                <a:cs typeface="Arial" charset="0"/>
              </a:rPr>
              <a:t>(ES 203119-2)</a:t>
            </a:r>
          </a:p>
        </p:txBody>
      </p:sp>
      <p:sp>
        <p:nvSpPr>
          <p:cNvPr id="8" name="Flowchart: Manual Input 7"/>
          <p:cNvSpPr/>
          <p:nvPr/>
        </p:nvSpPr>
        <p:spPr bwMode="auto">
          <a:xfrm>
            <a:off x="1923534" y="2223609"/>
            <a:ext cx="1728240" cy="726622"/>
          </a:xfrm>
          <a:prstGeom prst="flowChartManualInput">
            <a:avLst/>
          </a:prstGeom>
          <a:solidFill>
            <a:schemeClr val="accent6">
              <a:lumMod val="60000"/>
              <a:lumOff val="40000"/>
            </a:schemeClr>
          </a:solidFill>
          <a:ln w="38100" algn="ctr">
            <a:solidFill>
              <a:schemeClr val="accent4">
                <a:lumMod val="60000"/>
                <a:lumOff val="40000"/>
              </a:schemeClr>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algn="ctr">
              <a:lnSpc>
                <a:spcPct val="100000"/>
              </a:lnSpc>
              <a:buClr>
                <a:srgbClr val="879BAA"/>
              </a:buClr>
            </a:pPr>
            <a:r>
              <a:rPr lang="en-US" sz="1400" dirty="0" smtClean="0">
                <a:solidFill>
                  <a:srgbClr val="000000"/>
                </a:solidFill>
                <a:cs typeface="Arial" charset="0"/>
              </a:rPr>
              <a:t>Textual Editor</a:t>
            </a:r>
            <a:br>
              <a:rPr lang="en-US" sz="1400" dirty="0" smtClean="0">
                <a:solidFill>
                  <a:srgbClr val="000000"/>
                </a:solidFill>
                <a:cs typeface="Arial" charset="0"/>
              </a:rPr>
            </a:br>
            <a:r>
              <a:rPr lang="en-US" sz="1400" dirty="0" smtClean="0">
                <a:solidFill>
                  <a:srgbClr val="000000"/>
                </a:solidFill>
                <a:cs typeface="Arial" charset="0"/>
              </a:rPr>
              <a:t>(incl. ES 203119-4)</a:t>
            </a:r>
          </a:p>
        </p:txBody>
      </p:sp>
      <p:sp>
        <p:nvSpPr>
          <p:cNvPr id="9" name="Flowchart: Document 8"/>
          <p:cNvSpPr/>
          <p:nvPr/>
        </p:nvSpPr>
        <p:spPr bwMode="auto">
          <a:xfrm>
            <a:off x="4009547" y="4313390"/>
            <a:ext cx="1298121" cy="843849"/>
          </a:xfrm>
          <a:prstGeom prst="flowChartDocument">
            <a:avLst/>
          </a:prstGeom>
          <a:solidFill>
            <a:schemeClr val="accent3">
              <a:lumMod val="60000"/>
              <a:lumOff val="40000"/>
            </a:schemeClr>
          </a:solidFill>
          <a:ln w="38100" algn="ctr">
            <a:solidFill>
              <a:schemeClr val="accent4">
                <a:lumMod val="60000"/>
                <a:lumOff val="40000"/>
              </a:schemeClr>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algn="ctr">
              <a:lnSpc>
                <a:spcPct val="100000"/>
              </a:lnSpc>
              <a:buClr>
                <a:srgbClr val="879BAA"/>
              </a:buClr>
            </a:pPr>
            <a:r>
              <a:rPr lang="en-US" sz="1400" dirty="0" smtClean="0">
                <a:solidFill>
                  <a:srgbClr val="000000"/>
                </a:solidFill>
                <a:cs typeface="Arial" charset="0"/>
              </a:rPr>
              <a:t>Graph. Viewer &amp; Doc. Gen.</a:t>
            </a:r>
          </a:p>
        </p:txBody>
      </p:sp>
      <p:sp>
        <p:nvSpPr>
          <p:cNvPr id="10" name="Flowchart: Process 9"/>
          <p:cNvSpPr/>
          <p:nvPr/>
        </p:nvSpPr>
        <p:spPr bwMode="auto">
          <a:xfrm>
            <a:off x="7267985" y="4313391"/>
            <a:ext cx="1281793" cy="726622"/>
          </a:xfrm>
          <a:prstGeom prst="flowChartProcess">
            <a:avLst/>
          </a:prstGeom>
          <a:solidFill>
            <a:schemeClr val="accent3">
              <a:lumMod val="60000"/>
              <a:lumOff val="40000"/>
            </a:schemeClr>
          </a:solidFill>
          <a:ln w="12700" algn="ctr">
            <a:solidFill>
              <a:schemeClr val="accent1"/>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algn="ctr">
              <a:lnSpc>
                <a:spcPct val="100000"/>
              </a:lnSpc>
              <a:buClr>
                <a:srgbClr val="879BAA"/>
              </a:buClr>
            </a:pPr>
            <a:r>
              <a:rPr lang="en-US" sz="1400" smtClean="0">
                <a:solidFill>
                  <a:srgbClr val="000000"/>
                </a:solidFill>
                <a:cs typeface="Arial" charset="0"/>
              </a:rPr>
              <a:t>Test Code Generator</a:t>
            </a:r>
          </a:p>
        </p:txBody>
      </p:sp>
      <p:sp>
        <p:nvSpPr>
          <p:cNvPr id="11" name="Flowchart: Magnetic Disk 10"/>
          <p:cNvSpPr/>
          <p:nvPr/>
        </p:nvSpPr>
        <p:spPr bwMode="auto">
          <a:xfrm>
            <a:off x="8764484" y="4313391"/>
            <a:ext cx="720100" cy="726622"/>
          </a:xfrm>
          <a:prstGeom prst="flowChartMagneticDisk">
            <a:avLst/>
          </a:prstGeom>
          <a:solidFill>
            <a:schemeClr val="accent2">
              <a:lumMod val="40000"/>
              <a:lumOff val="60000"/>
            </a:schemeClr>
          </a:solidFill>
          <a:ln w="12700" algn="ctr">
            <a:solidFill>
              <a:schemeClr val="accent1"/>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marL="171450" indent="-171450" algn="l">
              <a:lnSpc>
                <a:spcPct val="100000"/>
              </a:lnSpc>
              <a:buClr>
                <a:srgbClr val="879BAA"/>
              </a:buClr>
            </a:pPr>
            <a:r>
              <a:rPr lang="en-US" sz="1000" dirty="0" smtClean="0">
                <a:solidFill>
                  <a:srgbClr val="000000"/>
                </a:solidFill>
                <a:cs typeface="Arial" charset="0"/>
              </a:rPr>
              <a:t>C-code,</a:t>
            </a:r>
          </a:p>
          <a:p>
            <a:pPr marL="171450" indent="-171450" algn="l">
              <a:lnSpc>
                <a:spcPct val="100000"/>
              </a:lnSpc>
              <a:buClr>
                <a:srgbClr val="879BAA"/>
              </a:buClr>
            </a:pPr>
            <a:r>
              <a:rPr lang="en-US" sz="1000" dirty="0" smtClean="0">
                <a:solidFill>
                  <a:srgbClr val="000000"/>
                </a:solidFill>
                <a:cs typeface="Arial" charset="0"/>
              </a:rPr>
              <a:t>TTCN-3</a:t>
            </a:r>
          </a:p>
        </p:txBody>
      </p:sp>
      <p:sp>
        <p:nvSpPr>
          <p:cNvPr id="12" name="Flowchart: Process 11"/>
          <p:cNvSpPr/>
          <p:nvPr/>
        </p:nvSpPr>
        <p:spPr bwMode="auto">
          <a:xfrm>
            <a:off x="6748204" y="2060810"/>
            <a:ext cx="1281793" cy="726622"/>
          </a:xfrm>
          <a:prstGeom prst="flowChartProcess">
            <a:avLst/>
          </a:prstGeom>
          <a:solidFill>
            <a:schemeClr val="accent3">
              <a:lumMod val="60000"/>
              <a:lumOff val="40000"/>
            </a:schemeClr>
          </a:solidFill>
          <a:ln w="12700" algn="ctr">
            <a:solidFill>
              <a:schemeClr val="accent1"/>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algn="ctr">
              <a:lnSpc>
                <a:spcPct val="100000"/>
              </a:lnSpc>
              <a:buClr>
                <a:srgbClr val="879BAA"/>
              </a:buClr>
            </a:pPr>
            <a:r>
              <a:rPr lang="en-US" sz="1400" dirty="0" smtClean="0">
                <a:solidFill>
                  <a:srgbClr val="000000"/>
                </a:solidFill>
                <a:cs typeface="Arial" charset="0"/>
              </a:rPr>
              <a:t>TDL Model Analyzer</a:t>
            </a:r>
          </a:p>
        </p:txBody>
      </p:sp>
      <p:sp>
        <p:nvSpPr>
          <p:cNvPr id="13" name="Flowchart: Process 12"/>
          <p:cNvSpPr/>
          <p:nvPr/>
        </p:nvSpPr>
        <p:spPr bwMode="auto">
          <a:xfrm>
            <a:off x="8490831" y="2223609"/>
            <a:ext cx="1281793" cy="726622"/>
          </a:xfrm>
          <a:prstGeom prst="flowChartProcess">
            <a:avLst/>
          </a:prstGeom>
          <a:solidFill>
            <a:schemeClr val="accent3">
              <a:lumMod val="60000"/>
              <a:lumOff val="40000"/>
            </a:schemeClr>
          </a:solidFill>
          <a:ln w="12700" algn="ctr">
            <a:solidFill>
              <a:schemeClr val="accent1"/>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algn="ctr">
              <a:lnSpc>
                <a:spcPct val="100000"/>
              </a:lnSpc>
              <a:buClr>
                <a:srgbClr val="879BAA"/>
              </a:buClr>
            </a:pPr>
            <a:r>
              <a:rPr lang="en-US" sz="1400" smtClean="0">
                <a:solidFill>
                  <a:srgbClr val="000000"/>
                </a:solidFill>
                <a:cs typeface="Arial" charset="0"/>
              </a:rPr>
              <a:t>TDL Test Generator</a:t>
            </a:r>
          </a:p>
        </p:txBody>
      </p:sp>
      <p:cxnSp>
        <p:nvCxnSpPr>
          <p:cNvPr id="14" name="Straight Arrow Connector 13"/>
          <p:cNvCxnSpPr>
            <a:stCxn id="8" idx="2"/>
          </p:cNvCxnSpPr>
          <p:nvPr/>
        </p:nvCxnSpPr>
        <p:spPr bwMode="auto">
          <a:xfrm>
            <a:off x="2787654" y="2950231"/>
            <a:ext cx="0" cy="334749"/>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cxnSp>
        <p:nvCxnSpPr>
          <p:cNvPr id="15" name="Straight Arrow Connector 14"/>
          <p:cNvCxnSpPr>
            <a:endCxn id="9" idx="0"/>
          </p:cNvCxnSpPr>
          <p:nvPr/>
        </p:nvCxnSpPr>
        <p:spPr bwMode="auto">
          <a:xfrm>
            <a:off x="4658608" y="3799323"/>
            <a:ext cx="0" cy="514067"/>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cxnSp>
        <p:nvCxnSpPr>
          <p:cNvPr id="16" name="Straight Arrow Connector 15"/>
          <p:cNvCxnSpPr>
            <a:endCxn id="10" idx="0"/>
          </p:cNvCxnSpPr>
          <p:nvPr/>
        </p:nvCxnSpPr>
        <p:spPr bwMode="auto">
          <a:xfrm>
            <a:off x="7908882" y="3799323"/>
            <a:ext cx="0" cy="514068"/>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cxnSp>
        <p:nvCxnSpPr>
          <p:cNvPr id="17" name="Straight Arrow Connector 16"/>
          <p:cNvCxnSpPr>
            <a:stCxn id="10" idx="3"/>
            <a:endCxn id="11" idx="2"/>
          </p:cNvCxnSpPr>
          <p:nvPr/>
        </p:nvCxnSpPr>
        <p:spPr bwMode="auto">
          <a:xfrm>
            <a:off x="8549778" y="4676702"/>
            <a:ext cx="214706" cy="0"/>
          </a:xfrm>
          <a:prstGeom prst="straightConnector1">
            <a:avLst/>
          </a:prstGeom>
          <a:solidFill>
            <a:schemeClr val="accent2"/>
          </a:solidFill>
          <a:ln w="12700" cap="flat" cmpd="sng" algn="ctr">
            <a:solidFill>
              <a:schemeClr val="accent1"/>
            </a:solidFill>
            <a:prstDash val="solid"/>
            <a:round/>
            <a:headEnd type="none" w="med" len="med"/>
            <a:tailEnd type="arrow"/>
          </a:ln>
          <a:effectLst/>
        </p:spPr>
      </p:cxnSp>
      <p:cxnSp>
        <p:nvCxnSpPr>
          <p:cNvPr id="18" name="Straight Arrow Connector 17"/>
          <p:cNvCxnSpPr>
            <a:stCxn id="7" idx="0"/>
          </p:cNvCxnSpPr>
          <p:nvPr/>
        </p:nvCxnSpPr>
        <p:spPr bwMode="auto">
          <a:xfrm flipV="1">
            <a:off x="2743156" y="3799323"/>
            <a:ext cx="0" cy="602678"/>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cxnSp>
        <p:nvCxnSpPr>
          <p:cNvPr id="19" name="Straight Arrow Connector 18"/>
          <p:cNvCxnSpPr>
            <a:stCxn id="12" idx="2"/>
          </p:cNvCxnSpPr>
          <p:nvPr/>
        </p:nvCxnSpPr>
        <p:spPr bwMode="auto">
          <a:xfrm>
            <a:off x="7389101" y="2787432"/>
            <a:ext cx="7193" cy="569558"/>
          </a:xfrm>
          <a:prstGeom prst="straightConnector1">
            <a:avLst/>
          </a:prstGeom>
          <a:solidFill>
            <a:schemeClr val="accent2"/>
          </a:solidFill>
          <a:ln w="28575" cap="flat" cmpd="sng" algn="ctr">
            <a:solidFill>
              <a:schemeClr val="tx1"/>
            </a:solidFill>
            <a:prstDash val="solid"/>
            <a:round/>
            <a:headEnd type="arrow" w="med" len="med"/>
            <a:tailEnd type="none" w="med" len="med"/>
          </a:ln>
          <a:effectLst/>
        </p:spPr>
      </p:cxnSp>
      <p:cxnSp>
        <p:nvCxnSpPr>
          <p:cNvPr id="20" name="Straight Arrow Connector 19"/>
          <p:cNvCxnSpPr>
            <a:stCxn id="13" idx="2"/>
          </p:cNvCxnSpPr>
          <p:nvPr/>
        </p:nvCxnSpPr>
        <p:spPr bwMode="auto">
          <a:xfrm>
            <a:off x="9131728" y="2950231"/>
            <a:ext cx="0" cy="363317"/>
          </a:xfrm>
          <a:prstGeom prst="straightConnector1">
            <a:avLst/>
          </a:prstGeom>
          <a:solidFill>
            <a:schemeClr val="accent2"/>
          </a:solidFill>
          <a:ln w="28575" cap="flat" cmpd="sng" algn="ctr">
            <a:solidFill>
              <a:schemeClr val="tx1"/>
            </a:solidFill>
            <a:prstDash val="solid"/>
            <a:round/>
            <a:headEnd type="arrow" w="med" len="med"/>
            <a:tailEnd type="arrow" w="med" len="med"/>
          </a:ln>
          <a:effectLst/>
        </p:spPr>
      </p:cxnSp>
      <p:sp>
        <p:nvSpPr>
          <p:cNvPr id="21" name="Flowchart: Punched Tape 20"/>
          <p:cNvSpPr/>
          <p:nvPr/>
        </p:nvSpPr>
        <p:spPr bwMode="auto">
          <a:xfrm>
            <a:off x="5847028" y="2117958"/>
            <a:ext cx="685792" cy="612322"/>
          </a:xfrm>
          <a:prstGeom prst="flowChartPunchedTape">
            <a:avLst/>
          </a:prstGeom>
          <a:solidFill>
            <a:schemeClr val="accent2">
              <a:lumMod val="40000"/>
              <a:lumOff val="60000"/>
            </a:schemeClr>
          </a:solidFill>
          <a:ln w="9525" algn="ctr">
            <a:solidFill>
              <a:schemeClr val="accent1"/>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algn="ctr">
              <a:lnSpc>
                <a:spcPct val="100000"/>
              </a:lnSpc>
              <a:buClr>
                <a:srgbClr val="879BAA"/>
              </a:buClr>
            </a:pPr>
            <a:r>
              <a:rPr lang="en-US" sz="1000" smtClean="0">
                <a:solidFill>
                  <a:srgbClr val="000000"/>
                </a:solidFill>
                <a:cs typeface="Arial" charset="0"/>
              </a:rPr>
              <a:t>Report</a:t>
            </a:r>
          </a:p>
        </p:txBody>
      </p:sp>
      <p:cxnSp>
        <p:nvCxnSpPr>
          <p:cNvPr id="22" name="Straight Arrow Connector 21"/>
          <p:cNvCxnSpPr>
            <a:stCxn id="12" idx="1"/>
            <a:endCxn id="21" idx="3"/>
          </p:cNvCxnSpPr>
          <p:nvPr/>
        </p:nvCxnSpPr>
        <p:spPr bwMode="auto">
          <a:xfrm flipH="1" flipV="1">
            <a:off x="6532820" y="2424119"/>
            <a:ext cx="215384" cy="2"/>
          </a:xfrm>
          <a:prstGeom prst="straightConnector1">
            <a:avLst/>
          </a:prstGeom>
          <a:solidFill>
            <a:schemeClr val="accent2"/>
          </a:solidFill>
          <a:ln w="12700" cap="flat" cmpd="sng" algn="ctr">
            <a:solidFill>
              <a:schemeClr val="accent1"/>
            </a:solidFill>
            <a:prstDash val="solid"/>
            <a:round/>
            <a:headEnd type="none" w="med" len="med"/>
            <a:tailEnd type="arrow"/>
          </a:ln>
          <a:effectLst/>
        </p:spPr>
      </p:cxnSp>
      <p:sp>
        <p:nvSpPr>
          <p:cNvPr id="23" name="Flowchart: Punched Tape 22"/>
          <p:cNvSpPr/>
          <p:nvPr/>
        </p:nvSpPr>
        <p:spPr bwMode="auto">
          <a:xfrm>
            <a:off x="5596044" y="4400898"/>
            <a:ext cx="685792" cy="612322"/>
          </a:xfrm>
          <a:prstGeom prst="flowChartPunchedTape">
            <a:avLst/>
          </a:prstGeom>
          <a:solidFill>
            <a:schemeClr val="accent2">
              <a:lumMod val="40000"/>
              <a:lumOff val="60000"/>
            </a:schemeClr>
          </a:solidFill>
          <a:ln w="9525" algn="ctr">
            <a:solidFill>
              <a:schemeClr val="accent1"/>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algn="ctr">
              <a:lnSpc>
                <a:spcPct val="100000"/>
              </a:lnSpc>
              <a:buClr>
                <a:srgbClr val="879BAA"/>
              </a:buClr>
            </a:pPr>
            <a:r>
              <a:rPr lang="en-US" sz="1000" dirty="0" smtClean="0">
                <a:solidFill>
                  <a:srgbClr val="000000"/>
                </a:solidFill>
                <a:cs typeface="Arial" charset="0"/>
              </a:rPr>
              <a:t>Test Plan</a:t>
            </a:r>
          </a:p>
        </p:txBody>
      </p:sp>
      <p:cxnSp>
        <p:nvCxnSpPr>
          <p:cNvPr id="24" name="Straight Arrow Connector 23"/>
          <p:cNvCxnSpPr>
            <a:stCxn id="9" idx="3"/>
            <a:endCxn id="23" idx="1"/>
          </p:cNvCxnSpPr>
          <p:nvPr/>
        </p:nvCxnSpPr>
        <p:spPr bwMode="auto">
          <a:xfrm flipV="1">
            <a:off x="5307668" y="4707059"/>
            <a:ext cx="288376" cy="28256"/>
          </a:xfrm>
          <a:prstGeom prst="straightConnector1">
            <a:avLst/>
          </a:prstGeom>
          <a:solidFill>
            <a:schemeClr val="accent2"/>
          </a:solidFill>
          <a:ln w="12700" cap="flat" cmpd="sng" algn="ctr">
            <a:solidFill>
              <a:schemeClr val="accent1"/>
            </a:solidFill>
            <a:prstDash val="solid"/>
            <a:round/>
            <a:headEnd type="none" w="med" len="med"/>
            <a:tailEnd type="arrow"/>
          </a:ln>
          <a:effectLst/>
        </p:spPr>
      </p:cxnSp>
      <p:sp>
        <p:nvSpPr>
          <p:cNvPr id="25" name="Rectangle 24"/>
          <p:cNvSpPr/>
          <p:nvPr/>
        </p:nvSpPr>
        <p:spPr bwMode="auto">
          <a:xfrm>
            <a:off x="939407" y="5935177"/>
            <a:ext cx="561688" cy="210065"/>
          </a:xfrm>
          <a:prstGeom prst="rect">
            <a:avLst/>
          </a:prstGeom>
          <a:solidFill>
            <a:schemeClr val="accent6">
              <a:lumMod val="60000"/>
              <a:lumOff val="40000"/>
            </a:schemeClr>
          </a:solidFill>
          <a:ln w="12700" algn="ctr">
            <a:solidFill>
              <a:schemeClr val="accent1"/>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marL="171450" indent="-171450" algn="ctr">
              <a:lnSpc>
                <a:spcPct val="100000"/>
              </a:lnSpc>
              <a:buClr>
                <a:srgbClr val="879BAA"/>
              </a:buClr>
              <a:buFont typeface="Arial" pitchFamily="34" charset="0"/>
              <a:buChar char="•"/>
            </a:pPr>
            <a:endParaRPr lang="en-US" smtClean="0">
              <a:solidFill>
                <a:srgbClr val="000000"/>
              </a:solidFill>
              <a:cs typeface="Arial" charset="0"/>
            </a:endParaRPr>
          </a:p>
        </p:txBody>
      </p:sp>
      <p:sp>
        <p:nvSpPr>
          <p:cNvPr id="26" name="TextBox 25"/>
          <p:cNvSpPr txBox="1"/>
          <p:nvPr/>
        </p:nvSpPr>
        <p:spPr bwMode="gray">
          <a:xfrm>
            <a:off x="1604522" y="5929798"/>
            <a:ext cx="1112484"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wrap="none" lIns="0" tIns="0" rIns="0" bIns="0" rtlCol="0" anchor="t">
            <a:spAutoFit/>
          </a:bodyPr>
          <a:lstStyle/>
          <a:p>
            <a:pPr marL="171450" indent="-171450" algn="l">
              <a:lnSpc>
                <a:spcPct val="100000"/>
              </a:lnSpc>
              <a:buClr>
                <a:srgbClr val="879BAA"/>
              </a:buClr>
            </a:pPr>
            <a:r>
              <a:rPr lang="en-US" sz="1400" dirty="0" smtClean="0">
                <a:solidFill>
                  <a:srgbClr val="000000"/>
                </a:solidFill>
                <a:cs typeface="Arial" charset="0"/>
              </a:rPr>
              <a:t>Front-end tool</a:t>
            </a:r>
          </a:p>
        </p:txBody>
      </p:sp>
      <p:sp>
        <p:nvSpPr>
          <p:cNvPr id="27" name="Rectangle 26"/>
          <p:cNvSpPr/>
          <p:nvPr/>
        </p:nvSpPr>
        <p:spPr bwMode="auto">
          <a:xfrm>
            <a:off x="2968791" y="5940556"/>
            <a:ext cx="561688" cy="210065"/>
          </a:xfrm>
          <a:prstGeom prst="rect">
            <a:avLst/>
          </a:prstGeom>
          <a:solidFill>
            <a:schemeClr val="accent3">
              <a:lumMod val="60000"/>
              <a:lumOff val="40000"/>
            </a:schemeClr>
          </a:solidFill>
          <a:ln w="12700" algn="ctr">
            <a:solidFill>
              <a:schemeClr val="accent1"/>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marL="171450" indent="-171450" algn="ctr">
              <a:lnSpc>
                <a:spcPct val="100000"/>
              </a:lnSpc>
              <a:buClr>
                <a:srgbClr val="879BAA"/>
              </a:buClr>
              <a:buFont typeface="Arial" pitchFamily="34" charset="0"/>
              <a:buChar char="•"/>
            </a:pPr>
            <a:endParaRPr lang="en-US" smtClean="0">
              <a:solidFill>
                <a:srgbClr val="000000"/>
              </a:solidFill>
              <a:cs typeface="Arial" charset="0"/>
            </a:endParaRPr>
          </a:p>
        </p:txBody>
      </p:sp>
      <p:sp>
        <p:nvSpPr>
          <p:cNvPr id="28" name="TextBox 27"/>
          <p:cNvSpPr txBox="1"/>
          <p:nvPr/>
        </p:nvSpPr>
        <p:spPr bwMode="gray">
          <a:xfrm>
            <a:off x="3633906" y="5935177"/>
            <a:ext cx="1094852"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wrap="none" lIns="0" tIns="0" rIns="0" bIns="0" rtlCol="0" anchor="t">
            <a:spAutoFit/>
          </a:bodyPr>
          <a:lstStyle/>
          <a:p>
            <a:pPr marL="171450" indent="-171450" algn="l">
              <a:lnSpc>
                <a:spcPct val="100000"/>
              </a:lnSpc>
              <a:buClr>
                <a:srgbClr val="879BAA"/>
              </a:buClr>
            </a:pPr>
            <a:r>
              <a:rPr lang="en-US" sz="1400" smtClean="0">
                <a:solidFill>
                  <a:srgbClr val="000000"/>
                </a:solidFill>
                <a:cs typeface="Arial" charset="0"/>
              </a:rPr>
              <a:t>Back-end tool</a:t>
            </a:r>
          </a:p>
        </p:txBody>
      </p:sp>
      <p:sp>
        <p:nvSpPr>
          <p:cNvPr id="29" name="Rectangle 28"/>
          <p:cNvSpPr/>
          <p:nvPr/>
        </p:nvSpPr>
        <p:spPr bwMode="auto">
          <a:xfrm>
            <a:off x="4958396" y="5945935"/>
            <a:ext cx="561688" cy="210065"/>
          </a:xfrm>
          <a:prstGeom prst="rect">
            <a:avLst/>
          </a:prstGeom>
          <a:solidFill>
            <a:schemeClr val="accent2">
              <a:lumMod val="40000"/>
              <a:lumOff val="60000"/>
            </a:schemeClr>
          </a:solidFill>
          <a:ln w="9525" algn="ctr">
            <a:solidFill>
              <a:schemeClr val="accent1"/>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marL="171450" indent="-171450" algn="ctr">
              <a:lnSpc>
                <a:spcPct val="100000"/>
              </a:lnSpc>
              <a:buClr>
                <a:srgbClr val="879BAA"/>
              </a:buClr>
              <a:buFont typeface="Arial" pitchFamily="34" charset="0"/>
              <a:buChar char="•"/>
            </a:pPr>
            <a:endParaRPr lang="en-US" sz="1000" smtClean="0">
              <a:solidFill>
                <a:srgbClr val="000000"/>
              </a:solidFill>
              <a:cs typeface="Arial" charset="0"/>
            </a:endParaRPr>
          </a:p>
        </p:txBody>
      </p:sp>
      <p:sp>
        <p:nvSpPr>
          <p:cNvPr id="30" name="TextBox 29"/>
          <p:cNvSpPr txBox="1"/>
          <p:nvPr/>
        </p:nvSpPr>
        <p:spPr bwMode="gray">
          <a:xfrm>
            <a:off x="5623511" y="5940556"/>
            <a:ext cx="1282402"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wrap="none" lIns="0" tIns="0" rIns="0" bIns="0" rtlCol="0" anchor="t">
            <a:spAutoFit/>
          </a:bodyPr>
          <a:lstStyle/>
          <a:p>
            <a:pPr marL="171450" indent="-171450" algn="l">
              <a:lnSpc>
                <a:spcPct val="100000"/>
              </a:lnSpc>
              <a:buClr>
                <a:srgbClr val="879BAA"/>
              </a:buClr>
            </a:pPr>
            <a:r>
              <a:rPr lang="en-US" sz="1400" dirty="0" err="1" smtClean="0">
                <a:solidFill>
                  <a:srgbClr val="000000"/>
                </a:solidFill>
                <a:cs typeface="Arial" charset="0"/>
              </a:rPr>
              <a:t>Artefact</a:t>
            </a:r>
            <a:r>
              <a:rPr lang="en-US" sz="1400" dirty="0" smtClean="0">
                <a:solidFill>
                  <a:srgbClr val="000000"/>
                </a:solidFill>
                <a:cs typeface="Arial" charset="0"/>
              </a:rPr>
              <a:t> (output)</a:t>
            </a:r>
          </a:p>
        </p:txBody>
      </p:sp>
      <p:sp>
        <p:nvSpPr>
          <p:cNvPr id="31" name="Flowchart: Manual Input 30"/>
          <p:cNvSpPr/>
          <p:nvPr/>
        </p:nvSpPr>
        <p:spPr bwMode="auto">
          <a:xfrm>
            <a:off x="4011824" y="2060810"/>
            <a:ext cx="1436903" cy="886102"/>
          </a:xfrm>
          <a:prstGeom prst="flowChartManualInput">
            <a:avLst/>
          </a:prstGeom>
          <a:solidFill>
            <a:schemeClr val="accent6">
              <a:lumMod val="60000"/>
              <a:lumOff val="40000"/>
            </a:schemeClr>
          </a:solidFill>
          <a:ln w="38100" algn="ctr">
            <a:solidFill>
              <a:schemeClr val="accent4">
                <a:lumMod val="60000"/>
                <a:lumOff val="40000"/>
              </a:schemeClr>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algn="ctr">
              <a:lnSpc>
                <a:spcPct val="100000"/>
              </a:lnSpc>
              <a:buClr>
                <a:srgbClr val="879BAA"/>
              </a:buClr>
            </a:pPr>
            <a:r>
              <a:rPr lang="en-US" sz="1400" dirty="0" smtClean="0">
                <a:solidFill>
                  <a:srgbClr val="000000"/>
                </a:solidFill>
                <a:cs typeface="Arial" charset="0"/>
              </a:rPr>
              <a:t>UML-based Graph. Editor</a:t>
            </a:r>
          </a:p>
        </p:txBody>
      </p:sp>
      <p:pic>
        <p:nvPicPr>
          <p:cNvPr id="32" name="Picture 2" descr="C:\Users\mch1312a\Pictures\UML_logo.gif"/>
          <p:cNvPicPr>
            <a:picLocks noChangeAspect="1" noChangeArrowheads="1"/>
          </p:cNvPicPr>
          <p:nvPr/>
        </p:nvPicPr>
        <p:blipFill>
          <a:blip r:embed="rId2" cstate="print"/>
          <a:srcRect l="34692" r="4856"/>
          <a:stretch>
            <a:fillRect/>
          </a:stretch>
        </p:blipFill>
        <p:spPr bwMode="auto">
          <a:xfrm>
            <a:off x="5091974" y="1772770"/>
            <a:ext cx="558646" cy="656939"/>
          </a:xfrm>
          <a:prstGeom prst="rect">
            <a:avLst/>
          </a:prstGeom>
          <a:noFill/>
        </p:spPr>
      </p:pic>
      <p:cxnSp>
        <p:nvCxnSpPr>
          <p:cNvPr id="33" name="Straight Arrow Connector 32"/>
          <p:cNvCxnSpPr>
            <a:stCxn id="31" idx="2"/>
          </p:cNvCxnSpPr>
          <p:nvPr/>
        </p:nvCxnSpPr>
        <p:spPr bwMode="auto">
          <a:xfrm>
            <a:off x="4730276" y="2946912"/>
            <a:ext cx="1648" cy="338068"/>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sp>
        <p:nvSpPr>
          <p:cNvPr id="34" name="Rectangle 33"/>
          <p:cNvSpPr/>
          <p:nvPr/>
        </p:nvSpPr>
        <p:spPr bwMode="auto">
          <a:xfrm>
            <a:off x="7118337" y="5949291"/>
            <a:ext cx="561688" cy="210065"/>
          </a:xfrm>
          <a:prstGeom prst="rect">
            <a:avLst/>
          </a:prstGeom>
          <a:solidFill>
            <a:schemeClr val="bg1"/>
          </a:solidFill>
          <a:ln w="38100" algn="ctr">
            <a:solidFill>
              <a:schemeClr val="accent4">
                <a:lumMod val="60000"/>
                <a:lumOff val="40000"/>
              </a:schemeClr>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marL="171450" indent="-171450" algn="ctr">
              <a:lnSpc>
                <a:spcPct val="100000"/>
              </a:lnSpc>
              <a:buClr>
                <a:srgbClr val="879BAA"/>
              </a:buClr>
              <a:buFont typeface="Arial" pitchFamily="34" charset="0"/>
              <a:buChar char="•"/>
            </a:pPr>
            <a:endParaRPr lang="en-US" sz="1000" smtClean="0">
              <a:solidFill>
                <a:srgbClr val="000000"/>
              </a:solidFill>
              <a:cs typeface="Arial" charset="0"/>
            </a:endParaRPr>
          </a:p>
        </p:txBody>
      </p:sp>
      <p:sp>
        <p:nvSpPr>
          <p:cNvPr id="35" name="TextBox 34"/>
          <p:cNvSpPr txBox="1"/>
          <p:nvPr/>
        </p:nvSpPr>
        <p:spPr bwMode="gray">
          <a:xfrm>
            <a:off x="7838437" y="5949291"/>
            <a:ext cx="3204082"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wrap="none" lIns="0" tIns="0" rIns="0" bIns="0" rtlCol="0" anchor="t">
            <a:spAutoFit/>
          </a:bodyPr>
          <a:lstStyle/>
          <a:p>
            <a:pPr marL="171450" indent="-171450" algn="l">
              <a:lnSpc>
                <a:spcPct val="100000"/>
              </a:lnSpc>
              <a:buClr>
                <a:srgbClr val="879BAA"/>
              </a:buClr>
            </a:pPr>
            <a:r>
              <a:rPr lang="en-US" sz="1400" dirty="0" smtClean="0">
                <a:solidFill>
                  <a:srgbClr val="000000"/>
                </a:solidFill>
                <a:cs typeface="Arial" charset="0"/>
              </a:rPr>
              <a:t>(Partially) covered in ETSI TDL phase 3</a:t>
            </a:r>
          </a:p>
        </p:txBody>
      </p:sp>
      <p:pic>
        <p:nvPicPr>
          <p:cNvPr id="36" name="Picture 35" descr="mc-logo.png"/>
          <p:cNvPicPr>
            <a:picLocks noChangeAspect="1"/>
          </p:cNvPicPr>
          <p:nvPr/>
        </p:nvPicPr>
        <p:blipFill>
          <a:blip r:embed="rId3" cstate="print"/>
          <a:srcRect/>
          <a:stretch>
            <a:fillRect/>
          </a:stretch>
        </p:blipFill>
        <p:spPr>
          <a:xfrm>
            <a:off x="3158732" y="4155497"/>
            <a:ext cx="467990" cy="441047"/>
          </a:xfrm>
          <a:prstGeom prst="rect">
            <a:avLst/>
          </a:prstGeom>
        </p:spPr>
      </p:pic>
      <p:pic>
        <p:nvPicPr>
          <p:cNvPr id="37" name="Picture 36" descr="sirius-logo.png"/>
          <p:cNvPicPr>
            <a:picLocks noChangeAspect="1"/>
          </p:cNvPicPr>
          <p:nvPr/>
        </p:nvPicPr>
        <p:blipFill>
          <a:blip r:embed="rId4" cstate="print"/>
          <a:srcRect/>
          <a:stretch>
            <a:fillRect/>
          </a:stretch>
        </p:blipFill>
        <p:spPr>
          <a:xfrm>
            <a:off x="5006801" y="4027477"/>
            <a:ext cx="601733" cy="569067"/>
          </a:xfrm>
          <a:prstGeom prst="rect">
            <a:avLst/>
          </a:prstGeom>
        </p:spPr>
      </p:pic>
      <p:pic>
        <p:nvPicPr>
          <p:cNvPr id="38" name="Picture 37" descr="Xtext.png"/>
          <p:cNvPicPr>
            <a:picLocks noChangeAspect="1"/>
          </p:cNvPicPr>
          <p:nvPr/>
        </p:nvPicPr>
        <p:blipFill>
          <a:blip r:embed="rId5" cstate="print"/>
          <a:stretch>
            <a:fillRect/>
          </a:stretch>
        </p:blipFill>
        <p:spPr>
          <a:xfrm>
            <a:off x="2615308" y="2117958"/>
            <a:ext cx="1011414" cy="298367"/>
          </a:xfrm>
          <a:prstGeom prst="rect">
            <a:avLst/>
          </a:prstGeo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the TDL community</a:t>
            </a:r>
            <a:endParaRPr lang="en-US" dirty="0"/>
          </a:p>
        </p:txBody>
      </p:sp>
      <p:sp>
        <p:nvSpPr>
          <p:cNvPr id="3" name="Text Placeholder 2"/>
          <p:cNvSpPr>
            <a:spLocks noGrp="1"/>
          </p:cNvSpPr>
          <p:nvPr>
            <p:ph type="body" sz="quarter" idx="11"/>
          </p:nvPr>
        </p:nvSpPr>
        <p:spPr>
          <a:xfrm>
            <a:off x="627063" y="1412875"/>
            <a:ext cx="11088687" cy="236988"/>
          </a:xfrm>
        </p:spPr>
        <p:txBody>
          <a:bodyPr/>
          <a:lstStyle/>
          <a:p>
            <a:r>
              <a:rPr lang="en-US" dirty="0" smtClean="0"/>
              <a:t>As explored during previous meeting on Nov 16, 2015</a:t>
            </a:r>
            <a:endParaRPr lang="en-US" dirty="0"/>
          </a:p>
        </p:txBody>
      </p:sp>
      <p:sp>
        <p:nvSpPr>
          <p:cNvPr id="8" name="TextBox 7"/>
          <p:cNvSpPr txBox="1"/>
          <p:nvPr/>
        </p:nvSpPr>
        <p:spPr>
          <a:xfrm>
            <a:off x="7891396" y="1002650"/>
            <a:ext cx="1918795" cy="203133"/>
          </a:xfrm>
          <a:prstGeom prst="rect">
            <a:avLst/>
          </a:prstGeom>
          <a:noFill/>
        </p:spPr>
        <p:txBody>
          <a:bodyPr wrap="none" lIns="0" tIns="0" rIns="0" bIns="0" rtlCol="0">
            <a:spAutoFit/>
          </a:bodyPr>
          <a:lstStyle/>
          <a:p>
            <a:pPr>
              <a:lnSpc>
                <a:spcPct val="110000"/>
              </a:lnSpc>
              <a:spcBef>
                <a:spcPts val="0"/>
              </a:spcBef>
            </a:pPr>
            <a:r>
              <a:rPr lang="en-US" sz="1200" dirty="0" smtClean="0">
                <a:solidFill>
                  <a:schemeClr val="tx1"/>
                </a:solidFill>
              </a:rPr>
              <a:t>Attached </a:t>
            </a:r>
            <a:r>
              <a:rPr lang="en-US" sz="1200" dirty="0" err="1" smtClean="0">
                <a:solidFill>
                  <a:schemeClr val="tx1"/>
                </a:solidFill>
              </a:rPr>
              <a:t>MindMap</a:t>
            </a:r>
            <a:r>
              <a:rPr lang="en-US" sz="1200" dirty="0" smtClean="0">
                <a:solidFill>
                  <a:schemeClr val="tx1"/>
                </a:solidFill>
              </a:rPr>
              <a:t> diagram:</a:t>
            </a:r>
          </a:p>
        </p:txBody>
      </p:sp>
      <p:graphicFrame>
        <p:nvGraphicFramePr>
          <p:cNvPr id="18439" name="Object 7"/>
          <p:cNvGraphicFramePr>
            <a:graphicFrameLocks noChangeAspect="1"/>
          </p:cNvGraphicFramePr>
          <p:nvPr/>
        </p:nvGraphicFramePr>
        <p:xfrm>
          <a:off x="8800861" y="925513"/>
          <a:ext cx="3071813" cy="685800"/>
        </p:xfrm>
        <a:graphic>
          <a:graphicData uri="http://schemas.openxmlformats.org/presentationml/2006/ole">
            <p:oleObj spid="_x0000_s18439" name="Objekt-Manager-Shellobjekt" showAsIcon="1" r:id="rId3" imgW="3071880" imgH="685440" progId="Package">
              <p:embed/>
            </p:oleObj>
          </a:graphicData>
        </a:graphic>
      </p:graphicFrame>
      <p:pic>
        <p:nvPicPr>
          <p:cNvPr id="18440" name="Picture 8" descr="H:\My Documents\Building the TDL Community.png"/>
          <p:cNvPicPr>
            <a:picLocks noChangeAspect="1" noChangeArrowheads="1"/>
          </p:cNvPicPr>
          <p:nvPr/>
        </p:nvPicPr>
        <p:blipFill>
          <a:blip r:embed="rId4" cstate="print"/>
          <a:srcRect/>
          <a:stretch>
            <a:fillRect/>
          </a:stretch>
        </p:blipFill>
        <p:spPr bwMode="auto">
          <a:xfrm>
            <a:off x="627063" y="1933575"/>
            <a:ext cx="10020300" cy="427672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sz="quarter" idx="11"/>
          </p:nvPr>
        </p:nvSpPr>
        <p:spPr>
          <a:xfrm>
            <a:off x="627063" y="1976545"/>
            <a:ext cx="11088687" cy="2437590"/>
          </a:xfrm>
        </p:spPr>
        <p:txBody>
          <a:bodyPr/>
          <a:lstStyle/>
          <a:p>
            <a:pPr algn="r"/>
            <a:r>
              <a:rPr lang="en-US" sz="7200" dirty="0" smtClean="0"/>
              <a:t>Discussion on</a:t>
            </a:r>
            <a:br>
              <a:rPr lang="en-US" sz="7200" dirty="0" smtClean="0"/>
            </a:br>
            <a:r>
              <a:rPr lang="en-US" sz="7200" dirty="0" smtClean="0"/>
              <a:t>Next Steps</a:t>
            </a:r>
            <a:endParaRPr lang="en-US" sz="7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from Cinderella, Finn (1 of 2)</a:t>
            </a:r>
            <a:endParaRPr lang="en-US" dirty="0"/>
          </a:p>
        </p:txBody>
      </p:sp>
      <p:sp>
        <p:nvSpPr>
          <p:cNvPr id="4" name="Text Placeholder 3"/>
          <p:cNvSpPr>
            <a:spLocks noGrp="1"/>
          </p:cNvSpPr>
          <p:nvPr>
            <p:ph type="body" sz="quarter" idx="11"/>
          </p:nvPr>
        </p:nvSpPr>
        <p:spPr>
          <a:xfrm>
            <a:off x="627063" y="1412875"/>
            <a:ext cx="11088687" cy="218586"/>
          </a:xfrm>
        </p:spPr>
        <p:txBody>
          <a:bodyPr/>
          <a:lstStyle/>
          <a:p>
            <a:r>
              <a:rPr lang="en-US" b="1" dirty="0" smtClean="0"/>
              <a:t>Top 3 activities to build the TDL community</a:t>
            </a:r>
          </a:p>
        </p:txBody>
      </p:sp>
      <p:sp>
        <p:nvSpPr>
          <p:cNvPr id="5" name="Text Placeholder 4"/>
          <p:cNvSpPr>
            <a:spLocks noGrp="1"/>
          </p:cNvSpPr>
          <p:nvPr>
            <p:ph type="body" sz="quarter" idx="13"/>
          </p:nvPr>
        </p:nvSpPr>
        <p:spPr/>
        <p:txBody>
          <a:bodyPr/>
          <a:lstStyle/>
          <a:p>
            <a:pPr lvl="1">
              <a:buFont typeface="Arial" pitchFamily="34" charset="0"/>
              <a:buChar char="•"/>
            </a:pPr>
            <a:r>
              <a:rPr lang="en-US" dirty="0" smtClean="0"/>
              <a:t>Tools </a:t>
            </a:r>
            <a:r>
              <a:rPr lang="en-US" dirty="0"/>
              <a:t>(TDL editor with analyzer</a:t>
            </a:r>
            <a:r>
              <a:rPr lang="en-US" dirty="0" smtClean="0"/>
              <a:t>)</a:t>
            </a:r>
          </a:p>
          <a:p>
            <a:pPr lvl="2">
              <a:buFont typeface="Arial" pitchFamily="34" charset="0"/>
              <a:buChar char="•"/>
            </a:pPr>
            <a:r>
              <a:rPr lang="en-US" dirty="0" smtClean="0"/>
              <a:t>To be provided by </a:t>
            </a:r>
            <a:r>
              <a:rPr lang="en-US" dirty="0"/>
              <a:t>tool vendors </a:t>
            </a:r>
            <a:r>
              <a:rPr lang="en-US" dirty="0" smtClean="0"/>
              <a:t>initially</a:t>
            </a:r>
          </a:p>
          <a:p>
            <a:pPr lvl="2">
              <a:buFont typeface="Arial" pitchFamily="34" charset="0"/>
              <a:buChar char="•"/>
            </a:pPr>
            <a:r>
              <a:rPr lang="en-US" dirty="0" smtClean="0"/>
              <a:t>Open-source </a:t>
            </a:r>
            <a:r>
              <a:rPr lang="en-US" dirty="0"/>
              <a:t>products probably will appear when the TDL community grows</a:t>
            </a:r>
          </a:p>
          <a:p>
            <a:pPr lvl="1">
              <a:buFont typeface="Arial" pitchFamily="34" charset="0"/>
              <a:buChar char="•"/>
            </a:pPr>
            <a:endParaRPr lang="en-US" dirty="0" smtClean="0"/>
          </a:p>
          <a:p>
            <a:pPr lvl="1">
              <a:buFont typeface="Arial" pitchFamily="34" charset="0"/>
              <a:buChar char="•"/>
            </a:pPr>
            <a:r>
              <a:rPr lang="en-US" dirty="0" smtClean="0"/>
              <a:t>TDL </a:t>
            </a:r>
            <a:r>
              <a:rPr lang="en-US" dirty="0"/>
              <a:t>reference </a:t>
            </a:r>
            <a:r>
              <a:rPr lang="en-US" dirty="0" smtClean="0"/>
              <a:t>projects</a:t>
            </a:r>
          </a:p>
          <a:p>
            <a:pPr lvl="2">
              <a:buFont typeface="Arial" pitchFamily="34" charset="0"/>
              <a:buChar char="•"/>
            </a:pPr>
            <a:r>
              <a:rPr lang="en-US" dirty="0" smtClean="0"/>
              <a:t>It </a:t>
            </a:r>
            <a:r>
              <a:rPr lang="en-US" dirty="0"/>
              <a:t>is very important for the growth of the TDL community that </a:t>
            </a:r>
            <a:r>
              <a:rPr lang="en-US" dirty="0" smtClean="0"/>
              <a:t>reference projects </a:t>
            </a:r>
            <a:r>
              <a:rPr lang="en-US" dirty="0"/>
              <a:t>exists and be promoted to illustrate the benefits of </a:t>
            </a:r>
            <a:r>
              <a:rPr lang="en-US" dirty="0" smtClean="0"/>
              <a:t>TDL</a:t>
            </a:r>
          </a:p>
          <a:p>
            <a:pPr lvl="2">
              <a:buFont typeface="Arial" pitchFamily="34" charset="0"/>
              <a:buChar char="•"/>
            </a:pPr>
            <a:r>
              <a:rPr lang="en-US" dirty="0" smtClean="0"/>
              <a:t>Cover </a:t>
            </a:r>
            <a:r>
              <a:rPr lang="en-US" dirty="0"/>
              <a:t>more than telecom projects (ETSI), to illustrate </a:t>
            </a:r>
            <a:r>
              <a:rPr lang="en-US" dirty="0" smtClean="0"/>
              <a:t>the generic </a:t>
            </a:r>
            <a:r>
              <a:rPr lang="en-US" dirty="0"/>
              <a:t>usefulness of </a:t>
            </a:r>
            <a:r>
              <a:rPr lang="en-US" dirty="0" smtClean="0"/>
              <a:t>TDL</a:t>
            </a:r>
            <a:endParaRPr lang="en-US" dirty="0"/>
          </a:p>
          <a:p>
            <a:pPr lvl="1">
              <a:buFont typeface="Arial" pitchFamily="34" charset="0"/>
              <a:buChar char="•"/>
            </a:pPr>
            <a:endParaRPr lang="en-US" dirty="0" smtClean="0"/>
          </a:p>
          <a:p>
            <a:pPr lvl="1">
              <a:buFont typeface="Arial" pitchFamily="34" charset="0"/>
              <a:buChar char="•"/>
            </a:pPr>
            <a:r>
              <a:rPr lang="en-US" dirty="0" smtClean="0"/>
              <a:t>TDL Workshops, </a:t>
            </a:r>
            <a:r>
              <a:rPr lang="en-US" dirty="0"/>
              <a:t>conferences (Marketing</a:t>
            </a:r>
            <a:r>
              <a:rPr lang="en-US" dirty="0" smtClean="0"/>
              <a:t>)</a:t>
            </a:r>
          </a:p>
          <a:p>
            <a:pPr lvl="2">
              <a:buFont typeface="Arial" pitchFamily="34" charset="0"/>
              <a:buChar char="•"/>
            </a:pPr>
            <a:r>
              <a:rPr lang="en-US" dirty="0" smtClean="0"/>
              <a:t>Workshops</a:t>
            </a:r>
            <a:r>
              <a:rPr lang="en-US" dirty="0"/>
              <a:t>, Webinars, </a:t>
            </a:r>
            <a:r>
              <a:rPr lang="en-US" dirty="0" smtClean="0"/>
              <a:t>Tutorials</a:t>
            </a:r>
          </a:p>
          <a:p>
            <a:pPr lvl="2">
              <a:buFont typeface="Arial" pitchFamily="34" charset="0"/>
              <a:buChar char="•"/>
            </a:pPr>
            <a:r>
              <a:rPr lang="en-US" dirty="0" smtClean="0"/>
              <a:t>Presentations </a:t>
            </a:r>
            <a:r>
              <a:rPr lang="en-US" dirty="0"/>
              <a:t>at </a:t>
            </a:r>
            <a:r>
              <a:rPr lang="en-US" dirty="0" smtClean="0"/>
              <a:t>UCAAT</a:t>
            </a:r>
          </a:p>
          <a:p>
            <a:pPr lvl="2">
              <a:buFont typeface="Arial" pitchFamily="34" charset="0"/>
              <a:buChar char="•"/>
            </a:pPr>
            <a:r>
              <a:rPr lang="en-US" dirty="0" smtClean="0"/>
              <a:t>Use </a:t>
            </a:r>
            <a:r>
              <a:rPr lang="en-US" dirty="0"/>
              <a:t>in projects (H2020, ITEA, etc</a:t>
            </a:r>
            <a:r>
              <a:rPr lang="en-US" dirty="0" smtClean="0"/>
              <a:t>.)</a:t>
            </a:r>
          </a:p>
          <a:p>
            <a:pPr lvl="1">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from Cinderella, Finn (2 of 2)</a:t>
            </a:r>
            <a:endParaRPr lang="en-US" dirty="0"/>
          </a:p>
        </p:txBody>
      </p:sp>
      <p:sp>
        <p:nvSpPr>
          <p:cNvPr id="3" name="Text Placeholder 2"/>
          <p:cNvSpPr>
            <a:spLocks noGrp="1"/>
          </p:cNvSpPr>
          <p:nvPr>
            <p:ph type="body" sz="quarter" idx="11"/>
          </p:nvPr>
        </p:nvSpPr>
        <p:spPr>
          <a:xfrm>
            <a:off x="627063" y="1412875"/>
            <a:ext cx="11088687" cy="218586"/>
          </a:xfrm>
        </p:spPr>
        <p:txBody>
          <a:bodyPr/>
          <a:lstStyle/>
          <a:p>
            <a:r>
              <a:rPr lang="en-US" b="1" dirty="0" smtClean="0"/>
              <a:t>Prioritized list on TDL standardization</a:t>
            </a:r>
          </a:p>
        </p:txBody>
      </p:sp>
      <p:sp>
        <p:nvSpPr>
          <p:cNvPr id="4" name="Text Placeholder 3"/>
          <p:cNvSpPr>
            <a:spLocks noGrp="1"/>
          </p:cNvSpPr>
          <p:nvPr>
            <p:ph type="body" sz="quarter" idx="13"/>
          </p:nvPr>
        </p:nvSpPr>
        <p:spPr/>
        <p:txBody>
          <a:bodyPr/>
          <a:lstStyle/>
          <a:p>
            <a:pPr lvl="1">
              <a:buFont typeface="Arial" pitchFamily="34" charset="0"/>
              <a:buChar char="•"/>
            </a:pPr>
            <a:r>
              <a:rPr lang="en-US" dirty="0"/>
              <a:t>Although the continued ETSI TDL standardization activity is also very important the </a:t>
            </a:r>
            <a:r>
              <a:rPr lang="en-US" dirty="0" smtClean="0"/>
              <a:t>before-mentioned </a:t>
            </a:r>
            <a:r>
              <a:rPr lang="en-US" dirty="0"/>
              <a:t>activities are more important as they form the basis for an larger </a:t>
            </a:r>
            <a:r>
              <a:rPr lang="en-US" dirty="0" smtClean="0"/>
              <a:t>TDL </a:t>
            </a:r>
            <a:r>
              <a:rPr lang="en-US" dirty="0"/>
              <a:t>community that can guide the future TDL standardization.</a:t>
            </a:r>
            <a:endParaRPr lang="de-DE" sz="1600" dirty="0"/>
          </a:p>
          <a:p>
            <a:pPr lvl="1">
              <a:buFont typeface="Arial" pitchFamily="34" charset="0"/>
              <a:buChar char="•"/>
            </a:pPr>
            <a:r>
              <a:rPr lang="en-US" dirty="0"/>
              <a:t> </a:t>
            </a:r>
            <a:r>
              <a:rPr lang="en-US" dirty="0" smtClean="0"/>
              <a:t>From </a:t>
            </a:r>
            <a:r>
              <a:rPr lang="en-US" dirty="0"/>
              <a:t>the currents status and feedback from UCAAT the more important ETSI/MTS TDL </a:t>
            </a:r>
            <a:r>
              <a:rPr lang="en-US" dirty="0" smtClean="0"/>
              <a:t>standard </a:t>
            </a:r>
            <a:r>
              <a:rPr lang="en-US" dirty="0"/>
              <a:t>activities should include in addition to the maintenance / restructuring </a:t>
            </a:r>
            <a:r>
              <a:rPr lang="en-US" dirty="0" smtClean="0"/>
              <a:t>of </a:t>
            </a:r>
            <a:r>
              <a:rPr lang="en-US" dirty="0"/>
              <a:t>the current base TDL standards:</a:t>
            </a:r>
            <a:endParaRPr lang="de-DE" sz="1600" dirty="0"/>
          </a:p>
          <a:p>
            <a:pPr lvl="1">
              <a:buFont typeface="Arial" pitchFamily="34" charset="0"/>
              <a:buChar char="•"/>
            </a:pPr>
            <a:endParaRPr lang="de-DE" sz="1600" dirty="0"/>
          </a:p>
          <a:p>
            <a:pPr lvl="1">
              <a:buFont typeface="Arial" pitchFamily="34" charset="0"/>
              <a:buChar char="•"/>
            </a:pPr>
            <a:r>
              <a:rPr lang="en-US" dirty="0"/>
              <a:t>1) TDL to TTCN-3 </a:t>
            </a:r>
            <a:r>
              <a:rPr lang="en-US" dirty="0" smtClean="0"/>
              <a:t>mapping</a:t>
            </a:r>
          </a:p>
          <a:p>
            <a:pPr lvl="1">
              <a:buFont typeface="Arial" pitchFamily="34" charset="0"/>
              <a:buChar char="•"/>
            </a:pPr>
            <a:endParaRPr lang="de-DE" sz="1600" dirty="0"/>
          </a:p>
          <a:p>
            <a:pPr lvl="1">
              <a:buFont typeface="Arial" pitchFamily="34" charset="0"/>
              <a:buChar char="•"/>
            </a:pPr>
            <a:r>
              <a:rPr lang="en-US" dirty="0"/>
              <a:t>2) TDL data type mappings for standard data </a:t>
            </a:r>
            <a:r>
              <a:rPr lang="en-US" dirty="0" smtClean="0"/>
              <a:t>types</a:t>
            </a:r>
          </a:p>
          <a:p>
            <a:pPr lvl="1">
              <a:buFont typeface="Arial" pitchFamily="34" charset="0"/>
              <a:buChar char="•"/>
            </a:pPr>
            <a:endParaRPr lang="de-DE" sz="1600" dirty="0"/>
          </a:p>
          <a:p>
            <a:pPr lvl="1">
              <a:buFont typeface="Arial" pitchFamily="34" charset="0"/>
              <a:buChar char="•"/>
            </a:pPr>
            <a:r>
              <a:rPr lang="en-US" dirty="0"/>
              <a:t>3) TDL Low-level execution interface (Test execution / simulation</a:t>
            </a:r>
            <a:r>
              <a:rPr lang="en-US" dirty="0" smtClean="0"/>
              <a:t>)</a:t>
            </a:r>
          </a:p>
          <a:p>
            <a:pPr lvl="1">
              <a:buFont typeface="Arial" pitchFamily="34" charset="0"/>
              <a:buChar char="•"/>
            </a:pPr>
            <a:endParaRPr lang="de-DE" sz="1600" dirty="0"/>
          </a:p>
          <a:p>
            <a:pPr lvl="1">
              <a:buFont typeface="Arial" pitchFamily="34" charset="0"/>
              <a:buChar char="•"/>
            </a:pPr>
            <a:r>
              <a:rPr lang="en-US" dirty="0"/>
              <a:t>4) TDL user </a:t>
            </a:r>
            <a:r>
              <a:rPr lang="en-US" dirty="0" smtClean="0"/>
              <a:t>guide</a:t>
            </a:r>
            <a:endParaRPr lang="de-DE"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from </a:t>
            </a:r>
            <a:r>
              <a:rPr lang="en-US" dirty="0" err="1" smtClean="0"/>
              <a:t>FhG</a:t>
            </a:r>
            <a:r>
              <a:rPr lang="en-US" dirty="0" smtClean="0"/>
              <a:t> FOKUS, Marc-Florian</a:t>
            </a:r>
            <a:endParaRPr lang="en-US" dirty="0"/>
          </a:p>
        </p:txBody>
      </p:sp>
      <p:sp>
        <p:nvSpPr>
          <p:cNvPr id="3" name="Text Placeholder 2"/>
          <p:cNvSpPr>
            <a:spLocks noGrp="1"/>
          </p:cNvSpPr>
          <p:nvPr>
            <p:ph type="body" sz="quarter" idx="11"/>
          </p:nvPr>
        </p:nvSpPr>
        <p:spPr>
          <a:xfrm>
            <a:off x="627063" y="1412875"/>
            <a:ext cx="11088687" cy="218586"/>
          </a:xfrm>
        </p:spPr>
        <p:txBody>
          <a:bodyPr/>
          <a:lstStyle/>
          <a:p>
            <a:r>
              <a:rPr lang="en-US" b="1" dirty="0" smtClean="0"/>
              <a:t>Topics for TDL phase 4</a:t>
            </a:r>
            <a:endParaRPr lang="en-US" b="1" dirty="0"/>
          </a:p>
        </p:txBody>
      </p:sp>
      <p:sp>
        <p:nvSpPr>
          <p:cNvPr id="4" name="Text Placeholder 3"/>
          <p:cNvSpPr>
            <a:spLocks noGrp="1"/>
          </p:cNvSpPr>
          <p:nvPr>
            <p:ph type="body" sz="quarter" idx="13"/>
          </p:nvPr>
        </p:nvSpPr>
        <p:spPr/>
        <p:txBody>
          <a:bodyPr/>
          <a:lstStyle/>
          <a:p>
            <a:pPr lvl="1">
              <a:buFont typeface="Arial" pitchFamily="34" charset="0"/>
              <a:buChar char="•"/>
            </a:pPr>
            <a:r>
              <a:rPr lang="en-GB" dirty="0"/>
              <a:t>UML TTCN-3 Profile and TTCN-3 Code </a:t>
            </a:r>
            <a:r>
              <a:rPr lang="en-GB" dirty="0" smtClean="0"/>
              <a:t>Generator</a:t>
            </a:r>
          </a:p>
          <a:p>
            <a:pPr lvl="2">
              <a:buFont typeface="Arial" pitchFamily="34" charset="0"/>
              <a:buChar char="•"/>
            </a:pPr>
            <a:r>
              <a:rPr lang="en-GB" dirty="0" smtClean="0"/>
              <a:t>This </a:t>
            </a:r>
            <a:r>
              <a:rPr lang="en-GB" dirty="0"/>
              <a:t>pushes the idea of MDA also for test automation further. </a:t>
            </a:r>
            <a:endParaRPr lang="en-GB" dirty="0" smtClean="0"/>
          </a:p>
          <a:p>
            <a:pPr lvl="2">
              <a:buFont typeface="Arial" pitchFamily="34" charset="0"/>
              <a:buChar char="•"/>
            </a:pPr>
            <a:r>
              <a:rPr lang="en-GB" dirty="0" smtClean="0"/>
              <a:t>Since </a:t>
            </a:r>
            <a:r>
              <a:rPr lang="en-GB" dirty="0"/>
              <a:t>TDL is going towards UML with its profile, the next logical step in the technology stack would be having such a UML Profile for TTCN-3, for it heavily simplifies code </a:t>
            </a:r>
            <a:r>
              <a:rPr lang="en-GB" dirty="0" smtClean="0"/>
              <a:t>generation</a:t>
            </a:r>
          </a:p>
          <a:p>
            <a:pPr lvl="2">
              <a:buFont typeface="Arial" pitchFamily="34" charset="0"/>
              <a:buChar char="•"/>
            </a:pPr>
            <a:r>
              <a:rPr lang="en-GB" dirty="0" smtClean="0"/>
              <a:t>Even </a:t>
            </a:r>
            <a:r>
              <a:rPr lang="en-GB" dirty="0"/>
              <a:t>the code generator could be standardized and provided as open source implementation.</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DT_CUSTOMER" val="Siemens_I_2013_16x9"/>
  <p:tag name="CDT_CUSTOMER_NAME" val="Siemens AG, Industry Sector"/>
  <p:tag name="CDT_VERSION" val="4.1.2.0"/>
  <p:tag name="CDT_CREATORVERSION" val="4.1.2.0"/>
  <p:tag name="CDT_TEMPLATEVERSION" val="2.0.0"/>
  <p:tag name="CDT_LANGUAGE" val="1031"/>
  <p:tag name="CDT_FONTSET" val="Arial"/>
  <p:tag name="EE4P_STYLE_ID" val="040887b0-086c-4ff4-8beb-b5b55c2754ed"/>
</p:tagLst>
</file>

<file path=ppt/tags/tag10.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7:0-0-326,75-960,5"/>
  <p:tag name="CDT_MASTERSHAPE2" val="57350:326,7-26,62504-68,50504-933,8749"/>
  <p:tag name="CDT_MASTERSHAPE3" val="57351:295,7487-26,62504-30,95134-933,8749"/>
  <p:tag name="CDT_MASTERSHAPE4" val="6:0-480,25-0,1250394-0,1250394"/>
  <p:tag name="CDT_MASTERSHAPE5" val="8:0-809,1249-63,37504-113,375"/>
</p:tagLst>
</file>

<file path=ppt/tags/tag11.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7:0-0-406,5005-960,5"/>
  <p:tag name="CDT_MASTERSHAPE2" val="57350:337,575-26,62504-68,50504-933,8749"/>
  <p:tag name="CDT_MASTERSHAPE3" val="57351:406,08-26,62504-30,95134-933,8749"/>
  <p:tag name="CDT_MASTERSHAPE4" val="6:0-480,25-0,1250394-0,1250394"/>
  <p:tag name="CDT_MASTERSHAPE5" val="9:0-809,1249-63,37504-113,375"/>
</p:tagLst>
</file>

<file path=ppt/tags/tag12.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5:111,25-366,85-374,25-593,65"/>
  <p:tag name="CDT_MASTERSHAPE2" val="13:111,25-366,8501-374,25-593,6499"/>
  <p:tag name="CDT_MASTERSHAPE3" val="2:0-0-99,87504-960,5"/>
  <p:tag name="CDT_MASTERSHAPE4" val="11:111,25-0-374,25-355,51"/>
</p:tagLst>
</file>

<file path=ppt/tags/tag13.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13:111,25-49,37504-374,25-306,1349"/>
  <p:tag name="CDT_MASTERSHAPE3" val="5:111,25-366,85-374,25-593,65"/>
</p:tagLst>
</file>

<file path=ppt/tags/tag14.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Lst>
</file>

<file path=ppt/tags/tag15.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49,37504-374,25-646,3749"/>
</p:tagLst>
</file>

<file path=ppt/tags/tag16.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49,37504-374,25-532,9134"/>
</p:tagLst>
</file>

<file path=ppt/tags/tag17.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49,37504-374,25-430,875"/>
  <p:tag name="CDT_MASTERSHAPE3" val="4:111,25-491,625-374,25-430,875"/>
</p:tagLst>
</file>

<file path=ppt/tags/tag18.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01-49,37504-181,375-646,3749"/>
  <p:tag name="CDT_MASTERSHAPE3" val="13:304-49,37504-181,5-646,3749"/>
</p:tagLst>
</file>

<file path=ppt/tags/tag19.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49,37504-374,25-283,5"/>
  <p:tag name="CDT_MASTERSHAPE3" val="13:111,25-344,125-374,25-283,4646"/>
  <p:tag name="CDT_MASTERSHAPE4" val="12:111,25-639,0355-374,25-283,4646"/>
</p:tagLst>
</file>

<file path=ppt/tags/tag2.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PROT" val="3"/>
  <p:tag name="CDT_PROT_TOP" val="0"/>
  <p:tag name="CDT_PROT_LEFT" val="0"/>
  <p:tag name="CDT_PROT_WIDTH" val="960,5"/>
  <p:tag name="CDT_PROT_HEIGHT" val="99,87504"/>
  <p:tag name="CDT_DELETE_ONEVENT_NEWPRES" val="False"/>
</p:tagLst>
</file>

<file path=ppt/tags/tag20.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01-49,37504-181,375-430,875"/>
  <p:tag name="CDT_MASTERSHAPE3" val="4:111,25-491,625-181,375-430,875"/>
  <p:tag name="CDT_MASTERSHAPE4" val="5:304-49,37504-181,5-430,875"/>
  <p:tag name="CDT_MASTERSHAPE5" val="6:304-491,625-181,5-430,875"/>
</p:tagLst>
</file>

<file path=ppt/tags/tag21.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5:111,25-820,4528-374,25-102,0472"/>
</p:tagLst>
</file>

<file path=ppt/tags/tag22.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49,37504-374,25-646,3749"/>
  <p:tag name="CDT_MASTERSHAPE3" val="5:111,25-820,4528-374,25-102,0472"/>
</p:tagLst>
</file>

<file path=ppt/tags/tag23.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49,37504-374,25-532,9134"/>
  <p:tag name="CDT_MASTERSHAPE3" val="6:111,25-820,4528-374,25-102,0472"/>
</p:tagLst>
</file>

<file path=ppt/tags/tag24.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49,37504-374,25-317,4803"/>
  <p:tag name="CDT_MASTERSHAPE3" val="13:111,25-378,2697-374,25-317,4803"/>
  <p:tag name="CDT_MASTERSHAPE4" val="6:111,25-820,4528-374,25-102,0472"/>
</p:tagLst>
</file>

<file path=ppt/tags/tag25.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49,37504-374,25-204,0945"/>
  <p:tag name="CDT_MASTERSHAPE3" val="13:111,25-264,7559-374,25-215,4941"/>
  <p:tag name="CDT_MASTERSHAPE4" val="12:111,25-491,625-374,25-204,125"/>
  <p:tag name="CDT_MASTERSHAPE5" val="7:111,25-820,4528-374,25-102,0472"/>
</p:tagLst>
</file>

<file path=ppt/tags/tag26.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01-49,37504-181,375-646,3749"/>
  <p:tag name="CDT_MASTERSHAPE3" val="13:304-49,37504-181,5-646,3749"/>
  <p:tag name="CDT_MASTERSHAPE4" val="6:111,25-820,4528-374,25-102,0472"/>
</p:tagLst>
</file>

<file path=ppt/tags/tag27.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01-49,37504-181,375-317,4803"/>
  <p:tag name="CDT_MASTERSHAPE3" val="13:109,3588-378,2697-181,5-317,4803"/>
  <p:tag name="CDT_MASTERSHAPE4" val="12:303,9999-49,37504-181,5-317,4803"/>
  <p:tag name="CDT_MASTERSHAPE5" val="15:304-378,2697-181,5-317,4803"/>
  <p:tag name="CDT_MASTERSHAPE6" val="10:111,25-820,4528-374,25-102,0472"/>
</p:tagLst>
</file>

<file path=ppt/tags/tag28.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15:0-0-99,87504-960,5"/>
  <p:tag name="CDT_MASTERSHAPE2" val="3078:0-0-99,87504-960,5"/>
  <p:tag name="CDT_MASTERSHAPE3" val="3079:111,25-49,37504-374,25-646,3749"/>
  <p:tag name="CDT_MASTERSHAPE4" val="10:0-809,1142-63,50622-113,3858"/>
  <p:tag name="CDT_MASTERSHAPE5" val="16:485,5-0-34-960,5"/>
  <p:tag name="CDT_MASTERSHAPE6" val="17:519,5-0-20,5-309,6244"/>
  <p:tag name="CDT_MASTERSHAPE7" val="18:519,5-0-20,5-138,9988"/>
  <p:tag name="CDT_MASTERSHAPE8" val="19:519,5-298,2492-20,5-662,2507"/>
  <p:tag name="CDT_MASTERSHAPE9" val="20:0-480,25-0,1250394-0,1250394"/>
  <p:tag name="CDT_MASTERSHAPE10" val="2:0-0-0-0"/>
  <p:tag name="CDT_MASTERSHAPE11" val="3:0-0-0-0"/>
  <p:tag name="CDT_MASTERSHAPE12" val="4:0-0-0-0"/>
  <p:tag name="CDT_MASTERSHAPE13" val="5:0-0-0-0"/>
  <p:tag name="CDT_MASTERSHAPE14" val="6:0-0-0-0"/>
  <p:tag name="CDT_MASTERSHAPE15" val="8:0-0-0-0"/>
  <p:tag name="CDT_MASTERSHAPE16" val="21:0-0-0-0"/>
  <p:tag name="CDT_MASTERSHAPE17" val="22:0-0-0-0"/>
  <p:tag name="CDT_MASTERSHAPE18" val="23:0-0-0-0"/>
  <p:tag name="CDT_MASTERSHAPE19" val="24:0-0-0-0"/>
  <p:tag name="CDT_MASTERSHAPE20" val="25:0-0-0-0"/>
  <p:tag name="CDT_MASTERSHAPE21" val="26:0-0-0-0"/>
  <p:tag name="CDT_MASTERSHAPE22" val="27:0-0-0-0"/>
  <p:tag name="CDT_MASTERSHAPE23" val="28:0-0-0-0"/>
  <p:tag name="CDT_MASTERSHAPE24" val="29:0-0-0-0"/>
  <p:tag name="CDT_MASTERSHAPE25" val="30:0-0-0-0"/>
  <p:tag name="CDT_MASTERSHAPE26" val="31:0-0-0-0"/>
  <p:tag name="CDT_MASTERSHAPE27" val="3072:0-0-0-0"/>
  <p:tag name="CDT_MASTERSHAPE28" val="3073:0-0-0-0"/>
  <p:tag name="CDT_MASTERSHAPE29" val="3074:0-0-0-0"/>
  <p:tag name="CDT_MASTERSHAPE30" val="3075:0-0-0-0"/>
  <p:tag name="CDT_MASTERSHAPE31" val="3076:0-0-0-0"/>
  <p:tag name="CDT_MASTERSHAPE32" val="3077:0-0-0-0"/>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SXaOiHVhIEKg5.vVrGGddg"/>
</p:tagLst>
</file>

<file path=ppt/tags/tag3.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True"/>
  <p:tag name="CDT_LINEUNVISIBLE" val="True"/>
  <p:tag name="CDT_DELETE_ONEVENT_NEWPRES" val="False"/>
  <p:tag name="CDT_PROT" val="2"/>
  <p:tag name="CDT_PROT_TOP" val="0"/>
  <p:tag name="CDT_PROT_LEFT" val="0"/>
  <p:tag name="CDT_PROT_WIDTH" val="960,5"/>
  <p:tag name="CDT_PROT_HEIGHT" val="99,87504"/>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FbFgJBwQkEKzIZqt5um7VQ"/>
</p:tagLst>
</file>

<file path=ppt/tags/tag31.xml><?xml version="1.0" encoding="utf-8"?>
<p:tagLst xmlns:a="http://schemas.openxmlformats.org/drawingml/2006/main" xmlns:r="http://schemas.openxmlformats.org/officeDocument/2006/relationships" xmlns:p="http://schemas.openxmlformats.org/presentationml/2006/main">
  <p:tag name="EE4P_COPYRIGHT" val="1"/>
  <p:tag name="EE4P_MASTERWIZARD" val="Siemens_Confidentiality"/>
</p:tagLst>
</file>

<file path=ppt/tags/tag32.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COLBF_NEW" val="21"/>
  <p:tag name="CDT_EXTCOL" val="True"/>
  <p:tag name="CDT_COLFF_NEW" val="21"/>
  <p:tag name="CDT_PROT" val="3"/>
  <p:tag name="CDT_PROT_TOP" val="0"/>
  <p:tag name="CDT_PROT_LEFT" val="0"/>
  <p:tag name="CDT_PROT_WIDTH" val="960,5"/>
  <p:tag name="CDT_PROT_HEIGHT" val="326,75"/>
</p:tagLst>
</file>

<file path=ppt/tags/tag33.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COLBF_NEW" val="17"/>
  <p:tag name="CDT_COLFF_NEW" val="17"/>
  <p:tag name="CDT_EXTCOL" val="True"/>
  <p:tag name="CDT_COLTX_NEW" val="18"/>
  <p:tag name="CDT_PROT" val="5"/>
  <p:tag name="CDT_PROT_TOP" val="326,7"/>
  <p:tag name="CDT_PROT_LEFT" val="26,62504"/>
  <p:tag name="CDT_PROT_WIDTH" val="933,8749"/>
  <p:tag name="CDT_PROT_HEIGHT" val="68,50504"/>
  <p:tag name="CDT_DELETE_ONEVENT_NEWPRES" val="False"/>
</p:tagLst>
</file>

<file path=ppt/tags/tag34.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COLBF_NEW" val="19"/>
  <p:tag name="CDT_COLFF_NEW" val="19"/>
  <p:tag name="CDT_EXTCOL" val="True"/>
  <p:tag name="CDT_COLTX_NEW" val="20"/>
  <p:tag name="CDT_DELETE_ONEVENT_NEWPRES" val="False"/>
  <p:tag name="CDT_PROT" val="2"/>
  <p:tag name="CDT_PROT_TOP" val="295,7487"/>
  <p:tag name="CDT_PROT_LEFT" val="26,62504"/>
  <p:tag name="CDT_PROT_WIDTH" val="933,8749"/>
  <p:tag name="CDT_PROT_HEIGHT" val="30,95134"/>
</p:tagLst>
</file>

<file path=ppt/tags/tag35.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True"/>
  <p:tag name="CDT_LINEUNVISIBLE" val="True"/>
  <p:tag name="CDT_AUTODIALOG" val="1"/>
  <p:tag name="CDT_EXTCOL" val="True"/>
  <p:tag name="CDT_COLTX_NEW" val="26"/>
  <p:tag name="CDT_TARGETSHAPE_NEW" val="2"/>
  <p:tag name="CDT_PROT" val="3"/>
  <p:tag name="CDT_PROT_TOP" val="0"/>
  <p:tag name="CDT_PROT_LEFT" val="480,25"/>
  <p:tag name="CDT_PROT_WIDTH" val="0,1250394"/>
  <p:tag name="CDT_PROT_HEIGHT" val="0,1250394"/>
  <p:tag name="CDT_DELETE_ONEVENT_NEWPRES" val="False"/>
</p:tagLst>
</file>

<file path=ppt/tags/tag36.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True"/>
  <p:tag name="CDT_LINEUNVISIBLE" val="True"/>
  <p:tag name="CDT_PROT" val="3"/>
  <p:tag name="CDT_PROT_TOP" val="0"/>
  <p:tag name="CDT_PROT_LEFT" val="49,37504"/>
  <p:tag name="CDT_PROT_WIDTH" val="136,063"/>
  <p:tag name="CDT_PROT_HEIGHT" val="76,20732"/>
</p:tagLst>
</file>

<file path=ppt/tags/tag37.xml><?xml version="1.0" encoding="utf-8"?>
<p:tagLst xmlns:a="http://schemas.openxmlformats.org/drawingml/2006/main" xmlns:r="http://schemas.openxmlformats.org/officeDocument/2006/relationships" xmlns:p="http://schemas.openxmlformats.org/presentationml/2006/main">
  <p:tag name="EE4P_COPYRIGHT" val="1"/>
  <p:tag name="EE4P_MASTERWIZARD" val="Siemens_Confidentiality"/>
</p:tagLst>
</file>

<file path=ppt/tags/tag38.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COLBF_NEW" val="21"/>
  <p:tag name="CDT_EXTCOL" val="True"/>
  <p:tag name="CDT_COLFF_NEW" val="21"/>
  <p:tag name="CDT_PROT" val="3"/>
  <p:tag name="CDT_PROT_TOP" val="0"/>
  <p:tag name="CDT_PROT_LEFT" val="0"/>
  <p:tag name="CDT_PROT_WIDTH" val="960,5"/>
  <p:tag name="CDT_PROT_HEIGHT" val="326,7"/>
</p:tagLst>
</file>

<file path=ppt/tags/tag39.xml><?xml version="1.0" encoding="utf-8"?>
<p:tagLst xmlns:a="http://schemas.openxmlformats.org/drawingml/2006/main" xmlns:r="http://schemas.openxmlformats.org/officeDocument/2006/relationships" xmlns:p="http://schemas.openxmlformats.org/presentationml/2006/main">
  <p:tag name="CDT_DUMMYPICTURE" val="True"/>
  <p:tag name="CDT_FILLFIXED" val="True"/>
  <p:tag name="CDT_LINEFIXED" val="True"/>
  <p:tag name="CDT_FILLUNVISIBLE" val="False"/>
  <p:tag name="CDT_LINEUNVISIBLE" val="True"/>
  <p:tag name="CDT_AUTODIALOG" val="2"/>
  <p:tag name="CDT_TARGETSHAPE_NEW" val="14"/>
  <p:tag name="CDT_PROT" val="3"/>
  <p:tag name="CDT_PROT_TOP" val="0"/>
  <p:tag name="CDT_PROT_LEFT" val="0"/>
  <p:tag name="CDT_PROT_WIDTH" val="960,5"/>
  <p:tag name="CDT_PROT_HEIGHT" val="326,7"/>
  <p:tag name="CDT_DELETE_ONEVENT_NEWPRES" val="False"/>
</p:tagLst>
</file>

<file path=ppt/tags/tag4.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True"/>
  <p:tag name="CDT_LINEUNVISIBLE" val="True"/>
  <p:tag name="CDT_PROT" val="3"/>
  <p:tag name="CDT_PROT_TOP" val="0"/>
  <p:tag name="CDT_PROT_LEFT" val="809,1142"/>
  <p:tag name="CDT_PROT_WIDTH" val="113,3858"/>
  <p:tag name="CDT_PROT_HEIGHT" val="63,50622"/>
</p:tagLst>
</file>

<file path=ppt/tags/tag40.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COLBF_NEW" val="17"/>
  <p:tag name="CDT_COLFF_NEW" val="17"/>
  <p:tag name="CDT_EXTCOL" val="True"/>
  <p:tag name="CDT_COLTX_NEW" val="18"/>
  <p:tag name="CDT_TARGETSHAPE_NEW" val="3"/>
  <p:tag name="CDT_PROT" val="5"/>
  <p:tag name="CDT_PROT_TOP" val="326,7"/>
  <p:tag name="CDT_PROT_LEFT" val="26,62496"/>
  <p:tag name="CDT_PROT_WIDTH" val="933,8749"/>
  <p:tag name="CDT_PROT_HEIGHT" val="68,50504"/>
  <p:tag name="CDT_DELETE_ONEVENT_NEWPRES" val="False"/>
</p:tagLst>
</file>

<file path=ppt/tags/tag41.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COLBF_NEW" val="19"/>
  <p:tag name="CDT_COLFF_NEW" val="19"/>
  <p:tag name="CDT_EXTCOL" val="True"/>
  <p:tag name="CDT_COLTX_NEW" val="20"/>
  <p:tag name="CDT_DELETE_ONEVENT_NEWPRES" val="False"/>
  <p:tag name="CDT_PROT" val="2"/>
  <p:tag name="CDT_PROT_TOP" val="295,7487"/>
  <p:tag name="CDT_PROT_LEFT" val="26,62496"/>
  <p:tag name="CDT_PROT_WIDTH" val="933,8749"/>
  <p:tag name="CDT_PROT_HEIGHT" val="30,95134"/>
</p:tagLst>
</file>

<file path=ppt/tags/tag42.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True"/>
  <p:tag name="CDT_LINEUNVISIBLE" val="True"/>
  <p:tag name="CDT_AUTODIALOG" val="1"/>
  <p:tag name="CDT_EXTCOL" val="True"/>
  <p:tag name="CDT_COLTX_NEW" val="26"/>
  <p:tag name="CDT_TARGETSHAPE_NEW" val="2"/>
  <p:tag name="CDT_PROT" val="3"/>
  <p:tag name="CDT_PROT_TOP" val="0"/>
  <p:tag name="CDT_PROT_LEFT" val="480,25"/>
  <p:tag name="CDT_PROT_WIDTH" val="0,1250394"/>
  <p:tag name="CDT_PROT_HEIGHT" val="0,1250394"/>
  <p:tag name="CDT_DELETE_ONEVENT_NEWPRES" val="False"/>
</p:tagLst>
</file>

<file path=ppt/tags/tag43.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True"/>
  <p:tag name="CDT_LINEUNVISIBLE" val="True"/>
  <p:tag name="CDT_PROT" val="3"/>
  <p:tag name="CDT_PROT_TOP" val="0"/>
  <p:tag name="CDT_PROT_LEFT" val="49,37504"/>
  <p:tag name="CDT_PROT_WIDTH" val="136,063"/>
  <p:tag name="CDT_PROT_HEIGHT" val="76,20732"/>
</p:tagLst>
</file>

<file path=ppt/tags/tag44.xml><?xml version="1.0" encoding="utf-8"?>
<p:tagLst xmlns:a="http://schemas.openxmlformats.org/drawingml/2006/main" xmlns:r="http://schemas.openxmlformats.org/officeDocument/2006/relationships" xmlns:p="http://schemas.openxmlformats.org/presentationml/2006/main">
  <p:tag name="EE4P_COPYRIGHT" val="1"/>
  <p:tag name="EE4P_MASTERWIZARD" val="Siemens_Confidentiality"/>
</p:tagLst>
</file>

<file path=ppt/tags/tag45.xml><?xml version="1.0" encoding="utf-8"?>
<p:tagLst xmlns:a="http://schemas.openxmlformats.org/drawingml/2006/main" xmlns:r="http://schemas.openxmlformats.org/officeDocument/2006/relationships" xmlns:p="http://schemas.openxmlformats.org/presentationml/2006/main">
  <p:tag name="CDT_PROT" val="2"/>
  <p:tag name="CDT_PROT_TOP" val="0"/>
  <p:tag name="CDT_PROT_LEFT" val="0"/>
  <p:tag name="CDT_PROT_WIDTH" val="960,5"/>
  <p:tag name="CDT_PROT_HEIGHT" val="99,87504"/>
</p:tagLst>
</file>

<file path=ppt/tags/tag46.xml><?xml version="1.0" encoding="utf-8"?>
<p:tagLst xmlns:a="http://schemas.openxmlformats.org/drawingml/2006/main" xmlns:r="http://schemas.openxmlformats.org/officeDocument/2006/relationships" xmlns:p="http://schemas.openxmlformats.org/presentationml/2006/main">
  <p:tag name="CDT_PROT" val="2"/>
  <p:tag name="CDT_PROT_TOP" val="0"/>
  <p:tag name="CDT_PROT_LEFT" val="0"/>
  <p:tag name="CDT_PROT_WIDTH" val="960,5"/>
  <p:tag name="CDT_PROT_HEIGHT" val="99,87504"/>
</p:tagLst>
</file>

<file path=ppt/tags/tag47.xml><?xml version="1.0" encoding="utf-8"?>
<p:tagLst xmlns:a="http://schemas.openxmlformats.org/drawingml/2006/main" xmlns:r="http://schemas.openxmlformats.org/officeDocument/2006/relationships" xmlns:p="http://schemas.openxmlformats.org/presentationml/2006/main">
  <p:tag name="CDT_PROT" val="2"/>
  <p:tag name="CDT_PROT_TOP" val="0"/>
  <p:tag name="CDT_PROT_LEFT" val="0"/>
  <p:tag name="CDT_PROT_WIDTH" val="960,5"/>
  <p:tag name="CDT_PROT_HEIGHT" val="99,87504"/>
</p:tagLst>
</file>

<file path=ppt/tags/tag48.xml><?xml version="1.0" encoding="utf-8"?>
<p:tagLst xmlns:a="http://schemas.openxmlformats.org/drawingml/2006/main" xmlns:r="http://schemas.openxmlformats.org/officeDocument/2006/relationships" xmlns:p="http://schemas.openxmlformats.org/presentationml/2006/main">
  <p:tag name="CDT_PROT" val="2"/>
  <p:tag name="CDT_PROT_TOP" val="0"/>
  <p:tag name="CDT_PROT_LEFT" val="0"/>
  <p:tag name="CDT_PROT_WIDTH" val="960,5"/>
  <p:tag name="CDT_PROT_HEIGHT" val="99,87504"/>
</p:tagLst>
</file>

<file path=ppt/tags/tag49.xml><?xml version="1.0" encoding="utf-8"?>
<p:tagLst xmlns:a="http://schemas.openxmlformats.org/drawingml/2006/main" xmlns:r="http://schemas.openxmlformats.org/officeDocument/2006/relationships" xmlns:p="http://schemas.openxmlformats.org/presentationml/2006/main">
  <p:tag name="CDT_PROT" val="2"/>
  <p:tag name="CDT_PROT_TOP" val="0"/>
  <p:tag name="CDT_PROT_LEFT" val="0"/>
  <p:tag name="CDT_PROT_WIDTH" val="960,5"/>
  <p:tag name="CDT_PROT_HEIGHT" val="99,87504"/>
</p:tagLst>
</file>

<file path=ppt/tags/tag5.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True"/>
  <p:tag name="CDT_LINEUNVISIBLE" val="True"/>
  <p:tag name="CDT_AUTODIALOG" val="1"/>
  <p:tag name="CDT_EXTCOL" val="True"/>
  <p:tag name="CDT_COLTX_NEW" val="26"/>
  <p:tag name="CDT_TARGETSHAPE_NEW" val="2"/>
  <p:tag name="CDT_PROT" val="3"/>
  <p:tag name="CDT_PROT_TOP" val="0"/>
  <p:tag name="CDT_PROT_LEFT" val="480,25"/>
  <p:tag name="CDT_PROT_WIDTH" val="0,1250394"/>
  <p:tag name="CDT_PROT_HEIGHT" val="0,1250394"/>
  <p:tag name="CDT_DELETE_ONEVENT_NEWPRES" val="False"/>
</p:tagLst>
</file>

<file path=ppt/tags/tag50.xml><?xml version="1.0" encoding="utf-8"?>
<p:tagLst xmlns:a="http://schemas.openxmlformats.org/drawingml/2006/main" xmlns:r="http://schemas.openxmlformats.org/officeDocument/2006/relationships" xmlns:p="http://schemas.openxmlformats.org/presentationml/2006/main">
  <p:tag name="CDT_PROT" val="2"/>
  <p:tag name="CDT_PROT_TOP" val="0"/>
  <p:tag name="CDT_PROT_LEFT" val="0"/>
  <p:tag name="CDT_PROT_WIDTH" val="960,5"/>
  <p:tag name="CDT_PROT_HEIGHT" val="99,87504"/>
</p:tagLst>
</file>

<file path=ppt/tags/tag51.xml><?xml version="1.0" encoding="utf-8"?>
<p:tagLst xmlns:a="http://schemas.openxmlformats.org/drawingml/2006/main" xmlns:r="http://schemas.openxmlformats.org/officeDocument/2006/relationships" xmlns:p="http://schemas.openxmlformats.org/presentationml/2006/main">
  <p:tag name="CDT_PROT" val="2"/>
  <p:tag name="CDT_PROT_TOP" val="0"/>
  <p:tag name="CDT_PROT_LEFT" val="0"/>
  <p:tag name="CDT_PROT_WIDTH" val="960,5"/>
  <p:tag name="CDT_PROT_HEIGHT" val="99,87504"/>
</p:tagLst>
</file>

<file path=ppt/tags/tag52.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COLBF_NEW" val="21"/>
  <p:tag name="CDT_COLFF_NEW" val="21"/>
  <p:tag name="CDT_EXTCOL" val="True"/>
  <p:tag name="CDT_COLTX_NEW" val="22"/>
  <p:tag name="CDT_TARGETSHAPE_NEW" val="20"/>
  <p:tag name="CDT_DELETE_ONEVENT_NEWPRES" val="False"/>
  <p:tag name="CDT_PROT" val="2"/>
  <p:tag name="CDT_PROT_TOP" val="111,25"/>
  <p:tag name="CDT_PROT_LEFT" val="366,8501"/>
  <p:tag name="CDT_PROT_WIDTH" val="593,6499"/>
  <p:tag name="CDT_PROT_HEIGHT" val="374,25"/>
</p:tagLst>
</file>

<file path=ppt/tags/tag53.xml><?xml version="1.0" encoding="utf-8"?>
<p:tagLst xmlns:a="http://schemas.openxmlformats.org/drawingml/2006/main" xmlns:r="http://schemas.openxmlformats.org/officeDocument/2006/relationships" xmlns:p="http://schemas.openxmlformats.org/presentationml/2006/main">
  <p:tag name="CDT_PROT" val="2"/>
  <p:tag name="CDT_PROT_TOP" val="0"/>
  <p:tag name="CDT_PROT_LEFT" val="0"/>
  <p:tag name="CDT_PROT_WIDTH" val="960,5"/>
  <p:tag name="CDT_PROT_HEIGHT" val="99,87504"/>
</p:tagLst>
</file>

<file path=ppt/tags/tag6.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15:0-0-326,7-960,5"/>
  <p:tag name="CDT_MASTERSHAPE2" val="11:0-0-326,7-960,5"/>
  <p:tag name="CDT_MASTERSHAPE3" val="57350:326,7-26,62496-68,50504-933,8749"/>
  <p:tag name="CDT_MASTERSHAPE4" val="57351:295,7487-26,62496-30,95134-933,8749"/>
  <p:tag name="CDT_MASTERSHAPE5" val="12:0-480,25-0,1250394-0,1250394"/>
  <p:tag name="CDT_MASTERSHAPE6" val="13:0-49,37504-76,20732-136,063"/>
  <p:tag name="CDT_MASTERSHAPE7" val="14:485,5-0-34-960,5"/>
  <p:tag name="CDT_MASTERSHAPE8" val="10:485,5-695,75-34-264,75"/>
</p:tagLst>
</file>

<file path=ppt/tags/tag7.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16:0-0-406,08-960,5"/>
  <p:tag name="CDT_MASTERSHAPE2" val="13:0-0-406,08-960,5"/>
  <p:tag name="CDT_MASTERSHAPE3" val="57350:337,575-26,62496-68,50504-933,8749"/>
  <p:tag name="CDT_MASTERSHAPE4" val="57351:406,08-26,62496-30,95134-933,8749"/>
  <p:tag name="CDT_MASTERSHAPE5" val="11:0-480,25-0,1250394-0,1250394"/>
  <p:tag name="CDT_MASTERSHAPE6" val="14:0-49,37504-76,20732-136,063"/>
  <p:tag name="CDT_MASTERSHAPE7" val="15:485,5-0-34-960,5"/>
  <p:tag name="CDT_MASTERSHAPE8" val="12:485,5-695,75-34-264,75"/>
</p:tagLst>
</file>

<file path=ppt/tags/tag8.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16:0-0-540-960,5"/>
  <p:tag name="CDT_MASTERSHAPE2" val="14:0-0-540-960,5"/>
  <p:tag name="CDT_MASTERSHAPE3" val="57350:190,6199-26,62496-99,70441-933,8749"/>
  <p:tag name="CDT_MASTERSHAPE4" val="11:0-480,25-0,1250394-0,1250394"/>
  <p:tag name="CDT_MASTERSHAPE5" val="12:0-49,37504-76,20732-136,063"/>
  <p:tag name="CDT_MASTERSHAPE6" val="15:485,5-0-34-960,5"/>
  <p:tag name="CDT_MASTERSHAPE7" val="57351:190,62-26,62504-30,95134-933,8749"/>
  <p:tag name="CDT_MASTERSHAPE8" val="13:485,5-695,75-34-264,75"/>
</p:tagLst>
</file>

<file path=ppt/tags/tag9.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16:0-0-540-960,5"/>
  <p:tag name="CDT_MASTERSHAPE2" val="14:0-0-540-960,5"/>
  <p:tag name="CDT_MASTERSHAPE3" val="57350:235,2668-26,62496-99,70441-933,8749"/>
  <p:tag name="CDT_MASTERSHAPE4" val="11:0-480,25-0,1250394-0,1250394"/>
  <p:tag name="CDT_MASTERSHAPE5" val="13:0-49,37504-76,20732-136,063"/>
  <p:tag name="CDT_MASTERSHAPE6" val="15:485,5-0-34-960,5"/>
  <p:tag name="CDT_MASTERSHAPE7" val="57351:304-26,62504-30,95134-933,8749"/>
  <p:tag name="CDT_MASTERSHAPE8" val="12:485,5-695,75-34-264,75"/>
</p:tagLst>
</file>

<file path=ppt/theme/theme1.xml><?xml version="1.0" encoding="utf-8"?>
<a:theme xmlns:a="http://schemas.openxmlformats.org/drawingml/2006/main" name="CT PPT_16x9_EN_V3">
  <a:themeElements>
    <a:clrScheme name="Custom 248">
      <a:dk1>
        <a:srgbClr val="000000"/>
      </a:dk1>
      <a:lt1>
        <a:srgbClr val="FFFFFF"/>
      </a:lt1>
      <a:dk2>
        <a:srgbClr val="000000"/>
      </a:dk2>
      <a:lt2>
        <a:srgbClr val="ADBECB"/>
      </a:lt2>
      <a:accent1>
        <a:srgbClr val="879BAA"/>
      </a:accent1>
      <a:accent2>
        <a:srgbClr val="BECDD7"/>
      </a:accent2>
      <a:accent3>
        <a:srgbClr val="EB780A"/>
      </a:accent3>
      <a:accent4>
        <a:srgbClr val="641946"/>
      </a:accent4>
      <a:accent5>
        <a:srgbClr val="006487"/>
      </a:accent5>
      <a:accent6>
        <a:srgbClr val="647D2D"/>
      </a:accent6>
      <a:hlink>
        <a:srgbClr val="006487"/>
      </a:hlink>
      <a:folHlink>
        <a:srgbClr val="641946"/>
      </a:folHlink>
    </a:clrScheme>
    <a:fontScheme name="Sieme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wrap="square" lIns="108000" tIns="54000" rIns="108000" bIns="54000" numCol="1" spcCol="72000" rtlCol="0" anchor="ctr">
        <a:noAutofit/>
      </a:bodyPr>
      <a:lstStyle>
        <a:defPPr algn="ctr">
          <a:lnSpc>
            <a:spcPct val="110000"/>
          </a:lnSpc>
          <a:spcBef>
            <a:spcPct val="0"/>
          </a:spcBef>
          <a:buFont typeface="Wingdings" charset="0"/>
          <a:buNone/>
          <a:defRPr sz="1800" b="1" dirty="0" err="1" smtClean="0">
            <a:solidFill>
              <a:schemeClr val="tx1"/>
            </a:solidFill>
          </a:defRPr>
        </a:defPPr>
      </a:lstStyle>
    </a:spDef>
    <a:lnDef>
      <a:spPr bwMode="auto">
        <a:xfrm>
          <a:off x="0" y="0"/>
          <a:ext cx="1" cy="1"/>
        </a:xfrm>
        <a:custGeom>
          <a:avLst/>
          <a:gdLst/>
          <a:ahLst/>
          <a:cxnLst/>
          <a:rect l="0" t="0" r="0" b="0"/>
          <a:pathLst/>
        </a:custGeom>
        <a:solidFill>
          <a:schemeClr val="tx2"/>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de-DE" sz="2400" b="0" i="0" u="none" strike="noStrike" cap="none" normalizeH="0" baseline="0">
            <a:ln>
              <a:noFill/>
            </a:ln>
            <a:solidFill>
              <a:srgbClr val="000000"/>
            </a:solidFill>
            <a:effectLst/>
            <a:latin typeface="Arial" charset="0"/>
            <a:ea typeface="ヒラギノ角ゴ Pro W3" charset="0"/>
          </a:defRPr>
        </a:defPPr>
      </a:lstStyle>
    </a:lnDef>
    <a:txDef>
      <a:spPr>
        <a:noFill/>
      </a:spPr>
      <a:bodyPr wrap="square" lIns="0" tIns="0" rIns="0" bIns="0" rtlCol="0">
        <a:spAutoFit/>
      </a:bodyPr>
      <a:lstStyle>
        <a:defPPr>
          <a:lnSpc>
            <a:spcPct val="110000"/>
          </a:lnSpc>
          <a:spcBef>
            <a:spcPts val="0"/>
          </a:spcBef>
          <a:defRPr sz="1200" dirty="0" err="1" smtClean="0">
            <a:solidFill>
              <a:schemeClr val="tx1"/>
            </a:solidFill>
          </a:defRPr>
        </a:defPPr>
      </a:lstStyle>
    </a:txDef>
  </a:objectDefaults>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p4ppTags/>
</file>

<file path=customXml/item10.xml><?xml version="1.0" encoding="utf-8"?>
<p4ppTags>
  <Name>Chapter title (big bar down)</Name>
  <PpLayout>1</PpLayout>
  <Index>5</Index>
</p4ppTags>
</file>

<file path=customXml/item11.xml><?xml version="1.0" encoding="utf-8"?>
<p4ppTags>
  <Name>One object (large)</Name>
  <PpLayout>16</PpLayout>
  <Index>10</Index>
</p4ppTags>
</file>

<file path=customXml/item2.xml><?xml version="1.0" encoding="utf-8"?>
<p4ppTags>
  <Name>Title (big bar down)</Name>
  <PpLayout>1</PpLayout>
  <Index>1</Index>
</p4ppTags>
</file>

<file path=customXml/item3.xml><?xml version="1.0" encoding="utf-8"?>
<p4ppTags>
  <Name>Free Content</Name>
  <PpLayout>11</PpLayout>
  <Index>9</Index>
</p4ppTags>
</file>

<file path=customXml/item4.xml><?xml version="1.0" encoding="utf-8"?>
<p4ppTags>
  <Name>Free Content</Name>
  <PpLayout>11</PpLayout>
  <Index>9</Index>
</p4ppTags>
</file>

<file path=customXml/item5.xml><?xml version="1.0" encoding="utf-8"?>
<p4ppTags>
  <Name>Image + Index/Contact</Name>
  <PpLayout>32</PpLayout>
  <Index>7</Index>
</p4ppTags>
</file>

<file path=customXml/item6.xml><?xml version="1.0" encoding="utf-8"?>
<p4ppTags>
  <Name>Free Content</Name>
  <PpLayout>11</PpLayout>
  <Index>9</Index>
</p4ppTags>
</file>

<file path=customXml/item7.xml><?xml version="1.0" encoding="utf-8"?>
<p4ppTags>
  <Name>Free Content</Name>
  <PpLayout>11</PpLayout>
  <Index>9</Index>
</p4ppTags>
</file>

<file path=customXml/item8.xml><?xml version="1.0" encoding="utf-8"?>
<p4ppTags>
  <Name>Free Content</Name>
  <PpLayout>11</PpLayout>
  <Index>9</Index>
</p4ppTags>
</file>

<file path=customXml/item9.xml><?xml version="1.0" encoding="utf-8"?>
<p4ppTags>
  <Name>Free Content</Name>
  <PpLayout>11</PpLayout>
  <Index>9</Index>
</p4ppTags>
</file>

<file path=customXml/itemProps1.xml><?xml version="1.0" encoding="utf-8"?>
<ds:datastoreItem xmlns:ds="http://schemas.openxmlformats.org/officeDocument/2006/customXml" ds:itemID="{572FBA73-6DBF-45DA-8282-9342320CFAB0}">
  <ds:schemaRefs/>
</ds:datastoreItem>
</file>

<file path=customXml/itemProps10.xml><?xml version="1.0" encoding="utf-8"?>
<ds:datastoreItem xmlns:ds="http://schemas.openxmlformats.org/officeDocument/2006/customXml" ds:itemID="{AB7EE923-C3FC-4B3A-A4A4-5156CA0884C8}">
  <ds:schemaRefs/>
</ds:datastoreItem>
</file>

<file path=customXml/itemProps11.xml><?xml version="1.0" encoding="utf-8"?>
<ds:datastoreItem xmlns:ds="http://schemas.openxmlformats.org/officeDocument/2006/customXml" ds:itemID="{80661B8B-A327-44F9-823B-4D9EE0B3EC78}">
  <ds:schemaRefs/>
</ds:datastoreItem>
</file>

<file path=customXml/itemProps2.xml><?xml version="1.0" encoding="utf-8"?>
<ds:datastoreItem xmlns:ds="http://schemas.openxmlformats.org/officeDocument/2006/customXml" ds:itemID="{127E6BAF-936F-4264-ABFD-08FF377322FF}">
  <ds:schemaRefs/>
</ds:datastoreItem>
</file>

<file path=customXml/itemProps3.xml><?xml version="1.0" encoding="utf-8"?>
<ds:datastoreItem xmlns:ds="http://schemas.openxmlformats.org/officeDocument/2006/customXml" ds:itemID="{D8097D0C-BE3E-4AEC-9593-65CFCCB19297}">
  <ds:schemaRefs/>
</ds:datastoreItem>
</file>

<file path=customXml/itemProps4.xml><?xml version="1.0" encoding="utf-8"?>
<ds:datastoreItem xmlns:ds="http://schemas.openxmlformats.org/officeDocument/2006/customXml" ds:itemID="{1610F5D1-EE71-44CC-8612-F80F4E78ADA6}">
  <ds:schemaRefs/>
</ds:datastoreItem>
</file>

<file path=customXml/itemProps5.xml><?xml version="1.0" encoding="utf-8"?>
<ds:datastoreItem xmlns:ds="http://schemas.openxmlformats.org/officeDocument/2006/customXml" ds:itemID="{17E2436E-C9A9-41F0-BD4E-B0231726090B}">
  <ds:schemaRefs/>
</ds:datastoreItem>
</file>

<file path=customXml/itemProps6.xml><?xml version="1.0" encoding="utf-8"?>
<ds:datastoreItem xmlns:ds="http://schemas.openxmlformats.org/officeDocument/2006/customXml" ds:itemID="{DF64E49C-77CD-4500-B61A-0E41539EE3DA}">
  <ds:schemaRefs/>
</ds:datastoreItem>
</file>

<file path=customXml/itemProps7.xml><?xml version="1.0" encoding="utf-8"?>
<ds:datastoreItem xmlns:ds="http://schemas.openxmlformats.org/officeDocument/2006/customXml" ds:itemID="{EA06E0D0-DF73-4360-BB0E-F56BFA2821AB}">
  <ds:schemaRefs/>
</ds:datastoreItem>
</file>

<file path=customXml/itemProps8.xml><?xml version="1.0" encoding="utf-8"?>
<ds:datastoreItem xmlns:ds="http://schemas.openxmlformats.org/officeDocument/2006/customXml" ds:itemID="{7D8389EA-0083-4F57-83DE-0128E4DD25DB}">
  <ds:schemaRefs/>
</ds:datastoreItem>
</file>

<file path=customXml/itemProps9.xml><?xml version="1.0" encoding="utf-8"?>
<ds:datastoreItem xmlns:ds="http://schemas.openxmlformats.org/officeDocument/2006/customXml" ds:itemID="{E0D40357-F507-4649-BAF8-37DC65BAC6C7}">
  <ds:schemaRefs/>
</ds:datastoreItem>
</file>

<file path=docProps/app.xml><?xml version="1.0" encoding="utf-8"?>
<Properties xmlns="http://schemas.openxmlformats.org/officeDocument/2006/extended-properties" xmlns:vt="http://schemas.openxmlformats.org/officeDocument/2006/docPropsVTypes">
  <Template>SIM_PPT_2007_16x9_DEU_V2_0_0_BASIC.pptx</Template>
  <TotalTime>0</TotalTime>
  <Words>1243</Words>
  <Application>Microsoft Office PowerPoint</Application>
  <PresentationFormat>Custom</PresentationFormat>
  <Paragraphs>218</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CT PPT_16x9_EN_V3</vt:lpstr>
      <vt:lpstr>Objekt-Manager-Shellobjekt</vt:lpstr>
      <vt:lpstr>TDL Standardization and Development – Building a Community</vt:lpstr>
      <vt:lpstr>Slide 2</vt:lpstr>
      <vt:lpstr>Our assets – What we have on language design</vt:lpstr>
      <vt:lpstr>Our assets – What we have on tools and how it could evolve</vt:lpstr>
      <vt:lpstr>Building the TDL community</vt:lpstr>
      <vt:lpstr>Slide 6</vt:lpstr>
      <vt:lpstr>Input from Cinderella, Finn (1 of 2)</vt:lpstr>
      <vt:lpstr>Input from Cinderella, Finn (2 of 2)</vt:lpstr>
      <vt:lpstr>Input from FhG FOKUS, Marc-Florian</vt:lpstr>
      <vt:lpstr>Input from UGö, Philip (1 of 2)</vt:lpstr>
      <vt:lpstr>Input from UGö, Philip (2 of 2)</vt:lpstr>
      <vt:lpstr>Input from Ericsson, György (1 of 2)</vt:lpstr>
      <vt:lpstr>Input from Ericsson, György (2 of 2)</vt:lpstr>
      <vt:lpstr>Slide 14</vt:lpstr>
      <vt:lpstr>Community Services</vt:lpstr>
      <vt:lpstr>STF Standardization Activities</vt:lpstr>
      <vt:lpstr>Proposed Next TDL Phases for STF Work</vt:lpstr>
    </vt:vector>
  </TitlesOfParts>
  <Company>SIEMENS AG</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PPT_16x9_EN_V3.pptx</dc:title>
  <dc:creator>Daniela Fahrig</dc:creator>
  <cp:keywords>C_Unrestricted</cp:keywords>
  <cp:lastModifiedBy>Andreas Ulrich</cp:lastModifiedBy>
  <cp:revision>124</cp:revision>
  <cp:lastPrinted>2012-10-29T09:59:01Z</cp:lastPrinted>
  <dcterms:created xsi:type="dcterms:W3CDTF">4011-07-12T22:03:29Z</dcterms:created>
  <dcterms:modified xsi:type="dcterms:W3CDTF">2016-01-26T16:42:34Z</dcterms:modified>
  <dc:language>Deutsch</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Deutsch</vt:lpwstr>
  </property>
  <property fmtid="{D5CDD505-2E9C-101B-9397-08002B2CF9AE}" pid="3" name="Release date">
    <vt:lpwstr>June 2013</vt:lpwstr>
  </property>
  <property fmtid="{D5CDD505-2E9C-101B-9397-08002B2CF9AE}" pid="4" name="Office version">
    <vt:lpwstr>2007/2010</vt:lpwstr>
  </property>
  <property fmtid="{D5CDD505-2E9C-101B-9397-08002B2CF9AE}" pid="5" name="Release version">
    <vt:lpwstr>2.0.1</vt:lpwstr>
  </property>
  <property fmtid="{D5CDD505-2E9C-101B-9397-08002B2CF9AE}" pid="6" name="_AdHocReviewCycleID">
    <vt:i4>701213617</vt:i4>
  </property>
  <property fmtid="{D5CDD505-2E9C-101B-9397-08002B2CF9AE}" pid="7" name="_NewReviewCycle">
    <vt:lpwstr/>
  </property>
  <property fmtid="{D5CDD505-2E9C-101B-9397-08002B2CF9AE}" pid="8" name="_EmailSubject">
    <vt:lpwstr>CT-Folienmaster in 16:9</vt:lpwstr>
  </property>
  <property fmtid="{D5CDD505-2E9C-101B-9397-08002B2CF9AE}" pid="9" name="_AuthorEmail">
    <vt:lpwstr>Communications.ct@siemens.com</vt:lpwstr>
  </property>
  <property fmtid="{D5CDD505-2E9C-101B-9397-08002B2CF9AE}" pid="10" name="_AuthorEmailDisplayName">
    <vt:lpwstr>CT Communications</vt:lpwstr>
  </property>
  <property fmtid="{D5CDD505-2E9C-101B-9397-08002B2CF9AE}" pid="11" name="Document Confidentiality">
    <vt:lpwstr>Unrestricted</vt:lpwstr>
  </property>
</Properties>
</file>