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customXml/itemProps4.xml" ContentType="application/vnd.openxmlformats-officedocument.customXmlProperties+xml"/>
  <Override PartName="/customXml/itemProps18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customXml/itemProps16.xml" ContentType="application/vnd.openxmlformats-officedocument.customXmlProperties+xml"/>
  <Override PartName="/ppt/slides/slide5.xml" ContentType="application/vnd.openxmlformats-officedocument.presentationml.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customXml/itemProps14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customXml/itemProps9.xml" ContentType="application/vnd.openxmlformats-officedocument.customXmlPropertie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diagrams/layout2.xml" ContentType="application/vnd.openxmlformats-officedocument.drawingml.diagramLayout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customXml/itemProps5.xml" ContentType="application/vnd.openxmlformats-officedocument.customXmlProperties+xml"/>
  <Override PartName="/customXml/itemProps17.xml" ContentType="application/vnd.openxmlformats-officedocument.customXmlProperti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9"/>
  </p:sldMasterIdLst>
  <p:notesMasterIdLst>
    <p:notesMasterId r:id="rId30"/>
  </p:notesMasterIdLst>
  <p:handoutMasterIdLst>
    <p:handoutMasterId r:id="rId31"/>
  </p:handoutMasterIdLst>
  <p:sldIdLst>
    <p:sldId id="256" r:id="rId20"/>
    <p:sldId id="269" r:id="rId21"/>
    <p:sldId id="265" r:id="rId22"/>
    <p:sldId id="266" r:id="rId23"/>
    <p:sldId id="263" r:id="rId24"/>
    <p:sldId id="267" r:id="rId25"/>
    <p:sldId id="270" r:id="rId26"/>
    <p:sldId id="268" r:id="rId27"/>
    <p:sldId id="271" r:id="rId28"/>
    <p:sldId id="272" r:id="rId29"/>
  </p:sldIdLst>
  <p:sldSz cx="12198350" cy="6858000"/>
  <p:notesSz cx="10234613" cy="7099300"/>
  <p:custDataLst>
    <p:custData r:id="rId9"/>
    <p:tags r:id="rId32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432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210">
          <p15:clr>
            <a:srgbClr val="A4A3A4"/>
          </p15:clr>
        </p15:guide>
        <p15:guide id="7" pos="395">
          <p15:clr>
            <a:srgbClr val="A4A3A4"/>
          </p15:clr>
        </p15:guide>
        <p15:guide id="8" pos="3842">
          <p15:clr>
            <a:srgbClr val="A4A3A4"/>
          </p15:clr>
        </p15:guide>
        <p15:guide id="9" pos="3933">
          <p15:clr>
            <a:srgbClr val="A4A3A4"/>
          </p15:clr>
        </p15:guide>
        <p15:guide id="10" pos="7380">
          <p15:clr>
            <a:srgbClr val="A4A3A4"/>
          </p15:clr>
        </p15:guide>
        <p15:guide id="11" pos="55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 autoAdjust="0"/>
  </p:normalViewPr>
  <p:slideViewPr>
    <p:cSldViewPr snapToObjects="1" showGuides="1">
      <p:cViewPr varScale="1">
        <p:scale>
          <a:sx n="73" d="100"/>
          <a:sy n="73" d="100"/>
        </p:scale>
        <p:origin x="-149" y="-62"/>
      </p:cViewPr>
      <p:guideLst>
        <p:guide orient="horz" pos="3884"/>
        <p:guide orient="horz" pos="618"/>
        <p:guide orient="horz" pos="2432"/>
        <p:guide orient="horz" pos="2341"/>
        <p:guide orient="horz" pos="890"/>
        <p:guide orient="horz" pos="210"/>
        <p:guide orient="horz" pos="1117"/>
        <p:guide orient="horz" pos="3658"/>
        <p:guide pos="395"/>
        <p:guide pos="3842"/>
        <p:guide pos="3933"/>
        <p:guide pos="7380"/>
        <p:guide pos="5566"/>
        <p:guide pos="2663"/>
        <p:guide pos="2753"/>
        <p:guide pos="6382"/>
      </p:guideLst>
    </p:cSldViewPr>
  </p:slideViewPr>
  <p:outlineViewPr>
    <p:cViewPr>
      <p:scale>
        <a:sx n="33" d="100"/>
        <a:sy n="33" d="100"/>
      </p:scale>
      <p:origin x="0" y="1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2982" y="120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5B0C5-75FB-46EF-BA8D-63A67E58814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9A96B358-1AF7-4800-B350-D4498EE1C00C}">
      <dgm:prSet phldrT="[Text]"/>
      <dgm:spPr/>
      <dgm:t>
        <a:bodyPr/>
        <a:lstStyle/>
        <a:p>
          <a:r>
            <a:rPr lang="de-DE" dirty="0" smtClean="0"/>
            <a:t>AG</a:t>
          </a:r>
          <a:endParaRPr lang="de-DE" dirty="0"/>
        </a:p>
      </dgm:t>
    </dgm:pt>
    <dgm:pt modelId="{216C4077-1965-4DA1-85D6-8946BA803B5B}" type="parTrans" cxnId="{0964F1EA-1CDA-4CE1-89E2-F386E730EA37}">
      <dgm:prSet/>
      <dgm:spPr/>
      <dgm:t>
        <a:bodyPr/>
        <a:lstStyle/>
        <a:p>
          <a:endParaRPr lang="de-DE"/>
        </a:p>
      </dgm:t>
    </dgm:pt>
    <dgm:pt modelId="{19AB6890-C2A4-406D-89BF-5B7B71A69943}" type="sibTrans" cxnId="{0964F1EA-1CDA-4CE1-89E2-F386E730EA37}">
      <dgm:prSet/>
      <dgm:spPr/>
      <dgm:t>
        <a:bodyPr/>
        <a:lstStyle/>
        <a:p>
          <a:endParaRPr lang="de-DE"/>
        </a:p>
      </dgm:t>
    </dgm:pt>
    <dgm:pt modelId="{2E5CE562-A793-4EB6-AEC7-7F1665FAF8AC}">
      <dgm:prSet phldrT="[Text]"/>
      <dgm:spPr/>
      <dgm:t>
        <a:bodyPr/>
        <a:lstStyle/>
        <a:p>
          <a:r>
            <a:rPr lang="en-US" b="1" noProof="0" smtClean="0"/>
            <a:t>Advisory Group </a:t>
          </a:r>
          <a:r>
            <a:rPr lang="en-US" noProof="0" smtClean="0"/>
            <a:t>– MTS, decisions at MTS meetings</a:t>
          </a:r>
          <a:endParaRPr lang="en-US" noProof="0"/>
        </a:p>
      </dgm:t>
    </dgm:pt>
    <dgm:pt modelId="{107891A4-51DF-4090-A30A-51F68172F7DF}" type="parTrans" cxnId="{A0868E57-7488-442D-A382-9C8B1DC1EC99}">
      <dgm:prSet/>
      <dgm:spPr/>
      <dgm:t>
        <a:bodyPr/>
        <a:lstStyle/>
        <a:p>
          <a:endParaRPr lang="de-DE"/>
        </a:p>
      </dgm:t>
    </dgm:pt>
    <dgm:pt modelId="{6897D77C-C216-40A8-A1E4-F3F707A08E83}" type="sibTrans" cxnId="{A0868E57-7488-442D-A382-9C8B1DC1EC99}">
      <dgm:prSet/>
      <dgm:spPr/>
      <dgm:t>
        <a:bodyPr/>
        <a:lstStyle/>
        <a:p>
          <a:endParaRPr lang="de-DE"/>
        </a:p>
      </dgm:t>
    </dgm:pt>
    <dgm:pt modelId="{01C71545-D7FF-4C68-8CE2-21D657D3C46B}">
      <dgm:prSet phldrT="[Text]"/>
      <dgm:spPr/>
      <dgm:t>
        <a:bodyPr/>
        <a:lstStyle/>
        <a:p>
          <a:r>
            <a:rPr lang="de-DE" dirty="0" smtClean="0"/>
            <a:t>SG</a:t>
          </a:r>
          <a:endParaRPr lang="de-DE" dirty="0"/>
        </a:p>
      </dgm:t>
    </dgm:pt>
    <dgm:pt modelId="{EDA57152-5AF0-4BEE-B705-724B9834E7EB}" type="parTrans" cxnId="{D3E3B7D9-A10A-4BA9-B429-D1D6EEA21E2C}">
      <dgm:prSet/>
      <dgm:spPr/>
      <dgm:t>
        <a:bodyPr/>
        <a:lstStyle/>
        <a:p>
          <a:endParaRPr lang="de-DE"/>
        </a:p>
      </dgm:t>
    </dgm:pt>
    <dgm:pt modelId="{FD2FA5CE-71D7-4909-8B56-90701976BC47}" type="sibTrans" cxnId="{D3E3B7D9-A10A-4BA9-B429-D1D6EEA21E2C}">
      <dgm:prSet/>
      <dgm:spPr/>
      <dgm:t>
        <a:bodyPr/>
        <a:lstStyle/>
        <a:p>
          <a:endParaRPr lang="de-DE"/>
        </a:p>
      </dgm:t>
    </dgm:pt>
    <dgm:pt modelId="{D48A78A7-DADB-4A37-844A-946E50508F8C}">
      <dgm:prSet phldrT="[Text]"/>
      <dgm:spPr/>
      <dgm:t>
        <a:bodyPr/>
        <a:lstStyle/>
        <a:p>
          <a:r>
            <a:rPr lang="en-US" b="1" noProof="0" smtClean="0"/>
            <a:t>Technical Steering Group </a:t>
          </a:r>
          <a:r>
            <a:rPr lang="en-US" noProof="0" smtClean="0"/>
            <a:t>– TDL Steering Group</a:t>
          </a:r>
          <a:endParaRPr lang="en-US" noProof="0"/>
        </a:p>
      </dgm:t>
    </dgm:pt>
    <dgm:pt modelId="{82BBF037-080A-4215-8A93-315DA0191553}" type="parTrans" cxnId="{FD420C94-96CD-429C-9968-91812AB8DD9C}">
      <dgm:prSet/>
      <dgm:spPr/>
      <dgm:t>
        <a:bodyPr/>
        <a:lstStyle/>
        <a:p>
          <a:endParaRPr lang="de-DE"/>
        </a:p>
      </dgm:t>
    </dgm:pt>
    <dgm:pt modelId="{7ADC9273-E839-4A35-9930-2B5D3CD5F314}" type="sibTrans" cxnId="{FD420C94-96CD-429C-9968-91812AB8DD9C}">
      <dgm:prSet/>
      <dgm:spPr/>
      <dgm:t>
        <a:bodyPr/>
        <a:lstStyle/>
        <a:p>
          <a:endParaRPr lang="de-DE"/>
        </a:p>
      </dgm:t>
    </dgm:pt>
    <dgm:pt modelId="{8EDE2B26-CB7E-4999-A00C-3C5AD66C7F3D}">
      <dgm:prSet phldrT="[Text]"/>
      <dgm:spPr/>
      <dgm:t>
        <a:bodyPr/>
        <a:lstStyle/>
        <a:p>
          <a:r>
            <a:rPr lang="de-DE" dirty="0" smtClean="0"/>
            <a:t>PL</a:t>
          </a:r>
          <a:endParaRPr lang="de-DE" dirty="0"/>
        </a:p>
      </dgm:t>
    </dgm:pt>
    <dgm:pt modelId="{011C6CF3-F2C9-4CF5-B676-C5E966E5AAC1}" type="parTrans" cxnId="{1DBDBEEE-D00F-4986-904A-D9164D82971D}">
      <dgm:prSet/>
      <dgm:spPr/>
      <dgm:t>
        <a:bodyPr/>
        <a:lstStyle/>
        <a:p>
          <a:endParaRPr lang="de-DE"/>
        </a:p>
      </dgm:t>
    </dgm:pt>
    <dgm:pt modelId="{D8D30911-0B3C-4DEE-B9B4-C0C858A9227F}" type="sibTrans" cxnId="{1DBDBEEE-D00F-4986-904A-D9164D82971D}">
      <dgm:prSet/>
      <dgm:spPr/>
      <dgm:t>
        <a:bodyPr/>
        <a:lstStyle/>
        <a:p>
          <a:endParaRPr lang="de-DE"/>
        </a:p>
      </dgm:t>
    </dgm:pt>
    <dgm:pt modelId="{DD7ACD68-077D-4C40-94B0-320E01397C17}">
      <dgm:prSet phldrT="[Text]"/>
      <dgm:spPr/>
      <dgm:t>
        <a:bodyPr/>
        <a:lstStyle/>
        <a:p>
          <a:r>
            <a:rPr lang="en-US" b="1" noProof="0" smtClean="0"/>
            <a:t>TOP Project Lead </a:t>
          </a:r>
          <a:r>
            <a:rPr lang="en-US" noProof="0" smtClean="0"/>
            <a:t>-- small group from MTS + CTI (3 persons)</a:t>
          </a:r>
          <a:endParaRPr lang="en-US" noProof="0"/>
        </a:p>
      </dgm:t>
    </dgm:pt>
    <dgm:pt modelId="{DFEB78B2-008A-40A5-A842-622ED6CFD4D7}" type="parTrans" cxnId="{A17C9D75-6421-42C4-8B45-D6ED42AD9491}">
      <dgm:prSet/>
      <dgm:spPr/>
      <dgm:t>
        <a:bodyPr/>
        <a:lstStyle/>
        <a:p>
          <a:endParaRPr lang="de-DE"/>
        </a:p>
      </dgm:t>
    </dgm:pt>
    <dgm:pt modelId="{02229FE9-1FB5-463E-9265-999D569F79D3}" type="sibTrans" cxnId="{A17C9D75-6421-42C4-8B45-D6ED42AD9491}">
      <dgm:prSet/>
      <dgm:spPr/>
      <dgm:t>
        <a:bodyPr/>
        <a:lstStyle/>
        <a:p>
          <a:endParaRPr lang="de-DE"/>
        </a:p>
      </dgm:t>
    </dgm:pt>
    <dgm:pt modelId="{4F781507-0E11-4D0B-AF14-573603DDCF85}">
      <dgm:prSet/>
      <dgm:spPr/>
      <dgm:t>
        <a:bodyPr/>
        <a:lstStyle/>
        <a:p>
          <a:r>
            <a:rPr lang="en-US" noProof="0" smtClean="0"/>
            <a:t>To set the policies of the project</a:t>
          </a:r>
          <a:endParaRPr lang="en-US" noProof="0"/>
        </a:p>
      </dgm:t>
    </dgm:pt>
    <dgm:pt modelId="{86C89D82-16D6-4E49-9C1A-14E69D13BFBC}" type="parTrans" cxnId="{A8DC6132-345A-4DEA-B82D-F3D326126084}">
      <dgm:prSet/>
      <dgm:spPr/>
      <dgm:t>
        <a:bodyPr/>
        <a:lstStyle/>
        <a:p>
          <a:endParaRPr lang="de-DE"/>
        </a:p>
      </dgm:t>
    </dgm:pt>
    <dgm:pt modelId="{E81746A6-771E-4408-B5CD-3692301B7CDF}" type="sibTrans" cxnId="{A8DC6132-345A-4DEA-B82D-F3D326126084}">
      <dgm:prSet/>
      <dgm:spPr/>
      <dgm:t>
        <a:bodyPr/>
        <a:lstStyle/>
        <a:p>
          <a:endParaRPr lang="de-DE"/>
        </a:p>
      </dgm:t>
    </dgm:pt>
    <dgm:pt modelId="{8B62C082-F269-43E7-B634-57F28B2AD6A3}">
      <dgm:prSet/>
      <dgm:spPr/>
      <dgm:t>
        <a:bodyPr/>
        <a:lstStyle/>
        <a:p>
          <a:r>
            <a:rPr lang="en-US" noProof="0" smtClean="0"/>
            <a:t>To make administrative decisions</a:t>
          </a:r>
          <a:endParaRPr lang="en-US" noProof="0"/>
        </a:p>
      </dgm:t>
    </dgm:pt>
    <dgm:pt modelId="{E569C7C3-ED71-412A-B6DD-F3F3AF1DFF54}" type="parTrans" cxnId="{6F72EF7E-66E8-427C-82A2-2E7961274AB9}">
      <dgm:prSet/>
      <dgm:spPr/>
      <dgm:t>
        <a:bodyPr/>
        <a:lstStyle/>
        <a:p>
          <a:endParaRPr lang="de-DE"/>
        </a:p>
      </dgm:t>
    </dgm:pt>
    <dgm:pt modelId="{C8FD5889-5433-46C7-B5B0-8DF11E41ABF6}" type="sibTrans" cxnId="{6F72EF7E-66E8-427C-82A2-2E7961274AB9}">
      <dgm:prSet/>
      <dgm:spPr/>
      <dgm:t>
        <a:bodyPr/>
        <a:lstStyle/>
        <a:p>
          <a:endParaRPr lang="de-DE"/>
        </a:p>
      </dgm:t>
    </dgm:pt>
    <dgm:pt modelId="{D2467EA1-6C2E-4302-8244-DDC2CE78817C}">
      <dgm:prSet/>
      <dgm:spPr/>
      <dgm:t>
        <a:bodyPr/>
        <a:lstStyle/>
        <a:p>
          <a:r>
            <a:rPr lang="en-US" noProof="0" dirty="0" smtClean="0"/>
            <a:t>To coordinate marketing efforts</a:t>
          </a:r>
          <a:endParaRPr lang="en-US" noProof="0" dirty="0"/>
        </a:p>
      </dgm:t>
    </dgm:pt>
    <dgm:pt modelId="{F5088AF2-B745-47E4-AAF6-CF11EE8BBEB2}" type="parTrans" cxnId="{6809FB4C-D5F7-40B0-A4BC-F3DB38590F33}">
      <dgm:prSet/>
      <dgm:spPr/>
      <dgm:t>
        <a:bodyPr/>
        <a:lstStyle/>
        <a:p>
          <a:endParaRPr lang="de-DE"/>
        </a:p>
      </dgm:t>
    </dgm:pt>
    <dgm:pt modelId="{CA96394C-2F2F-4329-B1BE-03A3E94EA3E2}" type="sibTrans" cxnId="{6809FB4C-D5F7-40B0-A4BC-F3DB38590F33}">
      <dgm:prSet/>
      <dgm:spPr/>
      <dgm:t>
        <a:bodyPr/>
        <a:lstStyle/>
        <a:p>
          <a:endParaRPr lang="de-DE"/>
        </a:p>
      </dgm:t>
    </dgm:pt>
    <dgm:pt modelId="{259639D3-F9A8-48FD-9750-53692085F533}">
      <dgm:prSet/>
      <dgm:spPr/>
      <dgm:t>
        <a:bodyPr/>
        <a:lstStyle/>
        <a:p>
          <a:r>
            <a:rPr lang="en-US" noProof="0" smtClean="0"/>
            <a:t>To coordinate TOP's technical activities</a:t>
          </a:r>
          <a:endParaRPr lang="en-US" noProof="0"/>
        </a:p>
      </dgm:t>
    </dgm:pt>
    <dgm:pt modelId="{1414438A-CC17-4412-A325-F19EEE1AE559}" type="parTrans" cxnId="{A1C6D35E-1BE2-48BA-8ED7-EE7432AF7201}">
      <dgm:prSet/>
      <dgm:spPr/>
      <dgm:t>
        <a:bodyPr/>
        <a:lstStyle/>
        <a:p>
          <a:endParaRPr lang="de-DE"/>
        </a:p>
      </dgm:t>
    </dgm:pt>
    <dgm:pt modelId="{39F1D6B1-2791-4D6A-8B37-A5959DD50282}" type="sibTrans" cxnId="{A1C6D35E-1BE2-48BA-8ED7-EE7432AF7201}">
      <dgm:prSet/>
      <dgm:spPr/>
      <dgm:t>
        <a:bodyPr/>
        <a:lstStyle/>
        <a:p>
          <a:endParaRPr lang="de-DE"/>
        </a:p>
      </dgm:t>
    </dgm:pt>
    <dgm:pt modelId="{1E2176E9-40F6-4DA6-ACAD-D828E28DA10C}">
      <dgm:prSet/>
      <dgm:spPr/>
      <dgm:t>
        <a:bodyPr/>
        <a:lstStyle/>
        <a:p>
          <a:r>
            <a:rPr lang="en-US" noProof="0" smtClean="0"/>
            <a:t>To provide guidelines for future development</a:t>
          </a:r>
          <a:endParaRPr lang="en-US" noProof="0"/>
        </a:p>
      </dgm:t>
    </dgm:pt>
    <dgm:pt modelId="{2C19CDA7-846F-40E9-AB25-1106BA8EB8C4}" type="parTrans" cxnId="{3B2E3781-6611-468B-B7B1-2A248F7062D2}">
      <dgm:prSet/>
      <dgm:spPr/>
      <dgm:t>
        <a:bodyPr/>
        <a:lstStyle/>
        <a:p>
          <a:endParaRPr lang="de-DE"/>
        </a:p>
      </dgm:t>
    </dgm:pt>
    <dgm:pt modelId="{305AFA1C-4B27-4DE1-A858-2859F0BC938A}" type="sibTrans" cxnId="{3B2E3781-6611-468B-B7B1-2A248F7062D2}">
      <dgm:prSet/>
      <dgm:spPr/>
      <dgm:t>
        <a:bodyPr/>
        <a:lstStyle/>
        <a:p>
          <a:endParaRPr lang="de-DE"/>
        </a:p>
      </dgm:t>
    </dgm:pt>
    <dgm:pt modelId="{E0CD2CA9-E091-471A-AF05-B240F156F028}">
      <dgm:prSet/>
      <dgm:spPr/>
      <dgm:t>
        <a:bodyPr/>
        <a:lstStyle/>
        <a:p>
          <a:r>
            <a:rPr lang="en-US" noProof="0" smtClean="0"/>
            <a:t>To resolve conflicts at technical level</a:t>
          </a:r>
          <a:endParaRPr lang="en-US" noProof="0"/>
        </a:p>
      </dgm:t>
    </dgm:pt>
    <dgm:pt modelId="{FEC33AD0-85F4-4B60-8BA4-08D1848A49F6}" type="parTrans" cxnId="{C612A27A-CEBE-42AF-9714-653905301725}">
      <dgm:prSet/>
      <dgm:spPr/>
      <dgm:t>
        <a:bodyPr/>
        <a:lstStyle/>
        <a:p>
          <a:endParaRPr lang="de-DE"/>
        </a:p>
      </dgm:t>
    </dgm:pt>
    <dgm:pt modelId="{737B3E52-726D-4BFE-898C-4F013445787B}" type="sibTrans" cxnId="{C612A27A-CEBE-42AF-9714-653905301725}">
      <dgm:prSet/>
      <dgm:spPr/>
      <dgm:t>
        <a:bodyPr/>
        <a:lstStyle/>
        <a:p>
          <a:endParaRPr lang="de-DE"/>
        </a:p>
      </dgm:t>
    </dgm:pt>
    <dgm:pt modelId="{CA43E90B-B9FF-4856-A086-C89C3BBC1BC0}">
      <dgm:prSet/>
      <dgm:spPr/>
      <dgm:t>
        <a:bodyPr/>
        <a:lstStyle/>
        <a:p>
          <a:r>
            <a:rPr lang="en-US" noProof="0" dirty="0" smtClean="0"/>
            <a:t>To guarantee neutrality from contributors</a:t>
          </a:r>
          <a:endParaRPr lang="en-US" noProof="0" dirty="0"/>
        </a:p>
      </dgm:t>
    </dgm:pt>
    <dgm:pt modelId="{A6142FF5-589F-4FA8-9BE9-429071F02E71}" type="parTrans" cxnId="{2E858609-FD05-4DF3-8A5D-D6680AEC8B1A}">
      <dgm:prSet/>
      <dgm:spPr/>
      <dgm:t>
        <a:bodyPr/>
        <a:lstStyle/>
        <a:p>
          <a:endParaRPr lang="de-DE"/>
        </a:p>
      </dgm:t>
    </dgm:pt>
    <dgm:pt modelId="{08116D8F-0967-4B08-9073-148B6BD01484}" type="sibTrans" cxnId="{2E858609-FD05-4DF3-8A5D-D6680AEC8B1A}">
      <dgm:prSet/>
      <dgm:spPr/>
      <dgm:t>
        <a:bodyPr/>
        <a:lstStyle/>
        <a:p>
          <a:endParaRPr lang="de-DE"/>
        </a:p>
      </dgm:t>
    </dgm:pt>
    <dgm:pt modelId="{6F8FBA08-7BC6-45BE-A184-C60C450C5BFE}">
      <dgm:prSet/>
      <dgm:spPr/>
      <dgm:t>
        <a:bodyPr/>
        <a:lstStyle/>
        <a:p>
          <a:r>
            <a:rPr lang="en-US" noProof="0" smtClean="0"/>
            <a:t>To provide project timeline and roadmap</a:t>
          </a:r>
          <a:endParaRPr lang="en-US" noProof="0"/>
        </a:p>
      </dgm:t>
    </dgm:pt>
    <dgm:pt modelId="{B4ECD619-3BD2-4218-B117-19485F26F098}" type="parTrans" cxnId="{A61FD226-73E6-44C6-8006-B261D6862929}">
      <dgm:prSet/>
      <dgm:spPr/>
      <dgm:t>
        <a:bodyPr/>
        <a:lstStyle/>
        <a:p>
          <a:endParaRPr lang="de-DE"/>
        </a:p>
      </dgm:t>
    </dgm:pt>
    <dgm:pt modelId="{44A72D74-C506-452D-A5DD-F30CF7CF1B53}" type="sibTrans" cxnId="{A61FD226-73E6-44C6-8006-B261D6862929}">
      <dgm:prSet/>
      <dgm:spPr/>
      <dgm:t>
        <a:bodyPr/>
        <a:lstStyle/>
        <a:p>
          <a:endParaRPr lang="de-DE"/>
        </a:p>
      </dgm:t>
    </dgm:pt>
    <dgm:pt modelId="{45502A9D-D254-4E61-9049-E5F9CF2FEED7}">
      <dgm:prSet/>
      <dgm:spPr/>
      <dgm:t>
        <a:bodyPr/>
        <a:lstStyle/>
        <a:p>
          <a:r>
            <a:rPr lang="en-US" noProof="0" smtClean="0"/>
            <a:t>To ensure IP compliance of code base</a:t>
          </a:r>
          <a:endParaRPr lang="en-US" noProof="0"/>
        </a:p>
      </dgm:t>
    </dgm:pt>
    <dgm:pt modelId="{A0612F39-E1B2-4126-94A2-E1A0E17AA0E1}" type="parTrans" cxnId="{709AABD1-D0FC-4842-89C8-AE3E490CE3C7}">
      <dgm:prSet/>
      <dgm:spPr/>
      <dgm:t>
        <a:bodyPr/>
        <a:lstStyle/>
        <a:p>
          <a:endParaRPr lang="de-DE"/>
        </a:p>
      </dgm:t>
    </dgm:pt>
    <dgm:pt modelId="{CA39786F-50BA-426D-BE45-D63668E313A4}" type="sibTrans" cxnId="{709AABD1-D0FC-4842-89C8-AE3E490CE3C7}">
      <dgm:prSet/>
      <dgm:spPr/>
      <dgm:t>
        <a:bodyPr/>
        <a:lstStyle/>
        <a:p>
          <a:endParaRPr lang="de-DE"/>
        </a:p>
      </dgm:t>
    </dgm:pt>
    <dgm:pt modelId="{DB10BC12-0F04-4431-A956-546AB456F433}">
      <dgm:prSet/>
      <dgm:spPr/>
      <dgm:t>
        <a:bodyPr/>
        <a:lstStyle/>
        <a:p>
          <a:r>
            <a:rPr lang="en-US" noProof="0" dirty="0" smtClean="0"/>
            <a:t>To decide on TOP committers (see next slide)</a:t>
          </a:r>
          <a:endParaRPr lang="en-US" noProof="0" dirty="0"/>
        </a:p>
      </dgm:t>
    </dgm:pt>
    <dgm:pt modelId="{4951CDD6-C6AB-4F86-9244-0762049EF6C2}" type="parTrans" cxnId="{CCF82F0C-ACBA-47AC-9209-DF20D921B1D4}">
      <dgm:prSet/>
      <dgm:spPr/>
      <dgm:t>
        <a:bodyPr/>
        <a:lstStyle/>
        <a:p>
          <a:endParaRPr lang="de-DE"/>
        </a:p>
      </dgm:t>
    </dgm:pt>
    <dgm:pt modelId="{0316C2D9-DD59-4C50-B522-F10C0AC72F00}" type="sibTrans" cxnId="{CCF82F0C-ACBA-47AC-9209-DF20D921B1D4}">
      <dgm:prSet/>
      <dgm:spPr/>
      <dgm:t>
        <a:bodyPr/>
        <a:lstStyle/>
        <a:p>
          <a:endParaRPr lang="de-DE"/>
        </a:p>
      </dgm:t>
    </dgm:pt>
    <dgm:pt modelId="{836B60E1-2219-44C9-A1EB-27678E51A293}" type="pres">
      <dgm:prSet presAssocID="{F2C5B0C5-75FB-46EF-BA8D-63A67E588140}" presName="linearFlow" presStyleCnt="0">
        <dgm:presLayoutVars>
          <dgm:dir/>
          <dgm:animLvl val="lvl"/>
          <dgm:resizeHandles val="exact"/>
        </dgm:presLayoutVars>
      </dgm:prSet>
      <dgm:spPr/>
    </dgm:pt>
    <dgm:pt modelId="{2AF711FE-1F88-4299-B694-4402CE7E4E91}" type="pres">
      <dgm:prSet presAssocID="{9A96B358-1AF7-4800-B350-D4498EE1C00C}" presName="composite" presStyleCnt="0"/>
      <dgm:spPr/>
    </dgm:pt>
    <dgm:pt modelId="{4CDC5F7C-B511-429A-AC5D-2D52E1BF54A1}" type="pres">
      <dgm:prSet presAssocID="{9A96B358-1AF7-4800-B350-D4498EE1C0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73C764-3F33-4201-918B-156D8759E885}" type="pres">
      <dgm:prSet presAssocID="{9A96B358-1AF7-4800-B350-D4498EE1C00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0AC59B-BF90-4BA0-9105-B026D0D2D024}" type="pres">
      <dgm:prSet presAssocID="{19AB6890-C2A4-406D-89BF-5B7B71A69943}" presName="sp" presStyleCnt="0"/>
      <dgm:spPr/>
    </dgm:pt>
    <dgm:pt modelId="{B235210D-592A-41F3-9BDC-8ADF4A42AF7F}" type="pres">
      <dgm:prSet presAssocID="{01C71545-D7FF-4C68-8CE2-21D657D3C46B}" presName="composite" presStyleCnt="0"/>
      <dgm:spPr/>
    </dgm:pt>
    <dgm:pt modelId="{B89911FA-6F2F-4CE6-B117-0CF51EB2A7DB}" type="pres">
      <dgm:prSet presAssocID="{01C71545-D7FF-4C68-8CE2-21D657D3C4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BCB418-2F2F-495E-A195-3AAB68DF5CE7}" type="pres">
      <dgm:prSet presAssocID="{01C71545-D7FF-4C68-8CE2-21D657D3C4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EDA83F-7759-4A5E-8166-F087F59C6C4E}" type="pres">
      <dgm:prSet presAssocID="{FD2FA5CE-71D7-4909-8B56-90701976BC47}" presName="sp" presStyleCnt="0"/>
      <dgm:spPr/>
    </dgm:pt>
    <dgm:pt modelId="{27B5D312-DE4E-43E1-9435-441F05873C28}" type="pres">
      <dgm:prSet presAssocID="{8EDE2B26-CB7E-4999-A00C-3C5AD66C7F3D}" presName="composite" presStyleCnt="0"/>
      <dgm:spPr/>
    </dgm:pt>
    <dgm:pt modelId="{CA65F5C9-81D7-48B1-ABEE-F16BAE5E24BE}" type="pres">
      <dgm:prSet presAssocID="{8EDE2B26-CB7E-4999-A00C-3C5AD66C7F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517970-56C8-4F07-BC89-39A30CBA35E5}" type="pres">
      <dgm:prSet presAssocID="{8EDE2B26-CB7E-4999-A00C-3C5AD66C7F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1C6D35E-1BE2-48BA-8ED7-EE7432AF7201}" srcId="{D48A78A7-DADB-4A37-844A-946E50508F8C}" destId="{259639D3-F9A8-48FD-9750-53692085F533}" srcOrd="0" destOrd="0" parTransId="{1414438A-CC17-4412-A325-F19EEE1AE559}" sibTransId="{39F1D6B1-2791-4D6A-8B37-A5959DD50282}"/>
    <dgm:cxn modelId="{913B4F5C-B930-4A88-8AAF-964024BC5D71}" type="presOf" srcId="{F2C5B0C5-75FB-46EF-BA8D-63A67E588140}" destId="{836B60E1-2219-44C9-A1EB-27678E51A293}" srcOrd="0" destOrd="0" presId="urn:microsoft.com/office/officeart/2005/8/layout/chevron2"/>
    <dgm:cxn modelId="{6809FB4C-D5F7-40B0-A4BC-F3DB38590F33}" srcId="{2E5CE562-A793-4EB6-AEC7-7F1665FAF8AC}" destId="{D2467EA1-6C2E-4302-8244-DDC2CE78817C}" srcOrd="2" destOrd="0" parTransId="{F5088AF2-B745-47E4-AAF6-CF11EE8BBEB2}" sibTransId="{CA96394C-2F2F-4329-B1BE-03A3E94EA3E2}"/>
    <dgm:cxn modelId="{796F71D5-5CB4-4755-B312-304D8BC03FA0}" type="presOf" srcId="{D48A78A7-DADB-4A37-844A-946E50508F8C}" destId="{94BCB418-2F2F-495E-A195-3AAB68DF5CE7}" srcOrd="0" destOrd="0" presId="urn:microsoft.com/office/officeart/2005/8/layout/chevron2"/>
    <dgm:cxn modelId="{A61FD226-73E6-44C6-8006-B261D6862929}" srcId="{DD7ACD68-077D-4C40-94B0-320E01397C17}" destId="{6F8FBA08-7BC6-45BE-A184-C60C450C5BFE}" srcOrd="0" destOrd="0" parTransId="{B4ECD619-3BD2-4218-B117-19485F26F098}" sibTransId="{44A72D74-C506-452D-A5DD-F30CF7CF1B53}"/>
    <dgm:cxn modelId="{1DBDBEEE-D00F-4986-904A-D9164D82971D}" srcId="{F2C5B0C5-75FB-46EF-BA8D-63A67E588140}" destId="{8EDE2B26-CB7E-4999-A00C-3C5AD66C7F3D}" srcOrd="2" destOrd="0" parTransId="{011C6CF3-F2C9-4CF5-B676-C5E966E5AAC1}" sibTransId="{D8D30911-0B3C-4DEE-B9B4-C0C858A9227F}"/>
    <dgm:cxn modelId="{D76464F4-26A8-4978-B8EC-BC6D8AEB325C}" type="presOf" srcId="{D2467EA1-6C2E-4302-8244-DDC2CE78817C}" destId="{B673C764-3F33-4201-918B-156D8759E885}" srcOrd="0" destOrd="3" presId="urn:microsoft.com/office/officeart/2005/8/layout/chevron2"/>
    <dgm:cxn modelId="{6F72EF7E-66E8-427C-82A2-2E7961274AB9}" srcId="{2E5CE562-A793-4EB6-AEC7-7F1665FAF8AC}" destId="{8B62C082-F269-43E7-B634-57F28B2AD6A3}" srcOrd="1" destOrd="0" parTransId="{E569C7C3-ED71-412A-B6DD-F3F3AF1DFF54}" sibTransId="{C8FD5889-5433-46C7-B5B0-8DF11E41ABF6}"/>
    <dgm:cxn modelId="{7C2E7304-F205-4648-A3C8-ADF7CFAB0B92}" type="presOf" srcId="{1E2176E9-40F6-4DA6-ACAD-D828E28DA10C}" destId="{94BCB418-2F2F-495E-A195-3AAB68DF5CE7}" srcOrd="0" destOrd="2" presId="urn:microsoft.com/office/officeart/2005/8/layout/chevron2"/>
    <dgm:cxn modelId="{CCF82F0C-ACBA-47AC-9209-DF20D921B1D4}" srcId="{DD7ACD68-077D-4C40-94B0-320E01397C17}" destId="{DB10BC12-0F04-4431-A956-546AB456F433}" srcOrd="2" destOrd="0" parTransId="{4951CDD6-C6AB-4F86-9244-0762049EF6C2}" sibTransId="{0316C2D9-DD59-4C50-B522-F10C0AC72F00}"/>
    <dgm:cxn modelId="{AC96F65A-D5C1-48F4-B440-8F9F25F606FF}" type="presOf" srcId="{4F781507-0E11-4D0B-AF14-573603DDCF85}" destId="{B673C764-3F33-4201-918B-156D8759E885}" srcOrd="0" destOrd="1" presId="urn:microsoft.com/office/officeart/2005/8/layout/chevron2"/>
    <dgm:cxn modelId="{720630EA-2147-411A-BAFD-72488C92A7A9}" type="presOf" srcId="{E0CD2CA9-E091-471A-AF05-B240F156F028}" destId="{94BCB418-2F2F-495E-A195-3AAB68DF5CE7}" srcOrd="0" destOrd="3" presId="urn:microsoft.com/office/officeart/2005/8/layout/chevron2"/>
    <dgm:cxn modelId="{01E2624E-4FE1-487C-81D8-B05B861CD67B}" type="presOf" srcId="{01C71545-D7FF-4C68-8CE2-21D657D3C46B}" destId="{B89911FA-6F2F-4CE6-B117-0CF51EB2A7DB}" srcOrd="0" destOrd="0" presId="urn:microsoft.com/office/officeart/2005/8/layout/chevron2"/>
    <dgm:cxn modelId="{F1812624-410D-4E8A-BD7E-E64D9D827162}" type="presOf" srcId="{259639D3-F9A8-48FD-9750-53692085F533}" destId="{94BCB418-2F2F-495E-A195-3AAB68DF5CE7}" srcOrd="0" destOrd="1" presId="urn:microsoft.com/office/officeart/2005/8/layout/chevron2"/>
    <dgm:cxn modelId="{0964F1EA-1CDA-4CE1-89E2-F386E730EA37}" srcId="{F2C5B0C5-75FB-46EF-BA8D-63A67E588140}" destId="{9A96B358-1AF7-4800-B350-D4498EE1C00C}" srcOrd="0" destOrd="0" parTransId="{216C4077-1965-4DA1-85D6-8946BA803B5B}" sibTransId="{19AB6890-C2A4-406D-89BF-5B7B71A69943}"/>
    <dgm:cxn modelId="{A17C9D75-6421-42C4-8B45-D6ED42AD9491}" srcId="{8EDE2B26-CB7E-4999-A00C-3C5AD66C7F3D}" destId="{DD7ACD68-077D-4C40-94B0-320E01397C17}" srcOrd="0" destOrd="0" parTransId="{DFEB78B2-008A-40A5-A842-622ED6CFD4D7}" sibTransId="{02229FE9-1FB5-463E-9265-999D569F79D3}"/>
    <dgm:cxn modelId="{A0868E57-7488-442D-A382-9C8B1DC1EC99}" srcId="{9A96B358-1AF7-4800-B350-D4498EE1C00C}" destId="{2E5CE562-A793-4EB6-AEC7-7F1665FAF8AC}" srcOrd="0" destOrd="0" parTransId="{107891A4-51DF-4090-A30A-51F68172F7DF}" sibTransId="{6897D77C-C216-40A8-A1E4-F3F707A08E83}"/>
    <dgm:cxn modelId="{E4388B8F-4077-43F1-A6C4-A5E29099BF03}" type="presOf" srcId="{8B62C082-F269-43E7-B634-57F28B2AD6A3}" destId="{B673C764-3F33-4201-918B-156D8759E885}" srcOrd="0" destOrd="2" presId="urn:microsoft.com/office/officeart/2005/8/layout/chevron2"/>
    <dgm:cxn modelId="{8E566161-F3C3-4BF4-9129-C03D84EBBFD6}" type="presOf" srcId="{45502A9D-D254-4E61-9049-E5F9CF2FEED7}" destId="{AF517970-56C8-4F07-BC89-39A30CBA35E5}" srcOrd="0" destOrd="2" presId="urn:microsoft.com/office/officeart/2005/8/layout/chevron2"/>
    <dgm:cxn modelId="{45484939-69F1-4E60-88D9-AB96092D9B28}" type="presOf" srcId="{DB10BC12-0F04-4431-A956-546AB456F433}" destId="{AF517970-56C8-4F07-BC89-39A30CBA35E5}" srcOrd="0" destOrd="3" presId="urn:microsoft.com/office/officeart/2005/8/layout/chevron2"/>
    <dgm:cxn modelId="{FD420C94-96CD-429C-9968-91812AB8DD9C}" srcId="{01C71545-D7FF-4C68-8CE2-21D657D3C46B}" destId="{D48A78A7-DADB-4A37-844A-946E50508F8C}" srcOrd="0" destOrd="0" parTransId="{82BBF037-080A-4215-8A93-315DA0191553}" sibTransId="{7ADC9273-E839-4A35-9930-2B5D3CD5F314}"/>
    <dgm:cxn modelId="{D3E3B7D9-A10A-4BA9-B429-D1D6EEA21E2C}" srcId="{F2C5B0C5-75FB-46EF-BA8D-63A67E588140}" destId="{01C71545-D7FF-4C68-8CE2-21D657D3C46B}" srcOrd="1" destOrd="0" parTransId="{EDA57152-5AF0-4BEE-B705-724B9834E7EB}" sibTransId="{FD2FA5CE-71D7-4909-8B56-90701976BC47}"/>
    <dgm:cxn modelId="{2D58EF93-AE92-4462-B831-198233047CDD}" type="presOf" srcId="{8EDE2B26-CB7E-4999-A00C-3C5AD66C7F3D}" destId="{CA65F5C9-81D7-48B1-ABEE-F16BAE5E24BE}" srcOrd="0" destOrd="0" presId="urn:microsoft.com/office/officeart/2005/8/layout/chevron2"/>
    <dgm:cxn modelId="{5968653A-7050-48EB-8872-A8A36FB9B8DD}" type="presOf" srcId="{2E5CE562-A793-4EB6-AEC7-7F1665FAF8AC}" destId="{B673C764-3F33-4201-918B-156D8759E885}" srcOrd="0" destOrd="0" presId="urn:microsoft.com/office/officeart/2005/8/layout/chevron2"/>
    <dgm:cxn modelId="{943776B4-D008-4630-BC83-5144EA497AF1}" type="presOf" srcId="{9A96B358-1AF7-4800-B350-D4498EE1C00C}" destId="{4CDC5F7C-B511-429A-AC5D-2D52E1BF54A1}" srcOrd="0" destOrd="0" presId="urn:microsoft.com/office/officeart/2005/8/layout/chevron2"/>
    <dgm:cxn modelId="{709AABD1-D0FC-4842-89C8-AE3E490CE3C7}" srcId="{DD7ACD68-077D-4C40-94B0-320E01397C17}" destId="{45502A9D-D254-4E61-9049-E5F9CF2FEED7}" srcOrd="1" destOrd="0" parTransId="{A0612F39-E1B2-4126-94A2-E1A0E17AA0E1}" sibTransId="{CA39786F-50BA-426D-BE45-D63668E313A4}"/>
    <dgm:cxn modelId="{131EB1AF-6FC8-4271-81A1-DE8807F1D62E}" type="presOf" srcId="{CA43E90B-B9FF-4856-A086-C89C3BBC1BC0}" destId="{94BCB418-2F2F-495E-A195-3AAB68DF5CE7}" srcOrd="0" destOrd="4" presId="urn:microsoft.com/office/officeart/2005/8/layout/chevron2"/>
    <dgm:cxn modelId="{EBEACB36-653E-495B-B119-6AF2BDEB019A}" type="presOf" srcId="{DD7ACD68-077D-4C40-94B0-320E01397C17}" destId="{AF517970-56C8-4F07-BC89-39A30CBA35E5}" srcOrd="0" destOrd="0" presId="urn:microsoft.com/office/officeart/2005/8/layout/chevron2"/>
    <dgm:cxn modelId="{C612A27A-CEBE-42AF-9714-653905301725}" srcId="{D48A78A7-DADB-4A37-844A-946E50508F8C}" destId="{E0CD2CA9-E091-471A-AF05-B240F156F028}" srcOrd="2" destOrd="0" parTransId="{FEC33AD0-85F4-4B60-8BA4-08D1848A49F6}" sibTransId="{737B3E52-726D-4BFE-898C-4F013445787B}"/>
    <dgm:cxn modelId="{3B2E3781-6611-468B-B7B1-2A248F7062D2}" srcId="{D48A78A7-DADB-4A37-844A-946E50508F8C}" destId="{1E2176E9-40F6-4DA6-ACAD-D828E28DA10C}" srcOrd="1" destOrd="0" parTransId="{2C19CDA7-846F-40E9-AB25-1106BA8EB8C4}" sibTransId="{305AFA1C-4B27-4DE1-A858-2859F0BC938A}"/>
    <dgm:cxn modelId="{A8DC6132-345A-4DEA-B82D-F3D326126084}" srcId="{2E5CE562-A793-4EB6-AEC7-7F1665FAF8AC}" destId="{4F781507-0E11-4D0B-AF14-573603DDCF85}" srcOrd="0" destOrd="0" parTransId="{86C89D82-16D6-4E49-9C1A-14E69D13BFBC}" sibTransId="{E81746A6-771E-4408-B5CD-3692301B7CDF}"/>
    <dgm:cxn modelId="{2887AF87-506A-48A8-B2BD-4FC453F3B2D2}" type="presOf" srcId="{6F8FBA08-7BC6-45BE-A184-C60C450C5BFE}" destId="{AF517970-56C8-4F07-BC89-39A30CBA35E5}" srcOrd="0" destOrd="1" presId="urn:microsoft.com/office/officeart/2005/8/layout/chevron2"/>
    <dgm:cxn modelId="{2E858609-FD05-4DF3-8A5D-D6680AEC8B1A}" srcId="{D48A78A7-DADB-4A37-844A-946E50508F8C}" destId="{CA43E90B-B9FF-4856-A086-C89C3BBC1BC0}" srcOrd="3" destOrd="0" parTransId="{A6142FF5-589F-4FA8-9BE9-429071F02E71}" sibTransId="{08116D8F-0967-4B08-9073-148B6BD01484}"/>
    <dgm:cxn modelId="{45356B51-DD96-4A65-8273-E4772BEE2130}" type="presParOf" srcId="{836B60E1-2219-44C9-A1EB-27678E51A293}" destId="{2AF711FE-1F88-4299-B694-4402CE7E4E91}" srcOrd="0" destOrd="0" presId="urn:microsoft.com/office/officeart/2005/8/layout/chevron2"/>
    <dgm:cxn modelId="{2207DC87-ACE2-4A73-ADD6-B7A86E876824}" type="presParOf" srcId="{2AF711FE-1F88-4299-B694-4402CE7E4E91}" destId="{4CDC5F7C-B511-429A-AC5D-2D52E1BF54A1}" srcOrd="0" destOrd="0" presId="urn:microsoft.com/office/officeart/2005/8/layout/chevron2"/>
    <dgm:cxn modelId="{5237272A-5ABB-4F74-BC9E-638E47D264B6}" type="presParOf" srcId="{2AF711FE-1F88-4299-B694-4402CE7E4E91}" destId="{B673C764-3F33-4201-918B-156D8759E885}" srcOrd="1" destOrd="0" presId="urn:microsoft.com/office/officeart/2005/8/layout/chevron2"/>
    <dgm:cxn modelId="{8345B0A1-427F-4460-BCDC-B4518BE08AEA}" type="presParOf" srcId="{836B60E1-2219-44C9-A1EB-27678E51A293}" destId="{D00AC59B-BF90-4BA0-9105-B026D0D2D024}" srcOrd="1" destOrd="0" presId="urn:microsoft.com/office/officeart/2005/8/layout/chevron2"/>
    <dgm:cxn modelId="{138C3565-7489-4E05-8388-E2EDE8E573A4}" type="presParOf" srcId="{836B60E1-2219-44C9-A1EB-27678E51A293}" destId="{B235210D-592A-41F3-9BDC-8ADF4A42AF7F}" srcOrd="2" destOrd="0" presId="urn:microsoft.com/office/officeart/2005/8/layout/chevron2"/>
    <dgm:cxn modelId="{D83DAC9C-44BA-4EFD-9551-3F0FB50A5AFF}" type="presParOf" srcId="{B235210D-592A-41F3-9BDC-8ADF4A42AF7F}" destId="{B89911FA-6F2F-4CE6-B117-0CF51EB2A7DB}" srcOrd="0" destOrd="0" presId="urn:microsoft.com/office/officeart/2005/8/layout/chevron2"/>
    <dgm:cxn modelId="{81E1881C-A038-4839-8FD8-C906B3C2FD0A}" type="presParOf" srcId="{B235210D-592A-41F3-9BDC-8ADF4A42AF7F}" destId="{94BCB418-2F2F-495E-A195-3AAB68DF5CE7}" srcOrd="1" destOrd="0" presId="urn:microsoft.com/office/officeart/2005/8/layout/chevron2"/>
    <dgm:cxn modelId="{989179E1-E8F1-4B4D-8F1C-9462CF062BD3}" type="presParOf" srcId="{836B60E1-2219-44C9-A1EB-27678E51A293}" destId="{E2EDA83F-7759-4A5E-8166-F087F59C6C4E}" srcOrd="3" destOrd="0" presId="urn:microsoft.com/office/officeart/2005/8/layout/chevron2"/>
    <dgm:cxn modelId="{674402E7-94D9-4335-830C-67A7C6A9A700}" type="presParOf" srcId="{836B60E1-2219-44C9-A1EB-27678E51A293}" destId="{27B5D312-DE4E-43E1-9435-441F05873C28}" srcOrd="4" destOrd="0" presId="urn:microsoft.com/office/officeart/2005/8/layout/chevron2"/>
    <dgm:cxn modelId="{00F9F385-A2DA-4ABA-A2D7-220A90E7F280}" type="presParOf" srcId="{27B5D312-DE4E-43E1-9435-441F05873C28}" destId="{CA65F5C9-81D7-48B1-ABEE-F16BAE5E24BE}" srcOrd="0" destOrd="0" presId="urn:microsoft.com/office/officeart/2005/8/layout/chevron2"/>
    <dgm:cxn modelId="{16ACAE2A-DE11-409D-B306-916568D0E7C7}" type="presParOf" srcId="{27B5D312-DE4E-43E1-9435-441F05873C28}" destId="{AF517970-56C8-4F07-BC89-39A30CBA35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39BEB6-C5F6-49F1-8F8A-18416D7149C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68FD01C3-4639-42D2-BAA3-1B26C86D4BE9}">
      <dgm:prSet phldrT="[Text]"/>
      <dgm:spPr/>
      <dgm:t>
        <a:bodyPr/>
        <a:lstStyle/>
        <a:p>
          <a:r>
            <a:rPr lang="en-US" b="1" noProof="0" dirty="0" smtClean="0"/>
            <a:t>Guest – a</a:t>
          </a:r>
          <a:r>
            <a:rPr lang="en-US" b="1" noProof="0" dirty="0" smtClean="0"/>
            <a:t>nybody (inside/outside ETSI)</a:t>
          </a:r>
          <a:endParaRPr lang="en-US" b="1" noProof="0" dirty="0"/>
        </a:p>
      </dgm:t>
    </dgm:pt>
    <dgm:pt modelId="{8627DEA8-0113-448B-A991-3D1BE4A2CDEC}" type="parTrans" cxnId="{6A3E34C3-2A98-46E8-AD51-F170E8C72806}">
      <dgm:prSet/>
      <dgm:spPr/>
      <dgm:t>
        <a:bodyPr/>
        <a:lstStyle/>
        <a:p>
          <a:endParaRPr lang="de-DE"/>
        </a:p>
      </dgm:t>
    </dgm:pt>
    <dgm:pt modelId="{841D939C-B29D-4D7F-BDE4-3F6D881811EA}" type="sibTrans" cxnId="{6A3E34C3-2A98-46E8-AD51-F170E8C72806}">
      <dgm:prSet/>
      <dgm:spPr/>
      <dgm:t>
        <a:bodyPr/>
        <a:lstStyle/>
        <a:p>
          <a:endParaRPr lang="de-DE"/>
        </a:p>
      </dgm:t>
    </dgm:pt>
    <dgm:pt modelId="{E9233299-2C96-419D-AAD6-46F798A1FE03}">
      <dgm:prSet phldrT="[Text]"/>
      <dgm:spPr/>
      <dgm:t>
        <a:bodyPr/>
        <a:lstStyle/>
        <a:p>
          <a:r>
            <a:rPr lang="en-US" b="1" noProof="0" dirty="0" smtClean="0"/>
            <a:t>Contributor – a</a:t>
          </a:r>
          <a:r>
            <a:rPr lang="en-US" b="1" noProof="0" dirty="0" smtClean="0"/>
            <a:t>ny registered person (inside/outside ETSI)</a:t>
          </a:r>
          <a:endParaRPr lang="en-US" b="1" noProof="0" dirty="0"/>
        </a:p>
      </dgm:t>
    </dgm:pt>
    <dgm:pt modelId="{E53C8FC0-5800-4006-9188-5F8735DD24EC}" type="parTrans" cxnId="{0F56E4A9-29AB-488E-AE3B-62C431DA7963}">
      <dgm:prSet/>
      <dgm:spPr/>
      <dgm:t>
        <a:bodyPr/>
        <a:lstStyle/>
        <a:p>
          <a:endParaRPr lang="de-DE"/>
        </a:p>
      </dgm:t>
    </dgm:pt>
    <dgm:pt modelId="{B384DA8B-5A39-401C-B1BC-4457AB0AF88E}" type="sibTrans" cxnId="{0F56E4A9-29AB-488E-AE3B-62C431DA7963}">
      <dgm:prSet/>
      <dgm:spPr/>
      <dgm:t>
        <a:bodyPr/>
        <a:lstStyle/>
        <a:p>
          <a:endParaRPr lang="de-DE"/>
        </a:p>
      </dgm:t>
    </dgm:pt>
    <dgm:pt modelId="{0A17757A-FADB-4DB1-8BC8-A3B6AC368766}">
      <dgm:prSet phldrT="[Text]"/>
      <dgm:spPr/>
      <dgm:t>
        <a:bodyPr/>
        <a:lstStyle/>
        <a:p>
          <a:r>
            <a:rPr lang="en-US" b="1" noProof="0" dirty="0" smtClean="0"/>
            <a:t>Committer – a contributor from an ETSI organization</a:t>
          </a:r>
          <a:endParaRPr lang="en-US" b="1" noProof="0" dirty="0"/>
        </a:p>
      </dgm:t>
    </dgm:pt>
    <dgm:pt modelId="{631751E4-AAF9-46E1-AA8C-5DFDD3F7D4DE}" type="parTrans" cxnId="{4FE92286-BC4E-421E-A7CA-20D062982A61}">
      <dgm:prSet/>
      <dgm:spPr/>
      <dgm:t>
        <a:bodyPr/>
        <a:lstStyle/>
        <a:p>
          <a:endParaRPr lang="de-DE"/>
        </a:p>
      </dgm:t>
    </dgm:pt>
    <dgm:pt modelId="{3772491A-BD2F-4721-A436-AB5885FCA0AB}" type="sibTrans" cxnId="{4FE92286-BC4E-421E-A7CA-20D062982A61}">
      <dgm:prSet/>
      <dgm:spPr/>
      <dgm:t>
        <a:bodyPr/>
        <a:lstStyle/>
        <a:p>
          <a:endParaRPr lang="de-DE"/>
        </a:p>
      </dgm:t>
    </dgm:pt>
    <dgm:pt modelId="{D15A7865-CECB-4DD3-938F-35C6EA0E99E3}">
      <dgm:prSet/>
      <dgm:spPr/>
      <dgm:t>
        <a:bodyPr/>
        <a:lstStyle/>
        <a:p>
          <a:r>
            <a:rPr lang="en-US" dirty="0" smtClean="0"/>
            <a:t>Browse and download code base</a:t>
          </a:r>
          <a:endParaRPr lang="de-DE" dirty="0"/>
        </a:p>
      </dgm:t>
    </dgm:pt>
    <dgm:pt modelId="{B9F54D76-C385-40DC-9529-DBEF17F15125}" type="parTrans" cxnId="{BF4222EA-4D1C-4DC4-A49F-0D87E8168E7E}">
      <dgm:prSet/>
      <dgm:spPr/>
      <dgm:t>
        <a:bodyPr/>
        <a:lstStyle/>
        <a:p>
          <a:endParaRPr lang="de-DE"/>
        </a:p>
      </dgm:t>
    </dgm:pt>
    <dgm:pt modelId="{CB41B81F-6C35-45D6-8D13-E32A5F757CC2}" type="sibTrans" cxnId="{BF4222EA-4D1C-4DC4-A49F-0D87E8168E7E}">
      <dgm:prSet/>
      <dgm:spPr/>
      <dgm:t>
        <a:bodyPr/>
        <a:lstStyle/>
        <a:p>
          <a:endParaRPr lang="de-DE"/>
        </a:p>
      </dgm:t>
    </dgm:pt>
    <dgm:pt modelId="{92E8A384-984C-4A95-B77F-3CBAFACC359F}">
      <dgm:prSet/>
      <dgm:spPr/>
      <dgm:t>
        <a:bodyPr/>
        <a:lstStyle/>
        <a:p>
          <a:r>
            <a:rPr lang="en-US" dirty="0" smtClean="0"/>
            <a:t>Join the mailing list or forum, access to wiki</a:t>
          </a:r>
          <a:endParaRPr lang="de-DE" dirty="0"/>
        </a:p>
      </dgm:t>
    </dgm:pt>
    <dgm:pt modelId="{0B4C06D9-3EB9-4D0C-967E-47D30D4BEA0E}" type="parTrans" cxnId="{3BDA87AB-6DE1-41C1-AA90-1F60B6A9E77D}">
      <dgm:prSet/>
      <dgm:spPr/>
      <dgm:t>
        <a:bodyPr/>
        <a:lstStyle/>
        <a:p>
          <a:endParaRPr lang="de-DE"/>
        </a:p>
      </dgm:t>
    </dgm:pt>
    <dgm:pt modelId="{67EBDB68-8AF6-4470-A6B1-982DFC7B88E3}" type="sibTrans" cxnId="{3BDA87AB-6DE1-41C1-AA90-1F60B6A9E77D}">
      <dgm:prSet/>
      <dgm:spPr/>
      <dgm:t>
        <a:bodyPr/>
        <a:lstStyle/>
        <a:p>
          <a:endParaRPr lang="de-DE"/>
        </a:p>
      </dgm:t>
    </dgm:pt>
    <dgm:pt modelId="{E6F1F7B8-4885-42B7-8DBA-DC8F4340DD91}">
      <dgm:prSet/>
      <dgm:spPr/>
      <dgm:t>
        <a:bodyPr/>
        <a:lstStyle/>
        <a:p>
          <a:r>
            <a:rPr lang="en-US" noProof="0" dirty="0" smtClean="0"/>
            <a:t>Same as guest +</a:t>
          </a:r>
          <a:endParaRPr lang="en-US" noProof="0" dirty="0"/>
        </a:p>
      </dgm:t>
    </dgm:pt>
    <dgm:pt modelId="{C34FAD4D-508A-47FF-A12B-2C37587D1CA1}" type="parTrans" cxnId="{08F7F4EE-2136-41D1-AA75-F35D59455B3C}">
      <dgm:prSet/>
      <dgm:spPr/>
      <dgm:t>
        <a:bodyPr/>
        <a:lstStyle/>
        <a:p>
          <a:endParaRPr lang="de-DE"/>
        </a:p>
      </dgm:t>
    </dgm:pt>
    <dgm:pt modelId="{B181F477-E61B-4A2E-B4DA-72FAE7209449}" type="sibTrans" cxnId="{08F7F4EE-2136-41D1-AA75-F35D59455B3C}">
      <dgm:prSet/>
      <dgm:spPr/>
      <dgm:t>
        <a:bodyPr/>
        <a:lstStyle/>
        <a:p>
          <a:endParaRPr lang="de-DE"/>
        </a:p>
      </dgm:t>
    </dgm:pt>
    <dgm:pt modelId="{6E333646-36E7-4C7D-8A9F-B2D9EE2BA4A4}">
      <dgm:prSet/>
      <dgm:spPr/>
      <dgm:t>
        <a:bodyPr/>
        <a:lstStyle/>
        <a:p>
          <a:r>
            <a:rPr lang="en-US" noProof="0" smtClean="0"/>
            <a:t>Create a new issue / bug report</a:t>
          </a:r>
        </a:p>
      </dgm:t>
    </dgm:pt>
    <dgm:pt modelId="{0DD1F05A-408E-424B-AEE8-0E752BC6F507}" type="parTrans" cxnId="{9416886A-5CF8-4965-AA92-DB5617F415AE}">
      <dgm:prSet/>
      <dgm:spPr/>
      <dgm:t>
        <a:bodyPr/>
        <a:lstStyle/>
        <a:p>
          <a:endParaRPr lang="de-DE"/>
        </a:p>
      </dgm:t>
    </dgm:pt>
    <dgm:pt modelId="{EE17B9F5-CFE8-4B70-BD18-00D085AF2019}" type="sibTrans" cxnId="{9416886A-5CF8-4965-AA92-DB5617F415AE}">
      <dgm:prSet/>
      <dgm:spPr/>
      <dgm:t>
        <a:bodyPr/>
        <a:lstStyle/>
        <a:p>
          <a:endParaRPr lang="de-DE"/>
        </a:p>
      </dgm:t>
    </dgm:pt>
    <dgm:pt modelId="{3D474143-380A-4A31-B4C1-820F54FE2AF0}">
      <dgm:prSet/>
      <dgm:spPr/>
      <dgm:t>
        <a:bodyPr/>
        <a:lstStyle/>
        <a:p>
          <a:r>
            <a:rPr lang="en-US" noProof="0" smtClean="0"/>
            <a:t>Provide bug fixes as code patches</a:t>
          </a:r>
        </a:p>
      </dgm:t>
    </dgm:pt>
    <dgm:pt modelId="{1E1F0E94-6D74-45F9-A19E-932D563E36B9}" type="parTrans" cxnId="{86C086F9-5BB0-4475-88C2-571C3999F831}">
      <dgm:prSet/>
      <dgm:spPr/>
      <dgm:t>
        <a:bodyPr/>
        <a:lstStyle/>
        <a:p>
          <a:endParaRPr lang="de-DE"/>
        </a:p>
      </dgm:t>
    </dgm:pt>
    <dgm:pt modelId="{89215BEB-FF21-4191-87AF-38C7998EED86}" type="sibTrans" cxnId="{86C086F9-5BB0-4475-88C2-571C3999F831}">
      <dgm:prSet/>
      <dgm:spPr/>
      <dgm:t>
        <a:bodyPr/>
        <a:lstStyle/>
        <a:p>
          <a:endParaRPr lang="de-DE"/>
        </a:p>
      </dgm:t>
    </dgm:pt>
    <dgm:pt modelId="{F687822B-45BC-4ECB-8A20-81B33281AEF6}">
      <dgm:prSet/>
      <dgm:spPr/>
      <dgm:t>
        <a:bodyPr/>
        <a:lstStyle/>
        <a:p>
          <a:r>
            <a:rPr lang="en-US" noProof="0" smtClean="0"/>
            <a:t>Create new feature requests</a:t>
          </a:r>
        </a:p>
      </dgm:t>
    </dgm:pt>
    <dgm:pt modelId="{0A7BA116-0984-4151-B535-B77D8B66176E}" type="parTrans" cxnId="{254DC315-4423-4430-BA18-3693C598386E}">
      <dgm:prSet/>
      <dgm:spPr/>
      <dgm:t>
        <a:bodyPr/>
        <a:lstStyle/>
        <a:p>
          <a:endParaRPr lang="de-DE"/>
        </a:p>
      </dgm:t>
    </dgm:pt>
    <dgm:pt modelId="{FAA65E9D-E64A-4DDF-9467-4672BA54E7D7}" type="sibTrans" cxnId="{254DC315-4423-4430-BA18-3693C598386E}">
      <dgm:prSet/>
      <dgm:spPr/>
      <dgm:t>
        <a:bodyPr/>
        <a:lstStyle/>
        <a:p>
          <a:endParaRPr lang="de-DE"/>
        </a:p>
      </dgm:t>
    </dgm:pt>
    <dgm:pt modelId="{B4C44068-CE1C-44AB-8F89-99AADDD6E5E3}">
      <dgm:prSet/>
      <dgm:spPr/>
      <dgm:t>
        <a:bodyPr/>
        <a:lstStyle/>
        <a:p>
          <a:r>
            <a:rPr lang="en-US" noProof="0" smtClean="0"/>
            <a:t>Provide code and tests for new features</a:t>
          </a:r>
        </a:p>
      </dgm:t>
    </dgm:pt>
    <dgm:pt modelId="{49951756-2C3D-44BE-A994-A65C7054087F}" type="parTrans" cxnId="{E82DA449-ECF9-4557-90F8-AFC8C63E66F1}">
      <dgm:prSet/>
      <dgm:spPr/>
      <dgm:t>
        <a:bodyPr/>
        <a:lstStyle/>
        <a:p>
          <a:endParaRPr lang="de-DE"/>
        </a:p>
      </dgm:t>
    </dgm:pt>
    <dgm:pt modelId="{C79B895C-1B2F-40FC-A4D6-58528CF33ECF}" type="sibTrans" cxnId="{E82DA449-ECF9-4557-90F8-AFC8C63E66F1}">
      <dgm:prSet/>
      <dgm:spPr/>
      <dgm:t>
        <a:bodyPr/>
        <a:lstStyle/>
        <a:p>
          <a:endParaRPr lang="de-DE"/>
        </a:p>
      </dgm:t>
    </dgm:pt>
    <dgm:pt modelId="{E3C59BC4-18D5-4D5D-A993-9876272DF523}">
      <dgm:prSet/>
      <dgm:spPr/>
      <dgm:t>
        <a:bodyPr/>
        <a:lstStyle/>
        <a:p>
          <a:r>
            <a:rPr lang="en-US" noProof="0" dirty="0" smtClean="0"/>
            <a:t>Contribute to the TOP wiki</a:t>
          </a:r>
        </a:p>
      </dgm:t>
    </dgm:pt>
    <dgm:pt modelId="{F68C83A6-9CB6-4485-A617-FFCC92F0194C}" type="parTrans" cxnId="{A341A3FF-5D18-4AE9-9F6B-212BB7A56BA4}">
      <dgm:prSet/>
      <dgm:spPr/>
      <dgm:t>
        <a:bodyPr/>
        <a:lstStyle/>
        <a:p>
          <a:endParaRPr lang="de-DE"/>
        </a:p>
      </dgm:t>
    </dgm:pt>
    <dgm:pt modelId="{548CF0C8-941E-47BB-BF68-963590F849E9}" type="sibTrans" cxnId="{A341A3FF-5D18-4AE9-9F6B-212BB7A56BA4}">
      <dgm:prSet/>
      <dgm:spPr/>
      <dgm:t>
        <a:bodyPr/>
        <a:lstStyle/>
        <a:p>
          <a:endParaRPr lang="de-DE"/>
        </a:p>
      </dgm:t>
    </dgm:pt>
    <dgm:pt modelId="{550B4B4E-2057-4BE0-86DC-3ACF0DF446BD}">
      <dgm:prSet/>
      <dgm:spPr/>
      <dgm:t>
        <a:bodyPr/>
        <a:lstStyle/>
        <a:p>
          <a:r>
            <a:rPr lang="en-US" noProof="0" dirty="0" smtClean="0"/>
            <a:t>Same as contributor +</a:t>
          </a:r>
          <a:endParaRPr lang="en-US" noProof="0" dirty="0"/>
        </a:p>
      </dgm:t>
    </dgm:pt>
    <dgm:pt modelId="{D96C5E67-25E5-4C62-BB15-B8BE04764437}" type="parTrans" cxnId="{CFB2CB6D-25EF-43FE-B6F8-18A083E8F703}">
      <dgm:prSet/>
      <dgm:spPr/>
      <dgm:t>
        <a:bodyPr/>
        <a:lstStyle/>
        <a:p>
          <a:endParaRPr lang="de-DE"/>
        </a:p>
      </dgm:t>
    </dgm:pt>
    <dgm:pt modelId="{56AD9B71-B447-4092-9241-D3A9971967D9}" type="sibTrans" cxnId="{CFB2CB6D-25EF-43FE-B6F8-18A083E8F703}">
      <dgm:prSet/>
      <dgm:spPr/>
      <dgm:t>
        <a:bodyPr/>
        <a:lstStyle/>
        <a:p>
          <a:endParaRPr lang="de-DE"/>
        </a:p>
      </dgm:t>
    </dgm:pt>
    <dgm:pt modelId="{FA38BFAF-2855-4990-A93C-440629299C4E}">
      <dgm:prSet/>
      <dgm:spPr/>
      <dgm:t>
        <a:bodyPr/>
        <a:lstStyle/>
        <a:p>
          <a:r>
            <a:rPr lang="en-US" noProof="0" dirty="0" smtClean="0"/>
            <a:t>Consolidate code changes</a:t>
          </a:r>
          <a:endParaRPr lang="en-US" noProof="0" dirty="0"/>
        </a:p>
      </dgm:t>
    </dgm:pt>
    <dgm:pt modelId="{A38E2301-D443-4021-AF9E-3116C157CA9C}" type="parTrans" cxnId="{521A7A6B-4050-4AAD-A75B-30C9744A5672}">
      <dgm:prSet/>
      <dgm:spPr/>
      <dgm:t>
        <a:bodyPr/>
        <a:lstStyle/>
        <a:p>
          <a:endParaRPr lang="de-DE"/>
        </a:p>
      </dgm:t>
    </dgm:pt>
    <dgm:pt modelId="{D3F7010F-F7D1-4553-93B3-BF9E2C00328C}" type="sibTrans" cxnId="{521A7A6B-4050-4AAD-A75B-30C9744A5672}">
      <dgm:prSet/>
      <dgm:spPr/>
      <dgm:t>
        <a:bodyPr/>
        <a:lstStyle/>
        <a:p>
          <a:endParaRPr lang="de-DE"/>
        </a:p>
      </dgm:t>
    </dgm:pt>
    <dgm:pt modelId="{15467650-C4C9-4D67-8347-CF151B55015D}">
      <dgm:prSet/>
      <dgm:spPr/>
      <dgm:t>
        <a:bodyPr/>
        <a:lstStyle/>
        <a:p>
          <a:r>
            <a:rPr lang="en-US" noProof="0" dirty="0" smtClean="0"/>
            <a:t>Manage new versions and branches</a:t>
          </a:r>
          <a:endParaRPr lang="en-US" noProof="0" dirty="0"/>
        </a:p>
      </dgm:t>
    </dgm:pt>
    <dgm:pt modelId="{0497029C-E47E-4BA8-8340-5C4439B0F3B4}" type="parTrans" cxnId="{C236D696-3864-4469-9BC7-86398C0CF0DB}">
      <dgm:prSet/>
      <dgm:spPr/>
      <dgm:t>
        <a:bodyPr/>
        <a:lstStyle/>
        <a:p>
          <a:endParaRPr lang="de-DE"/>
        </a:p>
      </dgm:t>
    </dgm:pt>
    <dgm:pt modelId="{8ABC36F4-0FF0-4680-9FB1-34EFDD24E450}" type="sibTrans" cxnId="{C236D696-3864-4469-9BC7-86398C0CF0DB}">
      <dgm:prSet/>
      <dgm:spPr/>
      <dgm:t>
        <a:bodyPr/>
        <a:lstStyle/>
        <a:p>
          <a:endParaRPr lang="de-DE"/>
        </a:p>
      </dgm:t>
    </dgm:pt>
    <dgm:pt modelId="{1DDF6907-D15D-47A6-8358-8924D04B5E62}">
      <dgm:prSet/>
      <dgm:spPr/>
      <dgm:t>
        <a:bodyPr/>
        <a:lstStyle/>
        <a:p>
          <a:r>
            <a:rPr lang="en-US" noProof="0" dirty="0" smtClean="0"/>
            <a:t>Ensure software quality and validate bug fixes</a:t>
          </a:r>
          <a:endParaRPr lang="en-US" noProof="0" dirty="0"/>
        </a:p>
      </dgm:t>
    </dgm:pt>
    <dgm:pt modelId="{BFD04BF5-BBD5-4095-9F19-744361C89918}" type="parTrans" cxnId="{D1739F7F-C147-4CA2-9F07-CEE092F61098}">
      <dgm:prSet/>
      <dgm:spPr/>
      <dgm:t>
        <a:bodyPr/>
        <a:lstStyle/>
        <a:p>
          <a:endParaRPr lang="de-DE"/>
        </a:p>
      </dgm:t>
    </dgm:pt>
    <dgm:pt modelId="{89D366CA-703D-42AD-97DF-9EB6996EEAAA}" type="sibTrans" cxnId="{D1739F7F-C147-4CA2-9F07-CEE092F61098}">
      <dgm:prSet/>
      <dgm:spPr/>
      <dgm:t>
        <a:bodyPr/>
        <a:lstStyle/>
        <a:p>
          <a:endParaRPr lang="de-DE"/>
        </a:p>
      </dgm:t>
    </dgm:pt>
    <dgm:pt modelId="{C6803500-E9AC-48A2-BF0D-70C428BA91A3}" type="pres">
      <dgm:prSet presAssocID="{2E39BEB6-C5F6-49F1-8F8A-18416D7149CE}" presName="linear" presStyleCnt="0">
        <dgm:presLayoutVars>
          <dgm:dir/>
          <dgm:animLvl val="lvl"/>
          <dgm:resizeHandles val="exact"/>
        </dgm:presLayoutVars>
      </dgm:prSet>
      <dgm:spPr/>
    </dgm:pt>
    <dgm:pt modelId="{A83B41A7-C7B8-413B-8233-61C1EB0B7B7F}" type="pres">
      <dgm:prSet presAssocID="{68FD01C3-4639-42D2-BAA3-1B26C86D4BE9}" presName="parentLin" presStyleCnt="0"/>
      <dgm:spPr/>
    </dgm:pt>
    <dgm:pt modelId="{B4B449E6-B2E2-4C7D-97BF-0946FAE43DDD}" type="pres">
      <dgm:prSet presAssocID="{68FD01C3-4639-42D2-BAA3-1B26C86D4BE9}" presName="parentLeftMargin" presStyleLbl="node1" presStyleIdx="0" presStyleCnt="3"/>
      <dgm:spPr/>
    </dgm:pt>
    <dgm:pt modelId="{BDD7924B-2000-44BF-832A-819852AEF1DA}" type="pres">
      <dgm:prSet presAssocID="{68FD01C3-4639-42D2-BAA3-1B26C86D4B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0D4231-1997-4376-838F-1AAB60BEBFD8}" type="pres">
      <dgm:prSet presAssocID="{68FD01C3-4639-42D2-BAA3-1B26C86D4BE9}" presName="negativeSpace" presStyleCnt="0"/>
      <dgm:spPr/>
    </dgm:pt>
    <dgm:pt modelId="{B0EB6AEC-BCFF-4C31-B7C3-DF70C954AF00}" type="pres">
      <dgm:prSet presAssocID="{68FD01C3-4639-42D2-BAA3-1B26C86D4BE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3AD456-DB79-46FE-97D9-710F89F444DB}" type="pres">
      <dgm:prSet presAssocID="{841D939C-B29D-4D7F-BDE4-3F6D881811EA}" presName="spaceBetweenRectangles" presStyleCnt="0"/>
      <dgm:spPr/>
    </dgm:pt>
    <dgm:pt modelId="{6A662279-72F3-434A-A166-757A538D4416}" type="pres">
      <dgm:prSet presAssocID="{E9233299-2C96-419D-AAD6-46F798A1FE03}" presName="parentLin" presStyleCnt="0"/>
      <dgm:spPr/>
    </dgm:pt>
    <dgm:pt modelId="{C2623502-596F-4E6D-92CA-A05D75EB10F0}" type="pres">
      <dgm:prSet presAssocID="{E9233299-2C96-419D-AAD6-46F798A1FE03}" presName="parentLeftMargin" presStyleLbl="node1" presStyleIdx="0" presStyleCnt="3"/>
      <dgm:spPr/>
    </dgm:pt>
    <dgm:pt modelId="{EDFC056C-83A2-4DD3-ABE9-FD706800578C}" type="pres">
      <dgm:prSet presAssocID="{E9233299-2C96-419D-AAD6-46F798A1FE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DEBCAD-253E-4D69-B79E-60B7662BA670}" type="pres">
      <dgm:prSet presAssocID="{E9233299-2C96-419D-AAD6-46F798A1FE03}" presName="negativeSpace" presStyleCnt="0"/>
      <dgm:spPr/>
    </dgm:pt>
    <dgm:pt modelId="{0FC7398D-7C87-4257-86B5-A817A9573D1C}" type="pres">
      <dgm:prSet presAssocID="{E9233299-2C96-419D-AAD6-46F798A1FE0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67997FD-1DEA-41E2-9B7A-842B7F1B2D89}" type="pres">
      <dgm:prSet presAssocID="{B384DA8B-5A39-401C-B1BC-4457AB0AF88E}" presName="spaceBetweenRectangles" presStyleCnt="0"/>
      <dgm:spPr/>
    </dgm:pt>
    <dgm:pt modelId="{60AEB6F2-D84B-48A0-9B02-8EDFB1A03FE1}" type="pres">
      <dgm:prSet presAssocID="{0A17757A-FADB-4DB1-8BC8-A3B6AC368766}" presName="parentLin" presStyleCnt="0"/>
      <dgm:spPr/>
    </dgm:pt>
    <dgm:pt modelId="{3EBEBFF8-D5F0-4289-AD96-3C173F446C98}" type="pres">
      <dgm:prSet presAssocID="{0A17757A-FADB-4DB1-8BC8-A3B6AC368766}" presName="parentLeftMargin" presStyleLbl="node1" presStyleIdx="1" presStyleCnt="3"/>
      <dgm:spPr/>
    </dgm:pt>
    <dgm:pt modelId="{9086FCAE-7B14-4D7C-8373-EA36E63E398C}" type="pres">
      <dgm:prSet presAssocID="{0A17757A-FADB-4DB1-8BC8-A3B6AC3687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588C2FE-CDD3-4F7D-B265-40C0667E6C80}" type="pres">
      <dgm:prSet presAssocID="{0A17757A-FADB-4DB1-8BC8-A3B6AC368766}" presName="negativeSpace" presStyleCnt="0"/>
      <dgm:spPr/>
    </dgm:pt>
    <dgm:pt modelId="{7266340A-287F-4E15-9A70-67882D289C3E}" type="pres">
      <dgm:prSet presAssocID="{0A17757A-FADB-4DB1-8BC8-A3B6AC36876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AB2291E-4660-4B70-833A-B3F4B016B510}" type="presOf" srcId="{68FD01C3-4639-42D2-BAA3-1B26C86D4BE9}" destId="{B4B449E6-B2E2-4C7D-97BF-0946FAE43DDD}" srcOrd="0" destOrd="0" presId="urn:microsoft.com/office/officeart/2005/8/layout/list1"/>
    <dgm:cxn modelId="{08F7F4EE-2136-41D1-AA75-F35D59455B3C}" srcId="{E9233299-2C96-419D-AAD6-46F798A1FE03}" destId="{E6F1F7B8-4885-42B7-8DBA-DC8F4340DD91}" srcOrd="0" destOrd="0" parTransId="{C34FAD4D-508A-47FF-A12B-2C37587D1CA1}" sibTransId="{B181F477-E61B-4A2E-B4DA-72FAE7209449}"/>
    <dgm:cxn modelId="{7BB4296E-DF9F-4F26-8999-DBF4B21FF376}" type="presOf" srcId="{15467650-C4C9-4D67-8347-CF151B55015D}" destId="{7266340A-287F-4E15-9A70-67882D289C3E}" srcOrd="0" destOrd="3" presId="urn:microsoft.com/office/officeart/2005/8/layout/list1"/>
    <dgm:cxn modelId="{521A7A6B-4050-4AAD-A75B-30C9744A5672}" srcId="{550B4B4E-2057-4BE0-86DC-3ACF0DF446BD}" destId="{FA38BFAF-2855-4990-A93C-440629299C4E}" srcOrd="0" destOrd="0" parTransId="{A38E2301-D443-4021-AF9E-3116C157CA9C}" sibTransId="{D3F7010F-F7D1-4553-93B3-BF9E2C00328C}"/>
    <dgm:cxn modelId="{0F56E4A9-29AB-488E-AE3B-62C431DA7963}" srcId="{2E39BEB6-C5F6-49F1-8F8A-18416D7149CE}" destId="{E9233299-2C96-419D-AAD6-46F798A1FE03}" srcOrd="1" destOrd="0" parTransId="{E53C8FC0-5800-4006-9188-5F8735DD24EC}" sibTransId="{B384DA8B-5A39-401C-B1BC-4457AB0AF88E}"/>
    <dgm:cxn modelId="{7AD6BF7F-E915-4F31-B663-870E4948F189}" type="presOf" srcId="{F687822B-45BC-4ECB-8A20-81B33281AEF6}" destId="{0FC7398D-7C87-4257-86B5-A817A9573D1C}" srcOrd="0" destOrd="3" presId="urn:microsoft.com/office/officeart/2005/8/layout/list1"/>
    <dgm:cxn modelId="{6A3E34C3-2A98-46E8-AD51-F170E8C72806}" srcId="{2E39BEB6-C5F6-49F1-8F8A-18416D7149CE}" destId="{68FD01C3-4639-42D2-BAA3-1B26C86D4BE9}" srcOrd="0" destOrd="0" parTransId="{8627DEA8-0113-448B-A991-3D1BE4A2CDEC}" sibTransId="{841D939C-B29D-4D7F-BDE4-3F6D881811EA}"/>
    <dgm:cxn modelId="{9F0CF12E-6D54-49CD-B3D5-7846DDB3200F}" type="presOf" srcId="{1DDF6907-D15D-47A6-8358-8924D04B5E62}" destId="{7266340A-287F-4E15-9A70-67882D289C3E}" srcOrd="0" destOrd="2" presId="urn:microsoft.com/office/officeart/2005/8/layout/list1"/>
    <dgm:cxn modelId="{78EC2BCC-4FC8-43B2-AEC2-9F37A35681F2}" type="presOf" srcId="{550B4B4E-2057-4BE0-86DC-3ACF0DF446BD}" destId="{7266340A-287F-4E15-9A70-67882D289C3E}" srcOrd="0" destOrd="0" presId="urn:microsoft.com/office/officeart/2005/8/layout/list1"/>
    <dgm:cxn modelId="{CFB2CB6D-25EF-43FE-B6F8-18A083E8F703}" srcId="{0A17757A-FADB-4DB1-8BC8-A3B6AC368766}" destId="{550B4B4E-2057-4BE0-86DC-3ACF0DF446BD}" srcOrd="0" destOrd="0" parTransId="{D96C5E67-25E5-4C62-BB15-B8BE04764437}" sibTransId="{56AD9B71-B447-4092-9241-D3A9971967D9}"/>
    <dgm:cxn modelId="{27D4E4D0-1684-412A-BC6A-2AF583125F03}" type="presOf" srcId="{0A17757A-FADB-4DB1-8BC8-A3B6AC368766}" destId="{3EBEBFF8-D5F0-4289-AD96-3C173F446C98}" srcOrd="0" destOrd="0" presId="urn:microsoft.com/office/officeart/2005/8/layout/list1"/>
    <dgm:cxn modelId="{006DCFF1-B0FA-4CA1-A9A5-F5BC6A0C49DD}" type="presOf" srcId="{D15A7865-CECB-4DD3-938F-35C6EA0E99E3}" destId="{B0EB6AEC-BCFF-4C31-B7C3-DF70C954AF00}" srcOrd="0" destOrd="0" presId="urn:microsoft.com/office/officeart/2005/8/layout/list1"/>
    <dgm:cxn modelId="{BF4222EA-4D1C-4DC4-A49F-0D87E8168E7E}" srcId="{68FD01C3-4639-42D2-BAA3-1B26C86D4BE9}" destId="{D15A7865-CECB-4DD3-938F-35C6EA0E99E3}" srcOrd="0" destOrd="0" parTransId="{B9F54D76-C385-40DC-9529-DBEF17F15125}" sibTransId="{CB41B81F-6C35-45D6-8D13-E32A5F757CC2}"/>
    <dgm:cxn modelId="{C236D696-3864-4469-9BC7-86398C0CF0DB}" srcId="{550B4B4E-2057-4BE0-86DC-3ACF0DF446BD}" destId="{15467650-C4C9-4D67-8347-CF151B55015D}" srcOrd="2" destOrd="0" parTransId="{0497029C-E47E-4BA8-8340-5C4439B0F3B4}" sibTransId="{8ABC36F4-0FF0-4680-9FB1-34EFDD24E450}"/>
    <dgm:cxn modelId="{108283B3-4BF4-453B-927B-0CAB15CB21C4}" type="presOf" srcId="{68FD01C3-4639-42D2-BAA3-1B26C86D4BE9}" destId="{BDD7924B-2000-44BF-832A-819852AEF1DA}" srcOrd="1" destOrd="0" presId="urn:microsoft.com/office/officeart/2005/8/layout/list1"/>
    <dgm:cxn modelId="{4FE92286-BC4E-421E-A7CA-20D062982A61}" srcId="{2E39BEB6-C5F6-49F1-8F8A-18416D7149CE}" destId="{0A17757A-FADB-4DB1-8BC8-A3B6AC368766}" srcOrd="2" destOrd="0" parTransId="{631751E4-AAF9-46E1-AA8C-5DFDD3F7D4DE}" sibTransId="{3772491A-BD2F-4721-A436-AB5885FCA0AB}"/>
    <dgm:cxn modelId="{710A8044-4D96-4832-A45C-4A80C0F97AB8}" type="presOf" srcId="{3D474143-380A-4A31-B4C1-820F54FE2AF0}" destId="{0FC7398D-7C87-4257-86B5-A817A9573D1C}" srcOrd="0" destOrd="2" presId="urn:microsoft.com/office/officeart/2005/8/layout/list1"/>
    <dgm:cxn modelId="{68DA2880-17FC-41ED-B050-E1F2C6E11801}" type="presOf" srcId="{B4C44068-CE1C-44AB-8F89-99AADDD6E5E3}" destId="{0FC7398D-7C87-4257-86B5-A817A9573D1C}" srcOrd="0" destOrd="4" presId="urn:microsoft.com/office/officeart/2005/8/layout/list1"/>
    <dgm:cxn modelId="{254DC315-4423-4430-BA18-3693C598386E}" srcId="{E6F1F7B8-4885-42B7-8DBA-DC8F4340DD91}" destId="{F687822B-45BC-4ECB-8A20-81B33281AEF6}" srcOrd="2" destOrd="0" parTransId="{0A7BA116-0984-4151-B535-B77D8B66176E}" sibTransId="{FAA65E9D-E64A-4DDF-9467-4672BA54E7D7}"/>
    <dgm:cxn modelId="{C6473264-4614-438C-937D-B219E05BCAE3}" type="presOf" srcId="{E9233299-2C96-419D-AAD6-46F798A1FE03}" destId="{C2623502-596F-4E6D-92CA-A05D75EB10F0}" srcOrd="0" destOrd="0" presId="urn:microsoft.com/office/officeart/2005/8/layout/list1"/>
    <dgm:cxn modelId="{E82DA449-ECF9-4557-90F8-AFC8C63E66F1}" srcId="{E6F1F7B8-4885-42B7-8DBA-DC8F4340DD91}" destId="{B4C44068-CE1C-44AB-8F89-99AADDD6E5E3}" srcOrd="3" destOrd="0" parTransId="{49951756-2C3D-44BE-A994-A65C7054087F}" sibTransId="{C79B895C-1B2F-40FC-A4D6-58528CF33ECF}"/>
    <dgm:cxn modelId="{DF79D38F-85F2-4F12-ABB6-EA0980C4CA55}" type="presOf" srcId="{92E8A384-984C-4A95-B77F-3CBAFACC359F}" destId="{B0EB6AEC-BCFF-4C31-B7C3-DF70C954AF00}" srcOrd="0" destOrd="1" presId="urn:microsoft.com/office/officeart/2005/8/layout/list1"/>
    <dgm:cxn modelId="{54AB75A3-7FD1-41C4-A4AE-2C3E0746480C}" type="presOf" srcId="{FA38BFAF-2855-4990-A93C-440629299C4E}" destId="{7266340A-287F-4E15-9A70-67882D289C3E}" srcOrd="0" destOrd="1" presId="urn:microsoft.com/office/officeart/2005/8/layout/list1"/>
    <dgm:cxn modelId="{3BDA87AB-6DE1-41C1-AA90-1F60B6A9E77D}" srcId="{68FD01C3-4639-42D2-BAA3-1B26C86D4BE9}" destId="{92E8A384-984C-4A95-B77F-3CBAFACC359F}" srcOrd="1" destOrd="0" parTransId="{0B4C06D9-3EB9-4D0C-967E-47D30D4BEA0E}" sibTransId="{67EBDB68-8AF6-4470-A6B1-982DFC7B88E3}"/>
    <dgm:cxn modelId="{F81F6E7A-4D5E-431B-8377-8D5B3CC7466A}" type="presOf" srcId="{E9233299-2C96-419D-AAD6-46F798A1FE03}" destId="{EDFC056C-83A2-4DD3-ABE9-FD706800578C}" srcOrd="1" destOrd="0" presId="urn:microsoft.com/office/officeart/2005/8/layout/list1"/>
    <dgm:cxn modelId="{56564D93-8A0B-4431-B1DB-01BACAA8A4EE}" type="presOf" srcId="{0A17757A-FADB-4DB1-8BC8-A3B6AC368766}" destId="{9086FCAE-7B14-4D7C-8373-EA36E63E398C}" srcOrd="1" destOrd="0" presId="urn:microsoft.com/office/officeart/2005/8/layout/list1"/>
    <dgm:cxn modelId="{D1739F7F-C147-4CA2-9F07-CEE092F61098}" srcId="{550B4B4E-2057-4BE0-86DC-3ACF0DF446BD}" destId="{1DDF6907-D15D-47A6-8358-8924D04B5E62}" srcOrd="1" destOrd="0" parTransId="{BFD04BF5-BBD5-4095-9F19-744361C89918}" sibTransId="{89D366CA-703D-42AD-97DF-9EB6996EEAAA}"/>
    <dgm:cxn modelId="{E8A407AD-032C-481F-BA34-AD4445698620}" type="presOf" srcId="{6E333646-36E7-4C7D-8A9F-B2D9EE2BA4A4}" destId="{0FC7398D-7C87-4257-86B5-A817A9573D1C}" srcOrd="0" destOrd="1" presId="urn:microsoft.com/office/officeart/2005/8/layout/list1"/>
    <dgm:cxn modelId="{0A5EBE0A-7CA6-42EB-8AF5-F20D8F894412}" type="presOf" srcId="{E6F1F7B8-4885-42B7-8DBA-DC8F4340DD91}" destId="{0FC7398D-7C87-4257-86B5-A817A9573D1C}" srcOrd="0" destOrd="0" presId="urn:microsoft.com/office/officeart/2005/8/layout/list1"/>
    <dgm:cxn modelId="{86C086F9-5BB0-4475-88C2-571C3999F831}" srcId="{E6F1F7B8-4885-42B7-8DBA-DC8F4340DD91}" destId="{3D474143-380A-4A31-B4C1-820F54FE2AF0}" srcOrd="1" destOrd="0" parTransId="{1E1F0E94-6D74-45F9-A19E-932D563E36B9}" sibTransId="{89215BEB-FF21-4191-87AF-38C7998EED86}"/>
    <dgm:cxn modelId="{9416886A-5CF8-4965-AA92-DB5617F415AE}" srcId="{E6F1F7B8-4885-42B7-8DBA-DC8F4340DD91}" destId="{6E333646-36E7-4C7D-8A9F-B2D9EE2BA4A4}" srcOrd="0" destOrd="0" parTransId="{0DD1F05A-408E-424B-AEE8-0E752BC6F507}" sibTransId="{EE17B9F5-CFE8-4B70-BD18-00D085AF2019}"/>
    <dgm:cxn modelId="{A0589235-77DD-412E-B51A-224E6213E094}" type="presOf" srcId="{2E39BEB6-C5F6-49F1-8F8A-18416D7149CE}" destId="{C6803500-E9AC-48A2-BF0D-70C428BA91A3}" srcOrd="0" destOrd="0" presId="urn:microsoft.com/office/officeart/2005/8/layout/list1"/>
    <dgm:cxn modelId="{A341A3FF-5D18-4AE9-9F6B-212BB7A56BA4}" srcId="{E6F1F7B8-4885-42B7-8DBA-DC8F4340DD91}" destId="{E3C59BC4-18D5-4D5D-A993-9876272DF523}" srcOrd="4" destOrd="0" parTransId="{F68C83A6-9CB6-4485-A617-FFCC92F0194C}" sibTransId="{548CF0C8-941E-47BB-BF68-963590F849E9}"/>
    <dgm:cxn modelId="{F06B5EFF-F2F2-47B2-BDDE-C5E270F92CA1}" type="presOf" srcId="{E3C59BC4-18D5-4D5D-A993-9876272DF523}" destId="{0FC7398D-7C87-4257-86B5-A817A9573D1C}" srcOrd="0" destOrd="5" presId="urn:microsoft.com/office/officeart/2005/8/layout/list1"/>
    <dgm:cxn modelId="{E899EF40-411A-4183-A7A7-C5A60B8FB593}" type="presParOf" srcId="{C6803500-E9AC-48A2-BF0D-70C428BA91A3}" destId="{A83B41A7-C7B8-413B-8233-61C1EB0B7B7F}" srcOrd="0" destOrd="0" presId="urn:microsoft.com/office/officeart/2005/8/layout/list1"/>
    <dgm:cxn modelId="{AE078F58-76E9-4FBC-B6B5-386A27692320}" type="presParOf" srcId="{A83B41A7-C7B8-413B-8233-61C1EB0B7B7F}" destId="{B4B449E6-B2E2-4C7D-97BF-0946FAE43DDD}" srcOrd="0" destOrd="0" presId="urn:microsoft.com/office/officeart/2005/8/layout/list1"/>
    <dgm:cxn modelId="{B0E44F00-2CAD-4DFD-B33C-67C3A0C4DA59}" type="presParOf" srcId="{A83B41A7-C7B8-413B-8233-61C1EB0B7B7F}" destId="{BDD7924B-2000-44BF-832A-819852AEF1DA}" srcOrd="1" destOrd="0" presId="urn:microsoft.com/office/officeart/2005/8/layout/list1"/>
    <dgm:cxn modelId="{8A35BCAE-05E2-4B02-902C-65B86E593D9C}" type="presParOf" srcId="{C6803500-E9AC-48A2-BF0D-70C428BA91A3}" destId="{8F0D4231-1997-4376-838F-1AAB60BEBFD8}" srcOrd="1" destOrd="0" presId="urn:microsoft.com/office/officeart/2005/8/layout/list1"/>
    <dgm:cxn modelId="{6BD95BB1-AFAB-4A9B-A660-6AC972E0ABF4}" type="presParOf" srcId="{C6803500-E9AC-48A2-BF0D-70C428BA91A3}" destId="{B0EB6AEC-BCFF-4C31-B7C3-DF70C954AF00}" srcOrd="2" destOrd="0" presId="urn:microsoft.com/office/officeart/2005/8/layout/list1"/>
    <dgm:cxn modelId="{86E5D269-95CD-4A5F-8AAD-D88DD684EF15}" type="presParOf" srcId="{C6803500-E9AC-48A2-BF0D-70C428BA91A3}" destId="{333AD456-DB79-46FE-97D9-710F89F444DB}" srcOrd="3" destOrd="0" presId="urn:microsoft.com/office/officeart/2005/8/layout/list1"/>
    <dgm:cxn modelId="{8B2290AD-A0C9-4EE9-98D5-C653A907EF85}" type="presParOf" srcId="{C6803500-E9AC-48A2-BF0D-70C428BA91A3}" destId="{6A662279-72F3-434A-A166-757A538D4416}" srcOrd="4" destOrd="0" presId="urn:microsoft.com/office/officeart/2005/8/layout/list1"/>
    <dgm:cxn modelId="{EC090FA7-8B67-4353-9A00-63E26ACAA571}" type="presParOf" srcId="{6A662279-72F3-434A-A166-757A538D4416}" destId="{C2623502-596F-4E6D-92CA-A05D75EB10F0}" srcOrd="0" destOrd="0" presId="urn:microsoft.com/office/officeart/2005/8/layout/list1"/>
    <dgm:cxn modelId="{8C8AF107-CC56-4F65-9B15-3AFCD155102C}" type="presParOf" srcId="{6A662279-72F3-434A-A166-757A538D4416}" destId="{EDFC056C-83A2-4DD3-ABE9-FD706800578C}" srcOrd="1" destOrd="0" presId="urn:microsoft.com/office/officeart/2005/8/layout/list1"/>
    <dgm:cxn modelId="{F9D1A127-3F07-4BC7-8806-CCBE3BAD0396}" type="presParOf" srcId="{C6803500-E9AC-48A2-BF0D-70C428BA91A3}" destId="{EEDEBCAD-253E-4D69-B79E-60B7662BA670}" srcOrd="5" destOrd="0" presId="urn:microsoft.com/office/officeart/2005/8/layout/list1"/>
    <dgm:cxn modelId="{34D886FE-9C7A-4C6F-8D46-25B80445E0C2}" type="presParOf" srcId="{C6803500-E9AC-48A2-BF0D-70C428BA91A3}" destId="{0FC7398D-7C87-4257-86B5-A817A9573D1C}" srcOrd="6" destOrd="0" presId="urn:microsoft.com/office/officeart/2005/8/layout/list1"/>
    <dgm:cxn modelId="{C1C09D4A-4953-4E36-886D-6154A1BD3E44}" type="presParOf" srcId="{C6803500-E9AC-48A2-BF0D-70C428BA91A3}" destId="{967997FD-1DEA-41E2-9B7A-842B7F1B2D89}" srcOrd="7" destOrd="0" presId="urn:microsoft.com/office/officeart/2005/8/layout/list1"/>
    <dgm:cxn modelId="{ADF8C806-0CFF-4641-B1F7-B0F5C66A6A4C}" type="presParOf" srcId="{C6803500-E9AC-48A2-BF0D-70C428BA91A3}" destId="{60AEB6F2-D84B-48A0-9B02-8EDFB1A03FE1}" srcOrd="8" destOrd="0" presId="urn:microsoft.com/office/officeart/2005/8/layout/list1"/>
    <dgm:cxn modelId="{478DF9E5-A570-482E-91FB-6CF4439E2CE5}" type="presParOf" srcId="{60AEB6F2-D84B-48A0-9B02-8EDFB1A03FE1}" destId="{3EBEBFF8-D5F0-4289-AD96-3C173F446C98}" srcOrd="0" destOrd="0" presId="urn:microsoft.com/office/officeart/2005/8/layout/list1"/>
    <dgm:cxn modelId="{C172238D-B3D0-4C1F-9E97-3D8F3B8045B8}" type="presParOf" srcId="{60AEB6F2-D84B-48A0-9B02-8EDFB1A03FE1}" destId="{9086FCAE-7B14-4D7C-8373-EA36E63E398C}" srcOrd="1" destOrd="0" presId="urn:microsoft.com/office/officeart/2005/8/layout/list1"/>
    <dgm:cxn modelId="{594047B2-0B1C-4B2C-85D3-BC2B91952C7A}" type="presParOf" srcId="{C6803500-E9AC-48A2-BF0D-70C428BA91A3}" destId="{5588C2FE-CDD3-4F7D-B265-40C0667E6C80}" srcOrd="9" destOrd="0" presId="urn:microsoft.com/office/officeart/2005/8/layout/list1"/>
    <dgm:cxn modelId="{B93C5A1E-0C70-477C-9000-E361D90C277A}" type="presParOf" srcId="{C6803500-E9AC-48A2-BF0D-70C428BA91A3}" destId="{7266340A-287F-4E15-9A70-67882D289C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DC5F7C-B511-429A-AC5D-2D52E1BF54A1}">
      <dsp:nvSpPr>
        <dsp:cNvPr id="0" name=""/>
        <dsp:cNvSpPr/>
      </dsp:nvSpPr>
      <dsp:spPr>
        <a:xfrm rot="5400000">
          <a:off x="-289869" y="292858"/>
          <a:ext cx="1932464" cy="13527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AG</a:t>
          </a:r>
          <a:endParaRPr lang="de-DE" sz="4000" kern="1200" dirty="0"/>
        </a:p>
      </dsp:txBody>
      <dsp:txXfrm rot="5400000">
        <a:off x="-289869" y="292858"/>
        <a:ext cx="1932464" cy="1352725"/>
      </dsp:txXfrm>
    </dsp:sp>
    <dsp:sp modelId="{B673C764-3F33-4201-918B-156D8759E885}">
      <dsp:nvSpPr>
        <dsp:cNvPr id="0" name=""/>
        <dsp:cNvSpPr/>
      </dsp:nvSpPr>
      <dsp:spPr>
        <a:xfrm rot="5400000">
          <a:off x="4889682" y="-3533968"/>
          <a:ext cx="1256101" cy="8330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smtClean="0"/>
            <a:t>Advisory Group </a:t>
          </a:r>
          <a:r>
            <a:rPr lang="en-US" sz="1400" kern="1200" noProof="0" smtClean="0"/>
            <a:t>– MTS, decisions at MTS meetings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set the policies of the project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make administrative decisions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To coordinate marketing efforts</a:t>
          </a:r>
          <a:endParaRPr lang="en-US" sz="1400" kern="1200" noProof="0" dirty="0"/>
        </a:p>
      </dsp:txBody>
      <dsp:txXfrm rot="5400000">
        <a:off x="4889682" y="-3533968"/>
        <a:ext cx="1256101" cy="8330015"/>
      </dsp:txXfrm>
    </dsp:sp>
    <dsp:sp modelId="{B89911FA-6F2F-4CE6-B117-0CF51EB2A7DB}">
      <dsp:nvSpPr>
        <dsp:cNvPr id="0" name=""/>
        <dsp:cNvSpPr/>
      </dsp:nvSpPr>
      <dsp:spPr>
        <a:xfrm rot="5400000">
          <a:off x="-289869" y="2034381"/>
          <a:ext cx="1932464" cy="1352725"/>
        </a:xfrm>
        <a:prstGeom prst="chevron">
          <a:avLst/>
        </a:prstGeom>
        <a:solidFill>
          <a:schemeClr val="accent3">
            <a:hueOff val="8840005"/>
            <a:satOff val="-15911"/>
            <a:lumOff val="-11766"/>
            <a:alphaOff val="0"/>
          </a:schemeClr>
        </a:solidFill>
        <a:ln w="25400" cap="flat" cmpd="sng" algn="ctr">
          <a:solidFill>
            <a:schemeClr val="accent3">
              <a:hueOff val="8840005"/>
              <a:satOff val="-15911"/>
              <a:lumOff val="-11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SG</a:t>
          </a:r>
          <a:endParaRPr lang="de-DE" sz="4000" kern="1200" dirty="0"/>
        </a:p>
      </dsp:txBody>
      <dsp:txXfrm rot="5400000">
        <a:off x="-289869" y="2034381"/>
        <a:ext cx="1932464" cy="1352725"/>
      </dsp:txXfrm>
    </dsp:sp>
    <dsp:sp modelId="{94BCB418-2F2F-495E-A195-3AAB68DF5CE7}">
      <dsp:nvSpPr>
        <dsp:cNvPr id="0" name=""/>
        <dsp:cNvSpPr/>
      </dsp:nvSpPr>
      <dsp:spPr>
        <a:xfrm rot="5400000">
          <a:off x="4889682" y="-1792444"/>
          <a:ext cx="1256101" cy="8330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840005"/>
              <a:satOff val="-15911"/>
              <a:lumOff val="-11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smtClean="0"/>
            <a:t>Technical Steering Group </a:t>
          </a:r>
          <a:r>
            <a:rPr lang="en-US" sz="1400" kern="1200" noProof="0" smtClean="0"/>
            <a:t>– TDL Steering Group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coordinate TOP's technical activities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provide guidelines for future development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resolve conflicts at technical level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To guarantee neutrality from contributors</a:t>
          </a:r>
          <a:endParaRPr lang="en-US" sz="1400" kern="1200" noProof="0" dirty="0"/>
        </a:p>
      </dsp:txBody>
      <dsp:txXfrm rot="5400000">
        <a:off x="4889682" y="-1792444"/>
        <a:ext cx="1256101" cy="8330015"/>
      </dsp:txXfrm>
    </dsp:sp>
    <dsp:sp modelId="{CA65F5C9-81D7-48B1-ABEE-F16BAE5E24BE}">
      <dsp:nvSpPr>
        <dsp:cNvPr id="0" name=""/>
        <dsp:cNvSpPr/>
      </dsp:nvSpPr>
      <dsp:spPr>
        <a:xfrm rot="5400000">
          <a:off x="-289869" y="3775905"/>
          <a:ext cx="1932464" cy="1352725"/>
        </a:xfrm>
        <a:prstGeom prst="chevron">
          <a:avLst/>
        </a:prstGeom>
        <a:solidFill>
          <a:schemeClr val="accent3">
            <a:hueOff val="17680010"/>
            <a:satOff val="-31822"/>
            <a:lumOff val="-23532"/>
            <a:alphaOff val="0"/>
          </a:schemeClr>
        </a:solidFill>
        <a:ln w="25400" cap="flat" cmpd="sng" algn="ctr">
          <a:solidFill>
            <a:schemeClr val="accent3">
              <a:hueOff val="17680010"/>
              <a:satOff val="-31822"/>
              <a:lumOff val="-23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PL</a:t>
          </a:r>
          <a:endParaRPr lang="de-DE" sz="4000" kern="1200" dirty="0"/>
        </a:p>
      </dsp:txBody>
      <dsp:txXfrm rot="5400000">
        <a:off x="-289869" y="3775905"/>
        <a:ext cx="1932464" cy="1352725"/>
      </dsp:txXfrm>
    </dsp:sp>
    <dsp:sp modelId="{AF517970-56C8-4F07-BC89-39A30CBA35E5}">
      <dsp:nvSpPr>
        <dsp:cNvPr id="0" name=""/>
        <dsp:cNvSpPr/>
      </dsp:nvSpPr>
      <dsp:spPr>
        <a:xfrm rot="5400000">
          <a:off x="4889682" y="-50921"/>
          <a:ext cx="1256101" cy="8330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680010"/>
              <a:satOff val="-31822"/>
              <a:lumOff val="-23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smtClean="0"/>
            <a:t>TOP Project Lead </a:t>
          </a:r>
          <a:r>
            <a:rPr lang="en-US" sz="1400" kern="1200" noProof="0" smtClean="0"/>
            <a:t>-- small group from MTS + CTI (3 persons)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provide project timeline and roadmap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smtClean="0"/>
            <a:t>To ensure IP compliance of code base</a:t>
          </a:r>
          <a:endParaRPr lang="en-US" sz="1400" kern="1200" noProof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To decide on TOP committers (see next slide)</a:t>
          </a:r>
          <a:endParaRPr lang="en-US" sz="1400" kern="1200" noProof="0" dirty="0"/>
        </a:p>
      </dsp:txBody>
      <dsp:txXfrm rot="5400000">
        <a:off x="4889682" y="-50921"/>
        <a:ext cx="1256101" cy="83300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EB6AEC-BCFF-4C31-B7C3-DF70C954AF00}">
      <dsp:nvSpPr>
        <dsp:cNvPr id="0" name=""/>
        <dsp:cNvSpPr/>
      </dsp:nvSpPr>
      <dsp:spPr>
        <a:xfrm>
          <a:off x="0" y="389464"/>
          <a:ext cx="892899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333248" rIns="6929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Browse and download code base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Join the mailing list or forum, access to wiki</a:t>
          </a:r>
          <a:endParaRPr lang="de-DE" sz="1600" kern="1200" dirty="0"/>
        </a:p>
      </dsp:txBody>
      <dsp:txXfrm>
        <a:off x="0" y="389464"/>
        <a:ext cx="8928992" cy="907200"/>
      </dsp:txXfrm>
    </dsp:sp>
    <dsp:sp modelId="{BDD7924B-2000-44BF-832A-819852AEF1DA}">
      <dsp:nvSpPr>
        <dsp:cNvPr id="0" name=""/>
        <dsp:cNvSpPr/>
      </dsp:nvSpPr>
      <dsp:spPr>
        <a:xfrm>
          <a:off x="446449" y="153304"/>
          <a:ext cx="6250294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Guest – a</a:t>
          </a:r>
          <a:r>
            <a:rPr lang="en-US" sz="1600" b="1" kern="1200" noProof="0" dirty="0" smtClean="0"/>
            <a:t>nybody (inside/outside ETSI)</a:t>
          </a:r>
          <a:endParaRPr lang="en-US" sz="1600" b="1" kern="1200" noProof="0" dirty="0"/>
        </a:p>
      </dsp:txBody>
      <dsp:txXfrm>
        <a:off x="446449" y="153304"/>
        <a:ext cx="6250294" cy="472320"/>
      </dsp:txXfrm>
    </dsp:sp>
    <dsp:sp modelId="{0FC7398D-7C87-4257-86B5-A817A9573D1C}">
      <dsp:nvSpPr>
        <dsp:cNvPr id="0" name=""/>
        <dsp:cNvSpPr/>
      </dsp:nvSpPr>
      <dsp:spPr>
        <a:xfrm>
          <a:off x="0" y="1619224"/>
          <a:ext cx="8928992" cy="191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840005"/>
              <a:satOff val="-15911"/>
              <a:lumOff val="-11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333248" rIns="6929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Same as guest +</a:t>
          </a:r>
          <a:endParaRPr lang="en-US" sz="1600" kern="1200" noProof="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Create a new issue / bug report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Provide bug fixes as code patches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Create new feature requests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smtClean="0"/>
            <a:t>Provide code and tests for new features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Contribute to the TOP wiki</a:t>
          </a:r>
        </a:p>
      </dsp:txBody>
      <dsp:txXfrm>
        <a:off x="0" y="1619224"/>
        <a:ext cx="8928992" cy="1915200"/>
      </dsp:txXfrm>
    </dsp:sp>
    <dsp:sp modelId="{EDFC056C-83A2-4DD3-ABE9-FD706800578C}">
      <dsp:nvSpPr>
        <dsp:cNvPr id="0" name=""/>
        <dsp:cNvSpPr/>
      </dsp:nvSpPr>
      <dsp:spPr>
        <a:xfrm>
          <a:off x="446449" y="1383064"/>
          <a:ext cx="6250294" cy="472320"/>
        </a:xfrm>
        <a:prstGeom prst="roundRect">
          <a:avLst/>
        </a:prstGeom>
        <a:solidFill>
          <a:schemeClr val="accent3">
            <a:hueOff val="8840005"/>
            <a:satOff val="-15911"/>
            <a:lumOff val="-117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Contributor – a</a:t>
          </a:r>
          <a:r>
            <a:rPr lang="en-US" sz="1600" b="1" kern="1200" noProof="0" dirty="0" smtClean="0"/>
            <a:t>ny registered person (inside/outside ETSI)</a:t>
          </a:r>
          <a:endParaRPr lang="en-US" sz="1600" b="1" kern="1200" noProof="0" dirty="0"/>
        </a:p>
      </dsp:txBody>
      <dsp:txXfrm>
        <a:off x="446449" y="1383064"/>
        <a:ext cx="6250294" cy="472320"/>
      </dsp:txXfrm>
    </dsp:sp>
    <dsp:sp modelId="{7266340A-287F-4E15-9A70-67882D289C3E}">
      <dsp:nvSpPr>
        <dsp:cNvPr id="0" name=""/>
        <dsp:cNvSpPr/>
      </dsp:nvSpPr>
      <dsp:spPr>
        <a:xfrm>
          <a:off x="0" y="3856984"/>
          <a:ext cx="8928992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680010"/>
              <a:satOff val="-31822"/>
              <a:lumOff val="-23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2989" tIns="333248" rIns="69298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Same as contributor +</a:t>
          </a:r>
          <a:endParaRPr lang="en-US" sz="1600" kern="1200" noProof="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Consolidate code changes</a:t>
          </a:r>
          <a:endParaRPr lang="en-US" sz="1600" kern="1200" noProof="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Ensure software quality and validate bug fixes</a:t>
          </a:r>
          <a:endParaRPr lang="en-US" sz="1600" kern="1200" noProof="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noProof="0" dirty="0" smtClean="0"/>
            <a:t>Manage new versions and branches</a:t>
          </a:r>
          <a:endParaRPr lang="en-US" sz="1600" kern="1200" noProof="0" dirty="0"/>
        </a:p>
      </dsp:txBody>
      <dsp:txXfrm>
        <a:off x="0" y="3856984"/>
        <a:ext cx="8928992" cy="1411200"/>
      </dsp:txXfrm>
    </dsp:sp>
    <dsp:sp modelId="{9086FCAE-7B14-4D7C-8373-EA36E63E398C}">
      <dsp:nvSpPr>
        <dsp:cNvPr id="0" name=""/>
        <dsp:cNvSpPr/>
      </dsp:nvSpPr>
      <dsp:spPr>
        <a:xfrm>
          <a:off x="446449" y="3620824"/>
          <a:ext cx="6250294" cy="472320"/>
        </a:xfrm>
        <a:prstGeom prst="roundRect">
          <a:avLst/>
        </a:prstGeom>
        <a:solidFill>
          <a:schemeClr val="accent3">
            <a:hueOff val="17680010"/>
            <a:satOff val="-31822"/>
            <a:lumOff val="-235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noProof="0" dirty="0" smtClean="0"/>
            <a:t>Committer – a contributor from an ETSI organization</a:t>
          </a:r>
          <a:endParaRPr lang="en-US" sz="1600" b="1" kern="1200" noProof="0" dirty="0"/>
        </a:p>
      </dsp:txBody>
      <dsp:txXfrm>
        <a:off x="446449" y="3620824"/>
        <a:ext cx="6250294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"/>
            <a:ext cx="10234613" cy="484518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684762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49854" y="0"/>
            <a:ext cx="4684761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716090"/>
            <a:ext cx="4684762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49854" y="6716090"/>
            <a:ext cx="4684761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684762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49853" y="0"/>
            <a:ext cx="4682473" cy="38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1138" y="533400"/>
            <a:ext cx="4733925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43293" y="3345383"/>
            <a:ext cx="9548033" cy="316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16090"/>
            <a:ext cx="4684762" cy="38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49853" y="6716090"/>
            <a:ext cx="4682473" cy="38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Notes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lor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0"/>
            <a:ext cx="1219835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fr-FR" sz="1800" b="1" dirty="0" err="1" smtClean="0">
              <a:solidFill>
                <a:schemeClr val="tx1"/>
              </a:solidFill>
            </a:endParaRPr>
          </a:p>
        </p:txBody>
      </p:sp>
      <p:sp>
        <p:nvSpPr>
          <p:cNvPr id="3" name="cdtRectangle 115 Id57350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 bwMode="ltGray">
          <a:xfrm>
            <a:off x="627063" y="4877954"/>
            <a:ext cx="10800704" cy="924541"/>
          </a:xfrm>
          <a:gradFill>
            <a:gsLst>
              <a:gs pos="83000">
                <a:srgbClr val="0099B0">
                  <a:alpha val="85000"/>
                </a:srgbClr>
              </a:gs>
              <a:gs pos="50000">
                <a:srgbClr val="009999">
                  <a:alpha val="85000"/>
                </a:srgbClr>
              </a:gs>
              <a:gs pos="0">
                <a:srgbClr val="50BEBE">
                  <a:alpha val="85000"/>
                </a:srgbClr>
              </a:gs>
              <a:gs pos="100000">
                <a:srgbClr val="0099CB">
                  <a:alpha val="85000"/>
                </a:srgbClr>
              </a:gs>
            </a:gsLst>
            <a:lin ang="0" scaled="0"/>
          </a:gradFill>
        </p:spPr>
        <p:txBody>
          <a:bodyPr wrap="square" lIns="216000" tIns="90000" rIns="216000" bIns="216000" anchor="b" anchorCtr="0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cdtText Box 101 Id1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17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2" y="1556792"/>
            <a:ext cx="11088688" cy="4250283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list/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0730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26" Type="http://schemas.openxmlformats.org/officeDocument/2006/relationships/tags" Target="../tags/tag23.xml"/><Relationship Id="rId3" Type="http://schemas.openxmlformats.org/officeDocument/2006/relationships/theme" Target="../theme/theme1.xml"/><Relationship Id="rId21" Type="http://schemas.openxmlformats.org/officeDocument/2006/relationships/tags" Target="../tags/tag18.xml"/><Relationship Id="rId34" Type="http://schemas.openxmlformats.org/officeDocument/2006/relationships/oleObject" Target="../embeddings/oleObject1.bin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5" Type="http://schemas.openxmlformats.org/officeDocument/2006/relationships/tags" Target="../tags/tag22.xml"/><Relationship Id="rId33" Type="http://schemas.openxmlformats.org/officeDocument/2006/relationships/tags" Target="../tags/tag3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tags" Target="../tags/tag17.xml"/><Relationship Id="rId29" Type="http://schemas.openxmlformats.org/officeDocument/2006/relationships/tags" Target="../tags/tag2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24" Type="http://schemas.openxmlformats.org/officeDocument/2006/relationships/tags" Target="../tags/tag21.xml"/><Relationship Id="rId32" Type="http://schemas.openxmlformats.org/officeDocument/2006/relationships/tags" Target="../tags/tag29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23" Type="http://schemas.openxmlformats.org/officeDocument/2006/relationships/tags" Target="../tags/tag20.xml"/><Relationship Id="rId28" Type="http://schemas.openxmlformats.org/officeDocument/2006/relationships/tags" Target="../tags/tag25.xml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31" Type="http://schemas.openxmlformats.org/officeDocument/2006/relationships/tags" Target="../tags/tag28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tags" Target="../tags/tag19.xml"/><Relationship Id="rId27" Type="http://schemas.openxmlformats.org/officeDocument/2006/relationships/tags" Target="../tags/tag24.xml"/><Relationship Id="rId30" Type="http://schemas.openxmlformats.org/officeDocument/2006/relationships/tags" Target="../tags/tag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38526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49" name="think-cell Folie" r:id="rId34" imgW="360" imgH="360" progId="">
              <p:embed/>
            </p:oleObj>
          </a:graphicData>
        </a:graphic>
      </p:graphicFrame>
      <p:sp>
        <p:nvSpPr>
          <p:cNvPr id="15" name="cdtRectangle 12 Id1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Titelmasterformat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</p:txBody>
      </p:sp>
      <p:sp>
        <p:nvSpPr>
          <p:cNvPr id="3079" name="cdtRectangle 116 Id3079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627063" y="1773238"/>
            <a:ext cx="8208962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3072" name="cdtMasterTags_CL1 Id3072"/>
          <p:cNvCxnSpPr/>
          <p:nvPr>
            <p:custDataLst>
              <p:tags r:id="rId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2 Id3073"/>
          <p:cNvCxnSpPr/>
          <p:nvPr>
            <p:custDataLst>
              <p:tags r:id="rId1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3 Id3074"/>
          <p:cNvCxnSpPr/>
          <p:nvPr>
            <p:custDataLst>
              <p:tags r:id="rId1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4 Id3075"/>
          <p:cNvCxnSpPr/>
          <p:nvPr>
            <p:custDataLst>
              <p:tags r:id="rId1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5 Id3076"/>
          <p:cNvCxnSpPr/>
          <p:nvPr>
            <p:custDataLst>
              <p:tags r:id="rId1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_CL6 Id3077"/>
          <p:cNvCxnSpPr/>
          <p:nvPr>
            <p:custDataLst>
              <p:tags r:id="rId1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" name="cdtMasterTags_CL7 Id3080"/>
          <p:cNvCxnSpPr/>
          <p:nvPr>
            <p:custDataLst>
              <p:tags r:id="rId1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" name="cdtMasterTags_CL8 Id3081"/>
          <p:cNvCxnSpPr/>
          <p:nvPr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2" name="cdtMasterTags_CL9 Id3082"/>
          <p:cNvCxnSpPr/>
          <p:nvPr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3" name="cdtMasterTags_CL10 Id3083"/>
          <p:cNvCxnSpPr/>
          <p:nvPr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cdtMasterTags_CL11 Id3084"/>
          <p:cNvCxnSpPr/>
          <p:nvPr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cdtMasterTags_CL12 Id3085"/>
          <p:cNvCxnSpPr/>
          <p:nvPr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cdtMasterTags_CL13 Id3086"/>
          <p:cNvCxnSpPr/>
          <p:nvPr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cdtMasterTags_CL14 Id3087"/>
          <p:cNvCxnSpPr/>
          <p:nvPr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cdtMasterTags_CL15 Id3088"/>
          <p:cNvCxnSpPr/>
          <p:nvPr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cdtMasterTags_CL16 Id3089"/>
          <p:cNvCxnSpPr/>
          <p:nvPr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0" name="cdtMasterTags_CL17 Id3090"/>
          <p:cNvCxnSpPr/>
          <p:nvPr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1" name="cdtMasterTags_CL18 Id3091"/>
          <p:cNvCxnSpPr/>
          <p:nvPr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cdtMasterTags_CL19 Id3092"/>
          <p:cNvCxnSpPr/>
          <p:nvPr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3" name="cdtMasterTags_CL20 Id3093"/>
          <p:cNvCxnSpPr/>
          <p:nvPr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4" name="cdtMasterTags_CL21 Id3094"/>
          <p:cNvCxnSpPr/>
          <p:nvPr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5" name="cdtMasterTags_CL22 Id3095"/>
          <p:cNvCxnSpPr/>
          <p:nvPr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6" name="cdtMasterTags"/>
          <p:cNvCxnSpPr/>
          <p:nvPr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cdtTextBox 12 Id17"/>
          <p:cNvSpPr txBox="1"/>
          <p:nvPr>
            <p:custDataLst>
              <p:tags r:id="rId32"/>
            </p:custDataLst>
          </p:nvPr>
        </p:nvSpPr>
        <p:spPr>
          <a:xfrm>
            <a:off x="0" y="6597650"/>
            <a:ext cx="3932230" cy="260350"/>
          </a:xfrm>
          <a:prstGeom prst="rect">
            <a:avLst/>
          </a:prstGeom>
          <a:noFill/>
        </p:spPr>
        <p:txBody>
          <a:bodyPr wrap="square" lIns="1908000" tIns="0" rIns="0" bIns="115200" rtlCol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1000" noProof="0" dirty="0" smtClean="0">
                <a:solidFill>
                  <a:srgbClr val="000000"/>
                </a:solidFill>
              </a:rPr>
              <a:t>12.12.2016</a:t>
            </a:r>
          </a:p>
        </p:txBody>
      </p:sp>
      <p:sp>
        <p:nvSpPr>
          <p:cNvPr id="65" name="cdtTextBox 11 Id18"/>
          <p:cNvSpPr txBox="1"/>
          <p:nvPr>
            <p:custDataLst>
              <p:tags r:id="rId33"/>
            </p:custDataLst>
          </p:nvPr>
        </p:nvSpPr>
        <p:spPr>
          <a:xfrm>
            <a:off x="0" y="6597650"/>
            <a:ext cx="1765285" cy="260350"/>
          </a:xfrm>
          <a:prstGeom prst="rect">
            <a:avLst/>
          </a:prstGeom>
          <a:noFill/>
        </p:spPr>
        <p:txBody>
          <a:bodyPr wrap="square" lIns="626400" tIns="0" rIns="0" bIns="115200" rtlCol="0" anchor="t" anchorCtr="0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1000" noProof="0" dirty="0" smtClean="0">
                <a:solidFill>
                  <a:srgbClr val="000000"/>
                </a:solidFill>
              </a:rPr>
              <a:t>Page </a:t>
            </a:r>
            <a:fld id="{91E7552C-A157-4A4F-8E99-698C0325FC94}" type="slidenum">
              <a:rPr lang="de-DE" sz="1000" noProof="0" smtClean="0">
                <a:solidFill>
                  <a:srgbClr val="000000"/>
                </a:solidFill>
              </a:rPr>
              <a:pPr>
                <a:lnSpc>
                  <a:spcPct val="110000"/>
                </a:lnSpc>
                <a:spcBef>
                  <a:spcPts val="0"/>
                </a:spcBef>
              </a:pPr>
              <a:t>‹#›</a:t>
            </a:fld>
            <a:endParaRPr lang="de-DE" sz="1000" noProof="0" dirty="0" smtClean="0">
              <a:solidFill>
                <a:srgbClr val="000000"/>
              </a:solidFill>
            </a:endParaRPr>
          </a:p>
        </p:txBody>
      </p:sp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Char char="•"/>
        <a:tabLst/>
        <a:defRPr sz="14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dl.etsi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legal/epl-v10.html" TargetMode="External"/><Relationship Id="rId2" Type="http://schemas.openxmlformats.org/officeDocument/2006/relationships/hyperlink" Target="https://eclipse.org/projects/handboo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63" y="4447066"/>
            <a:ext cx="11016728" cy="1355429"/>
          </a:xfrm>
        </p:spPr>
        <p:txBody>
          <a:bodyPr/>
          <a:lstStyle/>
          <a:p>
            <a:r>
              <a:rPr lang="en-US" dirty="0" smtClean="0"/>
              <a:t>TDL Open Source Project (TOP)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Input to MTS#70, 2017-01-26</a:t>
            </a:r>
            <a:endParaRPr lang="de-DE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 </a:t>
            </a:r>
            <a:r>
              <a:rPr lang="en-US" smtClean="0"/>
              <a:t>infrastructure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TOP is based on </a:t>
            </a:r>
            <a:r>
              <a:rPr lang="en-US" b="1" dirty="0" err="1" smtClean="0"/>
              <a:t>Gitlab</a:t>
            </a:r>
            <a:r>
              <a:rPr lang="en-US" dirty="0" smtClean="0"/>
              <a:t> platform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Code repository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Build system / continuous integration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Issue tracking system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Wiki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TDL website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http://tdl.etsi.org/</a:t>
            </a:r>
            <a:r>
              <a:rPr lang="en-US" dirty="0" smtClean="0"/>
              <a:t>) as entry point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Introduction and motivation of TDL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Presentations, tutorials about TDL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TDL standards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Reference to TOP project site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Code repository, issue tracking, wiki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9335" y="5928316"/>
            <a:ext cx="3585853" cy="2369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1400" b="1" dirty="0" err="1" smtClean="0">
                <a:solidFill>
                  <a:schemeClr val="tx1"/>
                </a:solidFill>
              </a:rPr>
              <a:t>Current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state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of</a:t>
            </a:r>
            <a:r>
              <a:rPr lang="de-DE" sz="1400" b="1" dirty="0" smtClean="0">
                <a:solidFill>
                  <a:schemeClr val="tx1"/>
                </a:solidFill>
              </a:rPr>
              <a:t> TDL </a:t>
            </a:r>
            <a:r>
              <a:rPr lang="de-DE" sz="1400" b="1" dirty="0" err="1" smtClean="0">
                <a:solidFill>
                  <a:schemeClr val="tx1"/>
                </a:solidFill>
              </a:rPr>
              <a:t>website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is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  <a:r>
              <a:rPr lang="de-DE" sz="1400" b="1" dirty="0" err="1" smtClean="0">
                <a:solidFill>
                  <a:schemeClr val="tx1"/>
                </a:solidFill>
              </a:rPr>
              <a:t>from</a:t>
            </a:r>
            <a:r>
              <a:rPr lang="de-DE" sz="1400" b="1" dirty="0" smtClean="0">
                <a:solidFill>
                  <a:schemeClr val="tx1"/>
                </a:solidFill>
              </a:rPr>
              <a:t> 2013!</a:t>
            </a:r>
            <a:endParaRPr lang="de-DE" sz="1400" b="1" dirty="0" smtClean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03231" y="1692275"/>
            <a:ext cx="495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previous TOP meeting from 2016-12-12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0363" lvl="5" indent="-360363"/>
            <a:r>
              <a:rPr lang="en-US" sz="1400" smtClean="0"/>
              <a:t>TOP is part of the normal work of TC MTS (not a special project) which means </a:t>
            </a:r>
            <a:r>
              <a:rPr lang="en-US" sz="1400" b="1" smtClean="0"/>
              <a:t>identifying roles and responsibilities</a:t>
            </a:r>
          </a:p>
          <a:p>
            <a:pPr marL="817563" lvl="6" indent="-360363"/>
            <a:r>
              <a:rPr lang="en-US" sz="1400" smtClean="0"/>
              <a:t>Suggestion: follow largely the Eclipse.org process to be able to easily rebase TOP as an Eclipse project at any time if needed and to learn from best practices</a:t>
            </a:r>
          </a:p>
          <a:p>
            <a:pPr marL="817563" lvl="6" indent="-360363"/>
            <a:r>
              <a:rPr lang="en-US" sz="1400" smtClean="0">
                <a:hlinkClick r:id="rId2"/>
              </a:rPr>
              <a:t>https://eclipse.org/projects/handbook/#starting</a:t>
            </a:r>
            <a:r>
              <a:rPr lang="en-US" sz="1400" smtClean="0"/>
              <a:t> </a:t>
            </a:r>
          </a:p>
          <a:p>
            <a:pPr marL="360363" lvl="5" indent="-360363"/>
            <a:endParaRPr lang="en-US" sz="1400" smtClean="0"/>
          </a:p>
          <a:p>
            <a:pPr marL="360363" lvl="5" indent="-360363"/>
            <a:r>
              <a:rPr lang="en-US" sz="1400" smtClean="0"/>
              <a:t>Project roles</a:t>
            </a:r>
          </a:p>
          <a:p>
            <a:pPr marL="817563" lvl="6" indent="-360363"/>
            <a:r>
              <a:rPr lang="en-US" sz="1400" smtClean="0"/>
              <a:t>Management</a:t>
            </a:r>
          </a:p>
          <a:p>
            <a:pPr marL="817563" lvl="6" indent="-360363"/>
            <a:r>
              <a:rPr lang="en-US" sz="1400" smtClean="0"/>
              <a:t>Project lead</a:t>
            </a:r>
          </a:p>
          <a:p>
            <a:pPr marL="817563" lvl="6" indent="-360363"/>
            <a:r>
              <a:rPr lang="en-US" sz="1400" smtClean="0"/>
              <a:t>Contributors and committer</a:t>
            </a:r>
          </a:p>
          <a:p>
            <a:pPr marL="360363" lvl="5" indent="-360363"/>
            <a:endParaRPr lang="en-US" sz="1400" smtClean="0"/>
          </a:p>
          <a:p>
            <a:pPr marL="360363" lvl="5" indent="-360363"/>
            <a:r>
              <a:rPr lang="en-US" sz="1400" smtClean="0"/>
              <a:t>IPR: base it on Eclipse EPL v1.0</a:t>
            </a:r>
          </a:p>
          <a:p>
            <a:pPr marL="817563" lvl="6" indent="-360363"/>
            <a:r>
              <a:rPr lang="en-US" sz="1400" smtClean="0">
                <a:hlinkClick r:id="rId3"/>
              </a:rPr>
              <a:t>http://www.eclipse.org/legal/epl-v10.html</a:t>
            </a:r>
            <a:r>
              <a:rPr lang="en-US" sz="1400" smtClean="0"/>
              <a:t> </a:t>
            </a:r>
          </a:p>
          <a:p>
            <a:pPr marL="360363" lvl="5" indent="-360363"/>
            <a:endParaRPr lang="en-US" sz="1400" smtClean="0"/>
          </a:p>
          <a:p>
            <a:pPr marL="360363" lvl="5" indent="-360363"/>
            <a:r>
              <a:rPr lang="en-US" sz="1400" smtClean="0"/>
              <a:t>Resources anticipated from the Secretariat need to be discussed</a:t>
            </a:r>
          </a:p>
          <a:p>
            <a:pPr marL="360363" lvl="5" indent="-360363"/>
            <a:endParaRPr lang="en-US" sz="1400" smtClean="0"/>
          </a:p>
          <a:p>
            <a:pPr marL="360363" lvl="5" indent="-360363"/>
            <a:r>
              <a:rPr lang="en-US" sz="1400" smtClean="0"/>
              <a:t>Gerry McAuley from CTI is supporting MTS on </a:t>
            </a:r>
            <a:r>
              <a:rPr lang="en-US" sz="1400" smtClean="0"/>
              <a:t>TOP</a:t>
            </a:r>
            <a:endParaRPr lang="en-US" sz="1400" smtClean="0"/>
          </a:p>
          <a:p>
            <a:pPr marL="360363" lvl="5" indent="-360363"/>
            <a:endParaRPr lang="en-US" sz="1400" smtClean="0"/>
          </a:p>
          <a:p>
            <a:pPr marL="360363" lvl="5" indent="-360363"/>
            <a:r>
              <a:rPr lang="en-US" sz="1400" smtClean="0"/>
              <a:t>Board presentation by Dirk on anticipated resources estimation, governance </a:t>
            </a:r>
            <a:r>
              <a:rPr lang="en-US" sz="1400" smtClean="0"/>
              <a:t>model</a:t>
            </a:r>
            <a:endParaRPr lang="en-US" sz="1400" smtClean="0"/>
          </a:p>
        </p:txBody>
      </p:sp>
      <p:pic>
        <p:nvPicPr>
          <p:cNvPr id="4" name="Picture 2" descr="C:\Users\mch1312a\Desktop\TN-TOP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83551" y="2780928"/>
            <a:ext cx="2011362" cy="182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5"/>
            <a:r>
              <a:rPr lang="en-US" dirty="0" smtClean="0"/>
              <a:t>Roles </a:t>
            </a:r>
            <a:r>
              <a:rPr lang="en-US" dirty="0" smtClean="0"/>
              <a:t>in </a:t>
            </a:r>
            <a:r>
              <a:rPr lang="en-US" dirty="0" smtClean="0"/>
              <a:t>TOP (output from last meeting)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0363" lvl="5" indent="-360363"/>
            <a:r>
              <a:rPr lang="en-US" sz="1400" dirty="0" smtClean="0"/>
              <a:t>MTS </a:t>
            </a:r>
            <a:r>
              <a:rPr lang="en-US" sz="1400" dirty="0" smtClean="0"/>
              <a:t>takes role of leadership and advisory board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TDL SG has the role of the technical advisory board</a:t>
            </a:r>
          </a:p>
          <a:p>
            <a:pPr marL="817563" lvl="6" indent="-360363"/>
            <a:r>
              <a:rPr lang="en-US" sz="1400" dirty="0" smtClean="0"/>
              <a:t>Defines the roadmap</a:t>
            </a:r>
          </a:p>
          <a:p>
            <a:pPr marL="817563" lvl="6" indent="-360363"/>
            <a:r>
              <a:rPr lang="en-US" sz="1400" dirty="0" smtClean="0"/>
              <a:t>Responsible that any code submission is in-line with this roadmap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TOP Project lead: ensures neutrality of development according of project goal</a:t>
            </a:r>
          </a:p>
          <a:p>
            <a:pPr marL="817563" lvl="6" indent="-360363"/>
            <a:r>
              <a:rPr lang="en-US" sz="1400" dirty="0" smtClean="0"/>
              <a:t>Gerry on CTI side + few (1-3) persons from MTS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Committer: write access to code, IP due diligence</a:t>
            </a:r>
          </a:p>
          <a:p>
            <a:pPr marL="817563" lvl="6" indent="-360363"/>
            <a:r>
              <a:rPr lang="en-US" sz="1400" dirty="0" smtClean="0"/>
              <a:t>From MTS membership, basically STF TDL members will be eligible to be committers</a:t>
            </a:r>
          </a:p>
          <a:p>
            <a:pPr marL="817563" lvl="6" indent="-360363"/>
            <a:r>
              <a:rPr lang="en-US" sz="1400" dirty="0" smtClean="0"/>
              <a:t>Performs the technical checking of code</a:t>
            </a:r>
          </a:p>
          <a:p>
            <a:pPr marL="817563" lvl="6" indent="-360363"/>
            <a:r>
              <a:rPr lang="en-US" sz="1400" dirty="0" smtClean="0"/>
              <a:t>Reviews code to be committed by MTS members or the public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400" dirty="0" smtClean="0"/>
              <a:t> code approval process needed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Contributor: contribute code that needs to be approved by a committer</a:t>
            </a:r>
          </a:p>
          <a:p>
            <a:pPr marL="817563" lvl="6" indent="-360363"/>
            <a:r>
              <a:rPr lang="en-US" sz="1400" dirty="0" smtClean="0"/>
              <a:t>From MTS members and other ETSI membership organizations</a:t>
            </a:r>
          </a:p>
          <a:p>
            <a:pPr marL="817563" lvl="6" indent="-360363"/>
            <a:r>
              <a:rPr lang="en-US" sz="1400" dirty="0" smtClean="0"/>
              <a:t>From public</a:t>
            </a:r>
          </a:p>
          <a:p>
            <a:pPr marL="817563" lvl="6" indent="-360363"/>
            <a:r>
              <a:rPr lang="en-US" sz="1400" dirty="0" smtClean="0"/>
              <a:t>There might be 2 different processes for both groups of contributors, e.g. limited access to </a:t>
            </a:r>
            <a:r>
              <a:rPr lang="en-US" sz="1400" dirty="0" smtClean="0"/>
              <a:t>resources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TOP infrastructure</a:t>
            </a:r>
            <a:r>
              <a:rPr lang="en-US" dirty="0" smtClean="0"/>
              <a:t> (output from last meeting)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0363" lvl="5" indent="-360363"/>
            <a:r>
              <a:rPr lang="en-US" sz="1400" dirty="0" smtClean="0"/>
              <a:t>Project infrastructure </a:t>
            </a:r>
            <a:r>
              <a:rPr lang="en-US" sz="1400" dirty="0" smtClean="0">
                <a:sym typeface="Wingdings" pitchFamily="2" charset="2"/>
              </a:rPr>
              <a:t> use tools already supported by ETSI to keep cost down</a:t>
            </a:r>
            <a:endParaRPr lang="en-US" sz="1400" dirty="0" smtClean="0"/>
          </a:p>
          <a:p>
            <a:pPr marL="817563" lvl="6" indent="-360363"/>
            <a:r>
              <a:rPr lang="en-US" sz="1400" dirty="0" smtClean="0"/>
              <a:t>Source code management, </a:t>
            </a:r>
            <a:r>
              <a:rPr lang="en-US" sz="1400" dirty="0" err="1" smtClean="0"/>
              <a:t>git</a:t>
            </a:r>
            <a:endParaRPr lang="en-US" sz="1400" dirty="0" smtClean="0"/>
          </a:p>
          <a:p>
            <a:pPr marL="817563" lvl="6" indent="-360363"/>
            <a:r>
              <a:rPr lang="en-US" sz="1400" dirty="0" smtClean="0"/>
              <a:t>Third-party libraries</a:t>
            </a:r>
          </a:p>
          <a:p>
            <a:pPr marL="817563" lvl="6" indent="-360363"/>
            <a:r>
              <a:rPr lang="en-US" sz="1400" dirty="0" smtClean="0"/>
              <a:t>Issue tracker</a:t>
            </a:r>
          </a:p>
          <a:p>
            <a:pPr marL="817563" lvl="6" indent="-360363"/>
            <a:r>
              <a:rPr lang="en-US" sz="1400" dirty="0" smtClean="0"/>
              <a:t>User forum, wiki</a:t>
            </a:r>
          </a:p>
          <a:p>
            <a:pPr marL="817563" lvl="6" indent="-360363"/>
            <a:r>
              <a:rPr lang="en-US" sz="1400" dirty="0" smtClean="0"/>
              <a:t>Project website – tdl.etsi.org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ETSI platform used for MANO</a:t>
            </a:r>
          </a:p>
          <a:p>
            <a:pPr marL="817563" lvl="6" indent="-360363"/>
            <a:r>
              <a:rPr lang="en-US" sz="1400" dirty="0" err="1" smtClean="0"/>
              <a:t>Gitlab</a:t>
            </a:r>
            <a:r>
              <a:rPr lang="en-US" sz="1400" dirty="0" smtClean="0"/>
              <a:t> + extensions</a:t>
            </a:r>
          </a:p>
          <a:p>
            <a:pPr marL="817563" lvl="6" indent="-360363"/>
            <a:r>
              <a:rPr lang="en-US" sz="1400" dirty="0" smtClean="0"/>
              <a:t>IPR search tool</a:t>
            </a:r>
          </a:p>
          <a:p>
            <a:pPr marL="817563" lvl="6" indent="-360363"/>
            <a:r>
              <a:rPr lang="en-US" sz="1400" dirty="0" smtClean="0"/>
              <a:t>Wikis (public + private)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 Gerry provides more details; TDL SG decides about tools to be used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 STF TDL shall provide a list of third-party libraries used in current TDL code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 Gerry provides an Excel sheet for all anticipated activities on TOP</a:t>
            </a:r>
            <a:endParaRPr lang="en-US" sz="14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4488" lvl="1" indent="-342900"/>
            <a:r>
              <a:rPr lang="en-US" dirty="0" smtClean="0"/>
              <a:t>TDL </a:t>
            </a:r>
            <a:r>
              <a:rPr lang="en-US" dirty="0" smtClean="0"/>
              <a:t>promotion team </a:t>
            </a:r>
            <a:r>
              <a:rPr lang="en-US" dirty="0" smtClean="0"/>
              <a:t>(output from last meeting)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60363" lvl="5" indent="-360363"/>
            <a:r>
              <a:rPr lang="en-US" sz="1400" dirty="0" smtClean="0"/>
              <a:t>TPT tasks</a:t>
            </a:r>
          </a:p>
          <a:p>
            <a:pPr marL="817563" lvl="6" indent="-360363"/>
            <a:r>
              <a:rPr lang="en-US" sz="1400" dirty="0" smtClean="0"/>
              <a:t>TPT shall support TOP</a:t>
            </a:r>
          </a:p>
          <a:p>
            <a:pPr marL="817563" lvl="6" indent="-360363"/>
            <a:r>
              <a:rPr lang="en-US" sz="1400" dirty="0" smtClean="0"/>
              <a:t>Manage TDL website, user forum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TPT members</a:t>
            </a:r>
          </a:p>
          <a:p>
            <a:pPr marL="360363" lvl="5" indent="-360363"/>
            <a:endParaRPr lang="en-US" sz="1400" dirty="0" smtClean="0"/>
          </a:p>
          <a:p>
            <a:pPr marL="360363" lvl="5" indent="-360363"/>
            <a:r>
              <a:rPr lang="en-US" sz="1400" dirty="0" smtClean="0"/>
              <a:t>Currently, Miguel performs the uploading, MTS provides contents</a:t>
            </a:r>
          </a:p>
          <a:p>
            <a:pPr marL="360363" lvl="5" indent="-360363"/>
            <a:r>
              <a:rPr lang="en-US" sz="1400" dirty="0" smtClean="0">
                <a:sym typeface="Wingdings" pitchFamily="2" charset="2"/>
              </a:rPr>
              <a:t> should be transferred to a responsible person within MTS</a:t>
            </a:r>
          </a:p>
          <a:p>
            <a:pPr marL="360363" lvl="5" indent="-360363"/>
            <a:r>
              <a:rPr lang="en-US" sz="1400" dirty="0" smtClean="0">
                <a:sym typeface="Wingdings" pitchFamily="2" charset="2"/>
              </a:rPr>
              <a:t> combine with the roles needed to run TOP</a:t>
            </a:r>
          </a:p>
          <a:p>
            <a:pPr marL="360363" lvl="5" indent="-360363"/>
            <a:endParaRPr lang="en-US" sz="1400" dirty="0" smtClean="0">
              <a:sym typeface="Wingdings" pitchFamily="2" charset="2"/>
            </a:endParaRPr>
          </a:p>
          <a:p>
            <a:pPr marL="360363" lvl="5" indent="-360363"/>
            <a:r>
              <a:rPr lang="en-US" sz="1400" b="1" dirty="0" smtClean="0">
                <a:sym typeface="Wingdings" pitchFamily="2" charset="2"/>
              </a:rPr>
              <a:t>Goal</a:t>
            </a:r>
            <a:r>
              <a:rPr lang="en-US" sz="1400" dirty="0" smtClean="0">
                <a:sym typeface="Wingdings" pitchFamily="2" charset="2"/>
              </a:rPr>
              <a:t>: Setup of initial platform available on next MTS meeting by Gerry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Based on the checklist for needed platform tools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Legal might be still a problem when going public</a:t>
            </a:r>
          </a:p>
          <a:p>
            <a:pPr marL="817563" lvl="6" indent="-360363"/>
            <a:r>
              <a:rPr lang="en-US" sz="1400" dirty="0" smtClean="0">
                <a:sym typeface="Wingdings" pitchFamily="2" charset="2"/>
              </a:rPr>
              <a:t>Therefore 2 steps</a:t>
            </a:r>
          </a:p>
          <a:p>
            <a:pPr marL="1274763" lvl="7" indent="-360363"/>
            <a:r>
              <a:rPr lang="en-US" sz="1400" dirty="0" smtClean="0">
                <a:sym typeface="Wingdings" pitchFamily="2" charset="2"/>
              </a:rPr>
              <a:t>First: go live within MTS/ETSI</a:t>
            </a:r>
          </a:p>
          <a:p>
            <a:pPr marL="1274763" lvl="7" indent="-360363"/>
            <a:r>
              <a:rPr lang="en-US" sz="1400" dirty="0" smtClean="0">
                <a:sym typeface="Wingdings" pitchFamily="2" charset="2"/>
              </a:rPr>
              <a:t>Second: go live for public</a:t>
            </a:r>
          </a:p>
          <a:p>
            <a:pPr marL="360363" lvl="5" indent="-360363">
              <a:buNone/>
            </a:pPr>
            <a:endParaRPr lang="en-US" sz="1400" dirty="0" smtClean="0"/>
          </a:p>
          <a:p>
            <a:pPr marL="360363" lvl="5" indent="-360363"/>
            <a:endParaRPr lang="en-US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topics for next meeting and derived action items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7062" y="1556792"/>
            <a:ext cx="5544121" cy="425028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Deciding on the infrastructure to be used for TOP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Estimating the required support from ETSI Secretariat for TOP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Detailing the roles and process needed to run TOP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Preparing the TOP presentation for the Board meeting in February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6323583" y="1556792"/>
            <a:ext cx="5544121" cy="4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9388" marR="0" lvl="1" indent="-1778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AI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Gerry</a:t>
            </a:r>
            <a:r>
              <a:rPr kumimoji="0" lang="en-US" sz="1400" b="0" i="0" u="none" strike="noStrike" kern="14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provides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input on the </a:t>
            </a:r>
            <a:r>
              <a:rPr kumimoji="0" lang="en-US" sz="1400" b="0" i="0" u="none" strike="noStrike" kern="14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Gitlab</a:t>
            </a:r>
            <a:r>
              <a:rPr kumimoji="0" lang="en-US" sz="1400" b="0" i="0" u="none" strike="noStrike" kern="14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platform and extensions available at ETSI</a:t>
            </a:r>
          </a:p>
          <a:p>
            <a:pPr marL="179388" lvl="1" indent="-17780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b="1" kern="1400" baseline="0" dirty="0" smtClean="0">
                <a:solidFill>
                  <a:srgbClr val="FF0000"/>
                </a:solidFill>
                <a:ea typeface="+mn-ea"/>
              </a:rPr>
              <a:t>AI</a:t>
            </a:r>
            <a:r>
              <a:rPr lang="en-US" sz="1400" kern="1400" baseline="0" dirty="0" smtClean="0">
                <a:solidFill>
                  <a:schemeClr val="tx1"/>
                </a:solidFill>
                <a:ea typeface="+mn-ea"/>
              </a:rPr>
              <a:t>: </a:t>
            </a:r>
            <a:r>
              <a:rPr lang="en-US" sz="1400" b="1" kern="1400" baseline="0" dirty="0" smtClean="0">
                <a:solidFill>
                  <a:schemeClr val="tx1"/>
                </a:solidFill>
                <a:ea typeface="+mn-ea"/>
              </a:rPr>
              <a:t>Philip</a:t>
            </a:r>
            <a:r>
              <a:rPr lang="en-US" sz="1400" kern="1400" baseline="0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1400" kern="1400" dirty="0" smtClean="0">
                <a:solidFill>
                  <a:srgbClr val="000000"/>
                </a:solidFill>
                <a:ea typeface="+mn-ea"/>
                <a:cs typeface="Arial" pitchFamily="34" charset="0"/>
                <a:sym typeface="Wingdings" pitchFamily="2" charset="2"/>
              </a:rPr>
              <a:t>provides a list of third-party libraries used in current TDL code</a:t>
            </a:r>
            <a:endParaRPr kumimoji="0" lang="en-US" sz="1400" b="0" i="0" u="none" strike="noStrike" kern="14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79388" lvl="1" indent="-17780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b="1" kern="1400" dirty="0" smtClean="0">
                <a:solidFill>
                  <a:srgbClr val="FF0000"/>
                </a:solidFill>
              </a:rPr>
              <a:t>AI</a:t>
            </a:r>
            <a:r>
              <a:rPr lang="en-US" sz="1400" kern="1400" dirty="0" smtClean="0">
                <a:solidFill>
                  <a:schemeClr val="tx1"/>
                </a:solidFill>
              </a:rPr>
              <a:t>: </a:t>
            </a:r>
            <a:r>
              <a:rPr lang="en-US" sz="1400" b="1" kern="1400" dirty="0" smtClean="0">
                <a:solidFill>
                  <a:schemeClr val="tx1"/>
                </a:solidFill>
              </a:rPr>
              <a:t>Gerry</a:t>
            </a:r>
            <a:r>
              <a:rPr lang="en-US" sz="1400" kern="1400" dirty="0" smtClean="0">
                <a:solidFill>
                  <a:schemeClr val="tx1"/>
                </a:solidFill>
              </a:rPr>
              <a:t> provides an </a:t>
            </a:r>
            <a:r>
              <a:rPr lang="en-US" sz="1400" kern="1400" dirty="0" smtClean="0">
                <a:solidFill>
                  <a:srgbClr val="000000"/>
                </a:solidFill>
                <a:cs typeface="Arial" pitchFamily="34" charset="0"/>
                <a:sym typeface="Wingdings" pitchFamily="2" charset="2"/>
              </a:rPr>
              <a:t>Excel sheet for all anticipated activities on TOP to be performed by the ETSI Secretariat</a:t>
            </a:r>
            <a:endParaRPr lang="en-US" sz="1400" kern="1400" dirty="0" smtClean="0">
              <a:solidFill>
                <a:schemeClr val="tx1"/>
              </a:solidFill>
            </a:endParaRPr>
          </a:p>
          <a:p>
            <a:pPr marL="179388" lvl="1" indent="-17780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AI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Anthony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checks </a:t>
            </a:r>
            <a:r>
              <a:rPr lang="en-US" sz="1400" kern="1400" dirty="0" smtClean="0">
                <a:solidFill>
                  <a:srgbClr val="000000"/>
                </a:solidFill>
                <a:ea typeface="+mn-ea"/>
                <a:cs typeface="Arial" pitchFamily="34" charset="0"/>
                <a:sym typeface="Wingdings" pitchFamily="2" charset="2"/>
              </a:rPr>
              <a:t>whether there are constraints imposed by ETSI Legal when deploying the Eclipse process, incl. EPL, for TOP</a:t>
            </a:r>
          </a:p>
          <a:p>
            <a:pPr marL="179388" lvl="1" indent="-17780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AI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: </a:t>
            </a: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Andreas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details further roles and responsibilities for TOP, incl. TDL promotion</a:t>
            </a:r>
          </a:p>
          <a:p>
            <a:pPr marL="179388" lvl="1" indent="-177800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AI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: </a:t>
            </a:r>
            <a:r>
              <a:rPr kumimoji="0" lang="en-US" sz="1400" b="1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Dirk</a:t>
            </a:r>
            <a:r>
              <a:rPr kumimoji="0" lang="en-US" sz="1400" b="0" i="0" u="none" strike="noStrike" kern="14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prepares an initial structure and contents</a:t>
            </a:r>
            <a:r>
              <a:rPr kumimoji="0" lang="en-US" sz="1400" b="0" i="0" u="none" strike="noStrike" kern="14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of his presentation</a:t>
            </a:r>
            <a:endParaRPr kumimoji="0" lang="en-US" sz="1400" b="0" i="0" u="none" strike="noStrike" kern="14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Follow-</a:t>
            </a:r>
            <a:r>
              <a:rPr lang="en-US" smtClean="0"/>
              <a:t>up </a:t>
            </a:r>
            <a:r>
              <a:rPr lang="en-US" smtClean="0"/>
              <a:t>discussion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Detailing on TOP project structure </a:t>
            </a:r>
            <a:r>
              <a:rPr lang="en-US" smtClean="0"/>
              <a:t>and </a:t>
            </a:r>
            <a:r>
              <a:rPr lang="en-US" smtClean="0"/>
              <a:t>tasks</a:t>
            </a: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554559" y="1319879"/>
          <a:ext cx="9682741" cy="542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Roles</a:t>
            </a:r>
            <a:r>
              <a:rPr lang="en-US" smtClean="0"/>
              <a:t> in </a:t>
            </a:r>
            <a:r>
              <a:rPr lang="en-US" smtClean="0"/>
              <a:t>TOP</a:t>
            </a: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554559" y="1175863"/>
          <a:ext cx="8928992" cy="5421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VERSION" val="4.1.2.0"/>
  <p:tag name="CDT_CREATORVERSION" val="4.1.2.0"/>
  <p:tag name="CDT_TEMPLATEVERSION" val="2.0.0"/>
  <p:tag name="CDT_FONTSET" val="Arial"/>
  <p:tag name="CDT_CUSTOMER" val="Siemens_2016_16x9"/>
  <p:tag name="CDT_CUSTOMER_NAME" val="Siemens AG (Corporate Design Update 2016)"/>
  <p:tag name="CDT_LANGUAGE" val="1033"/>
  <p:tag name="THINKCELLUNDODONOTDELETE" val="0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11,25-378,2696-181,375-317,4803"/>
  <p:tag name="CDT_MASTERSHAPE4" val="12:304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3072:0-0-0-0"/>
  <p:tag name="CDT_MASTERSHAPE11" val="3073:0-0-0-0"/>
  <p:tag name="CDT_MASTERSHAPE12" val="3074:0-0-0-0"/>
  <p:tag name="CDT_MASTERSHAPE13" val="3075:0-0-0-0"/>
  <p:tag name="CDT_MASTERSHAPE14" val="3076:0-0-0-0"/>
  <p:tag name="CDT_MASTERSHAPE15" val="3077:0-0-0-0"/>
  <p:tag name="CDT_MASTERSHAPE16" val="3080:0-0-0-0"/>
  <p:tag name="CDT_MASTERSHAPE17" val="3081:0-0-0-0"/>
  <p:tag name="CDT_MASTERSHAPE18" val="3082:0-0-0-0"/>
  <p:tag name="CDT_MASTERSHAPE19" val="3083:0-0-0-0"/>
  <p:tag name="CDT_MASTERSHAPE20" val="3084:0-0-0-0"/>
  <p:tag name="CDT_MASTERSHAPE21" val="3085:0-0-0-0"/>
  <p:tag name="CDT_MASTERSHAPE22" val="3086:0-0-0-0"/>
  <p:tag name="CDT_MASTERSHAPE23" val="3087:0-0-0-0"/>
  <p:tag name="CDT_MASTERSHAPE24" val="3088:0-0-0-0"/>
  <p:tag name="CDT_MASTERSHAPE25" val="3089:0-0-0-0"/>
  <p:tag name="CDT_MASTERSHAPE26" val="3090:0-0-0-0"/>
  <p:tag name="CDT_MASTERSHAPE27" val="3091:0-0-0-0"/>
  <p:tag name="CDT_MASTERSHAPE28" val="3092:0-0-0-0"/>
  <p:tag name="CDT_MASTERSHAPE29" val="3093:0-0-0-0"/>
  <p:tag name="CDT_MASTERSHAPE30" val="3094:0-0-0-0"/>
  <p:tag name="CDT_MASTERSHAPE31" val="3095:0-0-0-0"/>
  <p:tag name="CDT_MASTERSHAPE32" val="3096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AUTODIALOG" val="1"/>
  <p:tag name="CDT_FILLFIXED" val="True"/>
  <p:tag name="CDT_LINEFIXED" val="True"/>
  <p:tag name="CDT_FILLUNVISIBLE" val="True"/>
  <p:tag name="CDT_LINEUNVISIBLE" val="True"/>
  <p:tag name="CDT_EXTCOL" val="True"/>
  <p:tag name="CDT_COLTX_NEW" val="25"/>
  <p:tag name="CDT_TARGETSHAPE_NEW" val="8"/>
  <p:tag name="CDT_PROT" val="3"/>
  <p:tag name="CDT_PROT_TOP" val="519,5"/>
  <p:tag name="CDT_PROT_LEFT" val="0"/>
  <p:tag name="CDT_PROT_WIDTH" val="309,6244"/>
  <p:tag name="CDT_PROT_HEIGHT" val="20,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5"/>
  <p:tag name="CDT_TARGETSHAPE_NEW" val="7"/>
  <p:tag name="CDT_PROT" val="3"/>
  <p:tag name="CDT_PROT_TOP" val="519,5"/>
  <p:tag name="CDT_PROT_LEFT" val="0"/>
  <p:tag name="CDT_PROT_WIDTH" val="138,9988"/>
  <p:tag name="CDT_PROT_HEIGHT" val="20,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TARGETSHAPE_NEW" val="3"/>
  <p:tag name="CDT_PROT" val="4"/>
  <p:tag name="CDT_PROT_TOP" val="235,2668"/>
  <p:tag name="CDT_PROT_LEFT" val="26,62496"/>
  <p:tag name="CDT_PROT_WIDTH" val="933,8749"/>
  <p:tag name="CDT_PROT_HEIGHT" val="99,70441"/>
  <p:tag name="CDT_DELETE_ONEVENT_NEWPRES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MU_test_strategy_overview">
  <a:themeElements>
    <a:clrScheme name="Benutzerdefiniert 7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5F87"/>
      </a:accent5>
      <a:accent6>
        <a:srgbClr val="647D2D"/>
      </a:accent6>
      <a:hlink>
        <a:srgbClr val="005F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400" b="1" dirty="0" smtClean="0">
            <a:solidFill>
              <a:schemeClr val="tx1"/>
            </a:solidFill>
          </a:defRPr>
        </a:defPPr>
      </a:lstStyle>
    </a:tx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5F87"/>
    </a:custClr>
    <a:custClr name="Siemens Accent Blue light">
      <a:srgbClr val="50BED7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6487"/>
    </a:custClr>
    <a:custClr name="Siemens Accent Blue light">
      <a:srgbClr val="55A0B9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Siemens Snow">
      <a:srgbClr val="FFFFFF"/>
    </a:custClr>
    <a:custClr name="Siemens Accent Yellow dark">
      <a:srgbClr val="EB780A"/>
    </a:custClr>
    <a:custClr name="Siemens Yellow light">
      <a:srgbClr val="FFB900"/>
    </a:custClr>
    <a:custClr name="Siemens Stone (1)">
      <a:srgbClr val="3C464B"/>
    </a:custClr>
    <a:custClr name="Siemens Sand (1)">
      <a:srgbClr val="73645A"/>
    </a:custClr>
    <a:custClr name="Siemens Accent Teal (1)">
      <a:srgbClr val="00646E"/>
    </a:custClr>
    <a:custClr name="Siemens Accent Yellow (1)">
      <a:srgbClr val="7D2D1E"/>
    </a:custClr>
    <a:custClr name="Siemens Accent Red (1)">
      <a:srgbClr val="411432"/>
    </a:custClr>
    <a:custClr name="Siemens Accent Blue (1)">
      <a:srgbClr val="004669"/>
    </a:custClr>
    <a:custClr name="Siemens Accent Green (1)">
      <a:srgbClr val="465F19"/>
    </a:custClr>
    <a:custClr name="True Black">
      <a:srgbClr val="000000"/>
    </a:custClr>
    <a:custClr name="Siemens Accent Red dark">
      <a:srgbClr val="641946"/>
    </a:custClr>
    <a:custClr name="Siemens Red light">
      <a:srgbClr val="AF235F"/>
    </a:custClr>
    <a:custClr name="Siemens Stone (2)">
      <a:srgbClr val="788791"/>
    </a:custClr>
    <a:custClr name="Siemens Sand (2)">
      <a:srgbClr val="9B9682"/>
    </a:custClr>
    <a:custClr name="Siemens Accent Teal (2)">
      <a:srgbClr val="0F8287"/>
    </a:custClr>
    <a:custClr name="Siemens Accent Yellow (2)">
      <a:srgbClr val="C85A1E"/>
    </a:custClr>
    <a:custClr name="Siemens Accent Red (2)">
      <a:srgbClr val="641946"/>
    </a:custClr>
    <a:custClr name="Siemens Accent Blue (2)">
      <a:srgbClr val="005F87"/>
    </a:custClr>
    <a:custClr name="Siemens Accent Green (2)">
      <a:srgbClr val="647D2D"/>
    </a:custClr>
    <a:custClr name="Siemens Stone light">
      <a:srgbClr val="879BAA"/>
    </a:custClr>
    <a:custClr name="Siemens Accent Blue dark">
      <a:srgbClr val="006487"/>
    </a:custClr>
    <a:custClr name="Siemens Accent Blue light">
      <a:srgbClr val="55A0B9"/>
    </a:custClr>
    <a:custClr name="Siemens Stone (3)">
      <a:srgbClr val="9BAFBE"/>
    </a:custClr>
    <a:custClr name="Siemens Sand (3)">
      <a:srgbClr val="B9B9A5"/>
    </a:custClr>
    <a:custClr name="Siemens Accent Teal (3)">
      <a:srgbClr val="32A0A0"/>
    </a:custClr>
    <a:custClr name="Siemens Accent Yellow (3)">
      <a:srgbClr val="EB780A"/>
    </a:custClr>
    <a:custClr name="Siemens Accent Red (3)">
      <a:srgbClr val="871E50"/>
    </a:custClr>
    <a:custClr name="Siemens Accent Blue (3)">
      <a:srgbClr val="2387AA"/>
    </a:custClr>
    <a:custClr name="Siemens Accent Green (3)">
      <a:srgbClr val="879628"/>
    </a:custClr>
    <a:custClr name="Siemens Stone light 35%">
      <a:srgbClr val="BECDD7"/>
    </a:custClr>
    <a:custClr name="Siemens Accent Green">
      <a:srgbClr val="647D2D"/>
    </a:custClr>
    <a:custClr name="Siemens Accent Green light">
      <a:srgbClr val="AAB414"/>
    </a:custClr>
    <a:custClr name="Siemens Stone (4)">
      <a:srgbClr val="BECDD7"/>
    </a:custClr>
    <a:custClr name="Siemens Sand (4)">
      <a:srgbClr val="D7D7CD"/>
    </a:custClr>
    <a:custClr name="Siemens Accent Teal (4)">
      <a:srgbClr val="4BB9B9"/>
    </a:custClr>
    <a:custClr name="Siemens Accent Yellow (4)">
      <a:srgbClr val="FFB900"/>
    </a:custClr>
    <a:custClr name="Siemens Accent Red (4)">
      <a:srgbClr val="AF235F"/>
    </a:custClr>
    <a:custClr name="Siemens Accent Blue (4)">
      <a:srgbClr val="41AAC8"/>
    </a:custClr>
    <a:custClr name="Siemens Accent Green (4)">
      <a:srgbClr val="AAB414"/>
    </a:custClr>
    <a:custClr name="Siemens Sand 35%">
      <a:srgbClr val="D7D7CD"/>
    </a:custClr>
    <a:custClr name="Siemens Accent Teal dark">
      <a:srgbClr val="00646E"/>
    </a:custClr>
    <a:custClr name="Siemens Accent Teal light">
      <a:srgbClr val="41AAAA"/>
    </a:custClr>
    <a:custClr name="Siemens Stone (5)">
      <a:srgbClr val="CDD9E1"/>
    </a:custClr>
    <a:custClr name="Siemens Sand (5)">
      <a:srgbClr val="E1E1D7"/>
    </a:custClr>
    <a:custClr name="Siemens Accent Teal (5)">
      <a:srgbClr val="A5E1E1"/>
    </a:custClr>
    <a:custClr name="Siemens Accent Yellow (5)">
      <a:srgbClr val="FFE178"/>
    </a:custClr>
    <a:custClr name="Siemens Accent Red (5)">
      <a:srgbClr val="D7698C"/>
    </a:custClr>
    <a:custClr name="Siemens Accent Blue(5)">
      <a:srgbClr val="7DD2E6"/>
    </a:custClr>
    <a:custClr name="Siemens Accent Green (5)">
      <a:srgbClr val="D2D741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One object (small) + Navigation</Name>
  <PpLayout>32</PpLayout>
  <Index>18</Index>
</p4ppTags>
</file>

<file path=customXml/item10.xml><?xml version="1.0" encoding="utf-8"?>
<p4ppTags>
  <Name>Free Content</Name>
  <PpLayout>11</PpLayout>
  <Index>9</Index>
</p4ppTags>
</file>

<file path=customXml/item11.xml><?xml version="1.0" encoding="utf-8"?>
<p4ppTags>
  <Name>Free Content + Navigation</Name>
  <PpLayout>32</PpLayout>
  <Index>16</Index>
</p4ppTags>
</file>

<file path=customXml/item12.xml><?xml version="1.0" encoding="utf-8"?>
<p4ppTags>
  <Name>One object (large) + Navigation</Name>
  <PpLayout>32</PpLayout>
  <Index>17</Index>
</p4ppTags>
</file>

<file path=customXml/item13.xml><?xml version="1.0" encoding="utf-8"?>
<p4ppTags>
  <Name>One object (large)</Name>
  <PpLayout>16</PpLayout>
  <Index>10</Index>
</p4ppTags>
</file>

<file path=customXml/item14.xml><?xml version="1.0" encoding="utf-8"?>
<p4ppTags>
  <Name>Four objects</Name>
  <PpLayout>24</PpLayout>
  <Index>15</Index>
</p4ppTags>
</file>

<file path=customXml/item1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A45D80649F24DB996C808C4916828" ma:contentTypeVersion="1" ma:contentTypeDescription="Create a new document." ma:contentTypeScope="" ma:versionID="a18e58a24ec0f542cfeb32ac05bdf38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16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17.xml><?xml version="1.0" encoding="utf-8"?>
<p4ppTags>
  <Name>Three columns + Navigation</Name>
  <PpLayout>32</PpLayout>
  <Index>20</Index>
</p4ppTags>
</file>

<file path=customXml/item18.xml><?xml version="1.0" encoding="utf-8"?>
<p4ppTags>
  <Name>Three columns</Name>
  <PpLayout>32</PpLayout>
  <Index>14</Index>
</p4ppTags>
</file>

<file path=customXml/item2.xml><?xml version="1.0" encoding="utf-8"?>
<p4ppTags>
  <Name>One object (small)</Name>
  <PpLayout>16</PpLayout>
  <Index>11</Index>
</p4ppTags>
</file>

<file path=customXml/item3.xml><?xml version="1.0" encoding="utf-8"?>
<p4ppTags>
  <Name>Two rows + Navigation</Name>
  <PpLayout>32</PpLayout>
  <Index>21</Index>
</p4ppTags>
</file>

<file path=customXml/item4.xml><?xml version="1.0" encoding="utf-8"?>
<p4ppTags>
  <Name>Two columns</Name>
  <PpLayout>29</PpLayout>
  <Index>12</Index>
</p4ppTags>
</file>

<file path=customXml/item5.xml><?xml version="1.0" encoding="utf-8"?>
<p4ppTags>
  <Name>Two rows</Name>
  <PpLayout>32</PpLayout>
  <Index>13</Index>
</p4ppTag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p4ppTags>
  <Name>Two columns + Navigation</Name>
  <PpLayout>32</PpLayout>
  <Index>19</Index>
</p4ppTags>
</file>

<file path=customXml/item8.xml><?xml version="1.0" encoding="utf-8"?>
<p4ppTags>
  <Name>Text + Index</Name>
  <PpLayout>32</PpLayout>
  <Index>8</Index>
</p4ppTags>
</file>

<file path=customXml/item9.xml><?xml version="1.0" encoding="utf-8"?>
<p4ppTags/>
</file>

<file path=customXml/itemProps1.xml><?xml version="1.0" encoding="utf-8"?>
<ds:datastoreItem xmlns:ds="http://schemas.openxmlformats.org/officeDocument/2006/customXml" ds:itemID="{D9FE249F-833E-4CF0-BECB-552D01D7DC9E}">
  <ds:schemaRefs/>
</ds:datastoreItem>
</file>

<file path=customXml/itemProps10.xml><?xml version="1.0" encoding="utf-8"?>
<ds:datastoreItem xmlns:ds="http://schemas.openxmlformats.org/officeDocument/2006/customXml" ds:itemID="{D8097D0C-BE3E-4AEC-9593-65CFCCB19297}">
  <ds:schemaRefs/>
</ds:datastoreItem>
</file>

<file path=customXml/itemProps11.xml><?xml version="1.0" encoding="utf-8"?>
<ds:datastoreItem xmlns:ds="http://schemas.openxmlformats.org/officeDocument/2006/customXml" ds:itemID="{7CC5F709-E74B-4E5F-A728-923D5062EBEF}">
  <ds:schemaRefs/>
</ds:datastoreItem>
</file>

<file path=customXml/itemProps12.xml><?xml version="1.0" encoding="utf-8"?>
<ds:datastoreItem xmlns:ds="http://schemas.openxmlformats.org/officeDocument/2006/customXml" ds:itemID="{B27F640E-84DF-4F97-BC70-D045F1E6594F}">
  <ds:schemaRefs/>
</ds:datastoreItem>
</file>

<file path=customXml/itemProps13.xml><?xml version="1.0" encoding="utf-8"?>
<ds:datastoreItem xmlns:ds="http://schemas.openxmlformats.org/officeDocument/2006/customXml" ds:itemID="{80661B8B-A327-44F9-823B-4D9EE0B3EC78}">
  <ds:schemaRefs/>
</ds:datastoreItem>
</file>

<file path=customXml/itemProps14.xml><?xml version="1.0" encoding="utf-8"?>
<ds:datastoreItem xmlns:ds="http://schemas.openxmlformats.org/officeDocument/2006/customXml" ds:itemID="{1581BFFB-B4CE-47A8-BE77-DC1339B1E5A7}">
  <ds:schemaRefs/>
</ds:datastoreItem>
</file>

<file path=customXml/itemProps15.xml><?xml version="1.0" encoding="utf-8"?>
<ds:datastoreItem xmlns:ds="http://schemas.openxmlformats.org/officeDocument/2006/customXml" ds:itemID="{4A3B7F2B-754C-4627-B855-B95C243575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16.xml><?xml version="1.0" encoding="utf-8"?>
<ds:datastoreItem xmlns:ds="http://schemas.openxmlformats.org/officeDocument/2006/customXml" ds:itemID="{233D76B3-96D1-4AB9-BDD2-88FC06C0FB8C}">
  <ds:schemaRefs>
    <ds:schemaRef ds:uri="http://schemas.microsoft.com/office/2006/metadata/properties"/>
    <ds:schemaRef ds:uri="http://schemas.microsoft.com/sharepoint/v3"/>
  </ds:schemaRefs>
</ds:datastoreItem>
</file>

<file path=customXml/itemProps17.xml><?xml version="1.0" encoding="utf-8"?>
<ds:datastoreItem xmlns:ds="http://schemas.openxmlformats.org/officeDocument/2006/customXml" ds:itemID="{85D77EE6-52B7-48BE-9EDB-748F1EBB53DE}">
  <ds:schemaRefs/>
</ds:datastoreItem>
</file>

<file path=customXml/itemProps18.xml><?xml version="1.0" encoding="utf-8"?>
<ds:datastoreItem xmlns:ds="http://schemas.openxmlformats.org/officeDocument/2006/customXml" ds:itemID="{15CF3461-70D1-4B54-AFAB-DAFDA0A238CD}">
  <ds:schemaRefs/>
</ds:datastoreItem>
</file>

<file path=customXml/itemProps2.xml><?xml version="1.0" encoding="utf-8"?>
<ds:datastoreItem xmlns:ds="http://schemas.openxmlformats.org/officeDocument/2006/customXml" ds:itemID="{1618AA06-B22E-4D19-9680-0D7830426729}">
  <ds:schemaRefs/>
</ds:datastoreItem>
</file>

<file path=customXml/itemProps3.xml><?xml version="1.0" encoding="utf-8"?>
<ds:datastoreItem xmlns:ds="http://schemas.openxmlformats.org/officeDocument/2006/customXml" ds:itemID="{6C79E4F8-DCFB-483C-880A-AEEC6AAFC838}">
  <ds:schemaRefs/>
</ds:datastoreItem>
</file>

<file path=customXml/itemProps4.xml><?xml version="1.0" encoding="utf-8"?>
<ds:datastoreItem xmlns:ds="http://schemas.openxmlformats.org/officeDocument/2006/customXml" ds:itemID="{1666F4C2-68F5-4840-A44A-1A646C0925A1}">
  <ds:schemaRefs/>
</ds:datastoreItem>
</file>

<file path=customXml/itemProps5.xml><?xml version="1.0" encoding="utf-8"?>
<ds:datastoreItem xmlns:ds="http://schemas.openxmlformats.org/officeDocument/2006/customXml" ds:itemID="{38AB8DE4-FD9B-4166-BEC3-3F1753596133}">
  <ds:schemaRefs/>
</ds:datastoreItem>
</file>

<file path=customXml/itemProps6.xml><?xml version="1.0" encoding="utf-8"?>
<ds:datastoreItem xmlns:ds="http://schemas.openxmlformats.org/officeDocument/2006/customXml" ds:itemID="{8D4F1720-7D00-4B76-B348-DD7E8A5EF190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D7BABA95-BFFE-422B-8591-3271669EEA88}">
  <ds:schemaRefs/>
</ds:datastoreItem>
</file>

<file path=customXml/itemProps8.xml><?xml version="1.0" encoding="utf-8"?>
<ds:datastoreItem xmlns:ds="http://schemas.openxmlformats.org/officeDocument/2006/customXml" ds:itemID="{7E35FEDB-1F0E-4D67-A313-4AC59C26FF29}">
  <ds:schemaRefs/>
</ds:datastoreItem>
</file>

<file path=customXml/itemProps9.xml><?xml version="1.0" encoding="utf-8"?>
<ds:datastoreItem xmlns:ds="http://schemas.openxmlformats.org/officeDocument/2006/customXml" ds:itemID="{572FBA73-6DBF-45DA-8282-9342320CFAB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MU_test_strategy_overview</Template>
  <TotalTime>0</TotalTime>
  <Words>837</Words>
  <Application>Microsoft Office PowerPoint</Application>
  <PresentationFormat>Custom</PresentationFormat>
  <Paragraphs>132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MU_test_strategy_overview</vt:lpstr>
      <vt:lpstr>think-cell Folie</vt:lpstr>
      <vt:lpstr>TDL Open Source Project (TOP) Input to MTS#70, 2017-01-26</vt:lpstr>
      <vt:lpstr>Summary of previous TOP meeting from 2016-12-12</vt:lpstr>
      <vt:lpstr>Roles in TOP (output from last meeting)</vt:lpstr>
      <vt:lpstr>Needed TOP infrastructure (output from last meeting)</vt:lpstr>
      <vt:lpstr>TDL promotion team (output from last meeting)</vt:lpstr>
      <vt:lpstr>Proposed topics for next meeting and derived action items</vt:lpstr>
      <vt:lpstr>Follow-up discussion</vt:lpstr>
      <vt:lpstr>Detailing on TOP project structure and tasks</vt:lpstr>
      <vt:lpstr>Roles in TOP</vt:lpstr>
      <vt:lpstr>TOP infrastructure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 Ulrich</dc:creator>
  <cp:lastModifiedBy>Andreas Ulrich</cp:lastModifiedBy>
  <cp:revision>93</cp:revision>
  <cp:lastPrinted>2012-10-29T09:59:01Z</cp:lastPrinted>
  <dcterms:created xsi:type="dcterms:W3CDTF">2016-12-09T09:01:36Z</dcterms:created>
  <dcterms:modified xsi:type="dcterms:W3CDTF">2017-01-24T16:15:23Z</dcterms:modified>
  <cp:contentType>Document</cp:contentType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January 2016</vt:lpwstr>
  </property>
  <property fmtid="{D5CDD505-2E9C-101B-9397-08002B2CF9AE}" pid="4" name="Office version">
    <vt:lpwstr>2007/2010</vt:lpwstr>
  </property>
  <property fmtid="{D5CDD505-2E9C-101B-9397-08002B2CF9AE}" pid="5" name="Release version">
    <vt:lpwstr>1.0</vt:lpwstr>
  </property>
  <property fmtid="{D5CDD505-2E9C-101B-9397-08002B2CF9AE}" pid="6" name="ArticulateGUID">
    <vt:lpwstr>144AFB27-EB3C-4BF4-843A-3AC39403D726</vt:lpwstr>
  </property>
  <property fmtid="{D5CDD505-2E9C-101B-9397-08002B2CF9AE}" pid="7" name="ArticulatePath">
    <vt:lpwstr>SIE_PPT_2010_16x9_ENG_v1-0</vt:lpwstr>
  </property>
  <property fmtid="{D5CDD505-2E9C-101B-9397-08002B2CF9AE}" pid="8" name="_NewReviewCycle">
    <vt:lpwstr/>
  </property>
  <property fmtid="{D5CDD505-2E9C-101B-9397-08002B2CF9AE}" pid="9" name="ContentTypeId">
    <vt:lpwstr>0x010100C1FA45D80649F24DB996C808C4916828</vt:lpwstr>
  </property>
  <property fmtid="{D5CDD505-2E9C-101B-9397-08002B2CF9AE}" pid="10" name="Document Confidentiality">
    <vt:lpwstr>Restricted</vt:lpwstr>
  </property>
</Properties>
</file>