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customXml/itemProps13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docProps/custom.xml" ContentType="application/vnd.openxmlformats-officedocument.custom-properties+xml"/>
  <Override PartName="/customXml/itemProps8.xml" ContentType="application/vnd.openxmlformats-officedocument.customXmlPropertie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diagrams/layout3.xml" ContentType="application/vnd.openxmlformats-officedocument.drawingml.diagramLayout+xml"/>
  <Override PartName="/customXml/itemProps6.xml" ContentType="application/vnd.openxmlformats-officedocument.customXmlPropertie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customXml/itemProps4.xml" ContentType="application/vnd.openxmlformats-officedocument.customXmlProperties+xml"/>
  <Override PartName="/customXml/itemProps18.xml" ContentType="application/vnd.openxmlformats-officedocument.customXml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customXml/itemProps2.xml" ContentType="application/vnd.openxmlformats-officedocument.customXmlProperties+xml"/>
  <Override PartName="/customXml/itemProps16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tags/tag7.xml" ContentType="application/vnd.openxmlformats-officedocument.presentationml.tags+xml"/>
  <Default Extension="bin" ContentType="application/vnd.openxmlformats-officedocument.oleObject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customXml/itemProps14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customXml/itemProps12.xml" ContentType="application/vnd.openxmlformats-officedocument.customXmlProperti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customXml/itemProps10.xml" ContentType="application/vnd.openxmlformats-officedocument.customXmlProperties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customXml/itemProps9.xml" ContentType="application/vnd.openxmlformats-officedocument.customXmlProperties+xml"/>
  <Default Extension="vml" ContentType="application/vnd.openxmlformats-officedocument.vmlDrawing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diagrams/layout2.xml" ContentType="application/vnd.openxmlformats-officedocument.drawingml.diagramLayout+xml"/>
  <Override PartName="/customXml/itemProps7.xml" ContentType="application/vnd.openxmlformats-officedocument.customXmlPropertie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diagrams/data3.xml" ContentType="application/vnd.openxmlformats-officedocument.drawingml.diagramData+xml"/>
  <Override PartName="/customXml/itemProps5.xml" ContentType="application/vnd.openxmlformats-officedocument.customXmlProperties+xml"/>
  <Override PartName="/customXml/itemProps17.xml" ContentType="application/vnd.openxmlformats-officedocument.customXmlPropertie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15.xml" ContentType="application/vnd.openxmlformats-officedocument.customXmlProperties+xml"/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customXml/itemProps11.xml" ContentType="application/vnd.openxmlformats-officedocument.customXmlProperti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9" r:id="rId19"/>
  </p:sldMasterIdLst>
  <p:notesMasterIdLst>
    <p:notesMasterId r:id="rId41"/>
  </p:notesMasterIdLst>
  <p:handoutMasterIdLst>
    <p:handoutMasterId r:id="rId42"/>
  </p:handoutMasterIdLst>
  <p:sldIdLst>
    <p:sldId id="256" r:id="rId20"/>
    <p:sldId id="279" r:id="rId21"/>
    <p:sldId id="268" r:id="rId22"/>
    <p:sldId id="271" r:id="rId23"/>
    <p:sldId id="277" r:id="rId24"/>
    <p:sldId id="289" r:id="rId25"/>
    <p:sldId id="283" r:id="rId26"/>
    <p:sldId id="280" r:id="rId27"/>
    <p:sldId id="285" r:id="rId28"/>
    <p:sldId id="287" r:id="rId29"/>
    <p:sldId id="286" r:id="rId30"/>
    <p:sldId id="281" r:id="rId31"/>
    <p:sldId id="290" r:id="rId32"/>
    <p:sldId id="291" r:id="rId33"/>
    <p:sldId id="288" r:id="rId34"/>
    <p:sldId id="284" r:id="rId35"/>
    <p:sldId id="296" r:id="rId36"/>
    <p:sldId id="292" r:id="rId37"/>
    <p:sldId id="293" r:id="rId38"/>
    <p:sldId id="295" r:id="rId39"/>
    <p:sldId id="294" r:id="rId40"/>
  </p:sldIdLst>
  <p:sldSz cx="12198350" cy="6858000"/>
  <p:notesSz cx="9928225" cy="6669088"/>
  <p:custDataLst>
    <p:custData r:id="rId13"/>
    <p:tags r:id="rId43"/>
  </p:custDataLst>
  <p:defaultTextStyle>
    <a:defPPr>
      <a:defRPr lang="de-DE"/>
    </a:defPPr>
    <a:lvl1pPr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884">
          <p15:clr>
            <a:srgbClr val="A4A3A4"/>
          </p15:clr>
        </p15:guide>
        <p15:guide id="2" orient="horz" pos="618">
          <p15:clr>
            <a:srgbClr val="A4A3A4"/>
          </p15:clr>
        </p15:guide>
        <p15:guide id="3" orient="horz" pos="2432">
          <p15:clr>
            <a:srgbClr val="A4A3A4"/>
          </p15:clr>
        </p15:guide>
        <p15:guide id="4" orient="horz" pos="2341">
          <p15:clr>
            <a:srgbClr val="A4A3A4"/>
          </p15:clr>
        </p15:guide>
        <p15:guide id="5" orient="horz" pos="890">
          <p15:clr>
            <a:srgbClr val="A4A3A4"/>
          </p15:clr>
        </p15:guide>
        <p15:guide id="6" orient="horz" pos="210">
          <p15:clr>
            <a:srgbClr val="A4A3A4"/>
          </p15:clr>
        </p15:guide>
        <p15:guide id="7" pos="395">
          <p15:clr>
            <a:srgbClr val="A4A3A4"/>
          </p15:clr>
        </p15:guide>
        <p15:guide id="8" pos="3842">
          <p15:clr>
            <a:srgbClr val="A4A3A4"/>
          </p15:clr>
        </p15:guide>
        <p15:guide id="9" pos="3933">
          <p15:clr>
            <a:srgbClr val="A4A3A4"/>
          </p15:clr>
        </p15:guide>
        <p15:guide id="10" pos="7380">
          <p15:clr>
            <a:srgbClr val="A4A3A4"/>
          </p15:clr>
        </p15:guide>
        <p15:guide id="11" pos="55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/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 autoAdjust="0"/>
    <p:restoredTop sz="94660" autoAdjust="0"/>
  </p:normalViewPr>
  <p:slideViewPr>
    <p:cSldViewPr snapToObjects="1" showGuides="1">
      <p:cViewPr varScale="1">
        <p:scale>
          <a:sx n="86" d="100"/>
          <a:sy n="86" d="100"/>
        </p:scale>
        <p:origin x="-91" y="-115"/>
      </p:cViewPr>
      <p:guideLst>
        <p:guide orient="horz" pos="3884"/>
        <p:guide orient="horz" pos="618"/>
        <p:guide orient="horz" pos="2432"/>
        <p:guide orient="horz" pos="2341"/>
        <p:guide orient="horz" pos="890"/>
        <p:guide orient="horz" pos="210"/>
        <p:guide orient="horz" pos="1117"/>
        <p:guide orient="horz" pos="3658"/>
        <p:guide pos="395"/>
        <p:guide pos="3842"/>
        <p:guide pos="3933"/>
        <p:guide pos="7380"/>
        <p:guide pos="5566"/>
        <p:guide pos="2663"/>
        <p:guide pos="2753"/>
        <p:guide pos="6382"/>
      </p:guideLst>
    </p:cSldViewPr>
  </p:slideViewPr>
  <p:outlineViewPr>
    <p:cViewPr>
      <p:scale>
        <a:sx n="33" d="100"/>
        <a:sy n="33" d="100"/>
      </p:scale>
      <p:origin x="0" y="12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76" d="100"/>
          <a:sy n="76" d="100"/>
        </p:scale>
        <p:origin x="2982" y="120"/>
      </p:cViewPr>
      <p:guideLst>
        <p:guide orient="horz" pos="2101"/>
        <p:guide pos="312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10" Type="http://schemas.openxmlformats.org/officeDocument/2006/relationships/customXml" Target="../customXml/item10.xml"/><Relationship Id="rId19" Type="http://schemas.openxmlformats.org/officeDocument/2006/relationships/slideMaster" Target="slideMasters/slideMaster1.xml"/><Relationship Id="rId31" Type="http://schemas.openxmlformats.org/officeDocument/2006/relationships/slide" Target="slides/slide12.xml"/><Relationship Id="rId44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C5B0C5-75FB-46EF-BA8D-63A67E588140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de-DE"/>
        </a:p>
      </dgm:t>
    </dgm:pt>
    <dgm:pt modelId="{9A96B358-1AF7-4800-B350-D4498EE1C00C}">
      <dgm:prSet phldrT="[Text]"/>
      <dgm:spPr/>
      <dgm:t>
        <a:bodyPr/>
        <a:lstStyle/>
        <a:p>
          <a:r>
            <a:rPr lang="de-DE" dirty="0" smtClean="0"/>
            <a:t>AG</a:t>
          </a:r>
          <a:endParaRPr lang="de-DE" dirty="0"/>
        </a:p>
      </dgm:t>
    </dgm:pt>
    <dgm:pt modelId="{216C4077-1965-4DA1-85D6-8946BA803B5B}" type="parTrans" cxnId="{0964F1EA-1CDA-4CE1-89E2-F386E730EA37}">
      <dgm:prSet/>
      <dgm:spPr/>
      <dgm:t>
        <a:bodyPr/>
        <a:lstStyle/>
        <a:p>
          <a:endParaRPr lang="de-DE"/>
        </a:p>
      </dgm:t>
    </dgm:pt>
    <dgm:pt modelId="{19AB6890-C2A4-406D-89BF-5B7B71A69943}" type="sibTrans" cxnId="{0964F1EA-1CDA-4CE1-89E2-F386E730EA37}">
      <dgm:prSet/>
      <dgm:spPr/>
      <dgm:t>
        <a:bodyPr/>
        <a:lstStyle/>
        <a:p>
          <a:endParaRPr lang="de-DE"/>
        </a:p>
      </dgm:t>
    </dgm:pt>
    <dgm:pt modelId="{2E5CE562-A793-4EB6-AEC7-7F1665FAF8AC}">
      <dgm:prSet phldrT="[Text]"/>
      <dgm:spPr/>
      <dgm:t>
        <a:bodyPr/>
        <a:lstStyle/>
        <a:p>
          <a:r>
            <a:rPr lang="en-US" b="1" noProof="0" smtClean="0"/>
            <a:t>Advisory Group </a:t>
          </a:r>
          <a:r>
            <a:rPr lang="en-US" noProof="0" smtClean="0"/>
            <a:t>– MTS, decisions at MTS meetings</a:t>
          </a:r>
          <a:endParaRPr lang="en-US" noProof="0"/>
        </a:p>
      </dgm:t>
    </dgm:pt>
    <dgm:pt modelId="{107891A4-51DF-4090-A30A-51F68172F7DF}" type="parTrans" cxnId="{A0868E57-7488-442D-A382-9C8B1DC1EC99}">
      <dgm:prSet/>
      <dgm:spPr/>
      <dgm:t>
        <a:bodyPr/>
        <a:lstStyle/>
        <a:p>
          <a:endParaRPr lang="de-DE"/>
        </a:p>
      </dgm:t>
    </dgm:pt>
    <dgm:pt modelId="{6897D77C-C216-40A8-A1E4-F3F707A08E83}" type="sibTrans" cxnId="{A0868E57-7488-442D-A382-9C8B1DC1EC99}">
      <dgm:prSet/>
      <dgm:spPr/>
      <dgm:t>
        <a:bodyPr/>
        <a:lstStyle/>
        <a:p>
          <a:endParaRPr lang="de-DE"/>
        </a:p>
      </dgm:t>
    </dgm:pt>
    <dgm:pt modelId="{01C71545-D7FF-4C68-8CE2-21D657D3C46B}">
      <dgm:prSet phldrT="[Text]"/>
      <dgm:spPr/>
      <dgm:t>
        <a:bodyPr/>
        <a:lstStyle/>
        <a:p>
          <a:r>
            <a:rPr lang="de-DE" dirty="0" smtClean="0"/>
            <a:t>SG</a:t>
          </a:r>
          <a:endParaRPr lang="de-DE" dirty="0"/>
        </a:p>
      </dgm:t>
    </dgm:pt>
    <dgm:pt modelId="{EDA57152-5AF0-4BEE-B705-724B9834E7EB}" type="parTrans" cxnId="{D3E3B7D9-A10A-4BA9-B429-D1D6EEA21E2C}">
      <dgm:prSet/>
      <dgm:spPr/>
      <dgm:t>
        <a:bodyPr/>
        <a:lstStyle/>
        <a:p>
          <a:endParaRPr lang="de-DE"/>
        </a:p>
      </dgm:t>
    </dgm:pt>
    <dgm:pt modelId="{FD2FA5CE-71D7-4909-8B56-90701976BC47}" type="sibTrans" cxnId="{D3E3B7D9-A10A-4BA9-B429-D1D6EEA21E2C}">
      <dgm:prSet/>
      <dgm:spPr/>
      <dgm:t>
        <a:bodyPr/>
        <a:lstStyle/>
        <a:p>
          <a:endParaRPr lang="de-DE"/>
        </a:p>
      </dgm:t>
    </dgm:pt>
    <dgm:pt modelId="{D48A78A7-DADB-4A37-844A-946E50508F8C}">
      <dgm:prSet phldrT="[Text]"/>
      <dgm:spPr/>
      <dgm:t>
        <a:bodyPr/>
        <a:lstStyle/>
        <a:p>
          <a:r>
            <a:rPr lang="en-US" b="1" noProof="0" smtClean="0"/>
            <a:t>Technical Steering Group </a:t>
          </a:r>
          <a:r>
            <a:rPr lang="en-US" noProof="0" smtClean="0"/>
            <a:t>– TDL Steering Group</a:t>
          </a:r>
          <a:endParaRPr lang="en-US" noProof="0"/>
        </a:p>
      </dgm:t>
    </dgm:pt>
    <dgm:pt modelId="{82BBF037-080A-4215-8A93-315DA0191553}" type="parTrans" cxnId="{FD420C94-96CD-429C-9968-91812AB8DD9C}">
      <dgm:prSet/>
      <dgm:spPr/>
      <dgm:t>
        <a:bodyPr/>
        <a:lstStyle/>
        <a:p>
          <a:endParaRPr lang="de-DE"/>
        </a:p>
      </dgm:t>
    </dgm:pt>
    <dgm:pt modelId="{7ADC9273-E839-4A35-9930-2B5D3CD5F314}" type="sibTrans" cxnId="{FD420C94-96CD-429C-9968-91812AB8DD9C}">
      <dgm:prSet/>
      <dgm:spPr/>
      <dgm:t>
        <a:bodyPr/>
        <a:lstStyle/>
        <a:p>
          <a:endParaRPr lang="de-DE"/>
        </a:p>
      </dgm:t>
    </dgm:pt>
    <dgm:pt modelId="{8EDE2B26-CB7E-4999-A00C-3C5AD66C7F3D}">
      <dgm:prSet phldrT="[Text]"/>
      <dgm:spPr/>
      <dgm:t>
        <a:bodyPr/>
        <a:lstStyle/>
        <a:p>
          <a:r>
            <a:rPr lang="de-DE" dirty="0" smtClean="0"/>
            <a:t>PL</a:t>
          </a:r>
          <a:endParaRPr lang="de-DE" dirty="0"/>
        </a:p>
      </dgm:t>
    </dgm:pt>
    <dgm:pt modelId="{011C6CF3-F2C9-4CF5-B676-C5E966E5AAC1}" type="parTrans" cxnId="{1DBDBEEE-D00F-4986-904A-D9164D82971D}">
      <dgm:prSet/>
      <dgm:spPr/>
      <dgm:t>
        <a:bodyPr/>
        <a:lstStyle/>
        <a:p>
          <a:endParaRPr lang="de-DE"/>
        </a:p>
      </dgm:t>
    </dgm:pt>
    <dgm:pt modelId="{D8D30911-0B3C-4DEE-B9B4-C0C858A9227F}" type="sibTrans" cxnId="{1DBDBEEE-D00F-4986-904A-D9164D82971D}">
      <dgm:prSet/>
      <dgm:spPr/>
      <dgm:t>
        <a:bodyPr/>
        <a:lstStyle/>
        <a:p>
          <a:endParaRPr lang="de-DE"/>
        </a:p>
      </dgm:t>
    </dgm:pt>
    <dgm:pt modelId="{DD7ACD68-077D-4C40-94B0-320E01397C17}">
      <dgm:prSet phldrT="[Text]"/>
      <dgm:spPr/>
      <dgm:t>
        <a:bodyPr/>
        <a:lstStyle/>
        <a:p>
          <a:r>
            <a:rPr lang="en-US" b="1" noProof="0" dirty="0" smtClean="0"/>
            <a:t>TOP Project Lead </a:t>
          </a:r>
          <a:r>
            <a:rPr lang="en-US" noProof="0" dirty="0" smtClean="0"/>
            <a:t>-- small group from MTS + CTI (3 persons)</a:t>
          </a:r>
          <a:endParaRPr lang="en-US" noProof="0" dirty="0"/>
        </a:p>
      </dgm:t>
    </dgm:pt>
    <dgm:pt modelId="{DFEB78B2-008A-40A5-A842-622ED6CFD4D7}" type="parTrans" cxnId="{A17C9D75-6421-42C4-8B45-D6ED42AD9491}">
      <dgm:prSet/>
      <dgm:spPr/>
      <dgm:t>
        <a:bodyPr/>
        <a:lstStyle/>
        <a:p>
          <a:endParaRPr lang="de-DE"/>
        </a:p>
      </dgm:t>
    </dgm:pt>
    <dgm:pt modelId="{02229FE9-1FB5-463E-9265-999D569F79D3}" type="sibTrans" cxnId="{A17C9D75-6421-42C4-8B45-D6ED42AD9491}">
      <dgm:prSet/>
      <dgm:spPr/>
      <dgm:t>
        <a:bodyPr/>
        <a:lstStyle/>
        <a:p>
          <a:endParaRPr lang="de-DE"/>
        </a:p>
      </dgm:t>
    </dgm:pt>
    <dgm:pt modelId="{4F781507-0E11-4D0B-AF14-573603DDCF85}">
      <dgm:prSet/>
      <dgm:spPr/>
      <dgm:t>
        <a:bodyPr/>
        <a:lstStyle/>
        <a:p>
          <a:r>
            <a:rPr lang="en-US" noProof="0" dirty="0" smtClean="0"/>
            <a:t>To set the policies of the project</a:t>
          </a:r>
          <a:endParaRPr lang="en-US" noProof="0" dirty="0"/>
        </a:p>
      </dgm:t>
    </dgm:pt>
    <dgm:pt modelId="{86C89D82-16D6-4E49-9C1A-14E69D13BFBC}" type="parTrans" cxnId="{A8DC6132-345A-4DEA-B82D-F3D326126084}">
      <dgm:prSet/>
      <dgm:spPr/>
      <dgm:t>
        <a:bodyPr/>
        <a:lstStyle/>
        <a:p>
          <a:endParaRPr lang="de-DE"/>
        </a:p>
      </dgm:t>
    </dgm:pt>
    <dgm:pt modelId="{E81746A6-771E-4408-B5CD-3692301B7CDF}" type="sibTrans" cxnId="{A8DC6132-345A-4DEA-B82D-F3D326126084}">
      <dgm:prSet/>
      <dgm:spPr/>
      <dgm:t>
        <a:bodyPr/>
        <a:lstStyle/>
        <a:p>
          <a:endParaRPr lang="de-DE"/>
        </a:p>
      </dgm:t>
    </dgm:pt>
    <dgm:pt modelId="{8B62C082-F269-43E7-B634-57F28B2AD6A3}">
      <dgm:prSet/>
      <dgm:spPr/>
      <dgm:t>
        <a:bodyPr/>
        <a:lstStyle/>
        <a:p>
          <a:r>
            <a:rPr lang="en-US" noProof="0" smtClean="0"/>
            <a:t>To make administrative decisions</a:t>
          </a:r>
          <a:endParaRPr lang="en-US" noProof="0"/>
        </a:p>
      </dgm:t>
    </dgm:pt>
    <dgm:pt modelId="{E569C7C3-ED71-412A-B6DD-F3F3AF1DFF54}" type="parTrans" cxnId="{6F72EF7E-66E8-427C-82A2-2E7961274AB9}">
      <dgm:prSet/>
      <dgm:spPr/>
      <dgm:t>
        <a:bodyPr/>
        <a:lstStyle/>
        <a:p>
          <a:endParaRPr lang="de-DE"/>
        </a:p>
      </dgm:t>
    </dgm:pt>
    <dgm:pt modelId="{C8FD5889-5433-46C7-B5B0-8DF11E41ABF6}" type="sibTrans" cxnId="{6F72EF7E-66E8-427C-82A2-2E7961274AB9}">
      <dgm:prSet/>
      <dgm:spPr/>
      <dgm:t>
        <a:bodyPr/>
        <a:lstStyle/>
        <a:p>
          <a:endParaRPr lang="de-DE"/>
        </a:p>
      </dgm:t>
    </dgm:pt>
    <dgm:pt modelId="{D2467EA1-6C2E-4302-8244-DDC2CE78817C}">
      <dgm:prSet/>
      <dgm:spPr/>
      <dgm:t>
        <a:bodyPr/>
        <a:lstStyle/>
        <a:p>
          <a:r>
            <a:rPr lang="en-US" noProof="0" dirty="0" smtClean="0"/>
            <a:t>To coordinate marketing efforts</a:t>
          </a:r>
          <a:endParaRPr lang="en-US" noProof="0" dirty="0"/>
        </a:p>
      </dgm:t>
    </dgm:pt>
    <dgm:pt modelId="{F5088AF2-B745-47E4-AAF6-CF11EE8BBEB2}" type="parTrans" cxnId="{6809FB4C-D5F7-40B0-A4BC-F3DB38590F33}">
      <dgm:prSet/>
      <dgm:spPr/>
      <dgm:t>
        <a:bodyPr/>
        <a:lstStyle/>
        <a:p>
          <a:endParaRPr lang="de-DE"/>
        </a:p>
      </dgm:t>
    </dgm:pt>
    <dgm:pt modelId="{CA96394C-2F2F-4329-B1BE-03A3E94EA3E2}" type="sibTrans" cxnId="{6809FB4C-D5F7-40B0-A4BC-F3DB38590F33}">
      <dgm:prSet/>
      <dgm:spPr/>
      <dgm:t>
        <a:bodyPr/>
        <a:lstStyle/>
        <a:p>
          <a:endParaRPr lang="de-DE"/>
        </a:p>
      </dgm:t>
    </dgm:pt>
    <dgm:pt modelId="{259639D3-F9A8-48FD-9750-53692085F533}">
      <dgm:prSet/>
      <dgm:spPr/>
      <dgm:t>
        <a:bodyPr/>
        <a:lstStyle/>
        <a:p>
          <a:r>
            <a:rPr lang="en-US" noProof="0" smtClean="0"/>
            <a:t>To coordinate TOP's technical activities</a:t>
          </a:r>
          <a:endParaRPr lang="en-US" noProof="0"/>
        </a:p>
      </dgm:t>
    </dgm:pt>
    <dgm:pt modelId="{1414438A-CC17-4412-A325-F19EEE1AE559}" type="parTrans" cxnId="{A1C6D35E-1BE2-48BA-8ED7-EE7432AF7201}">
      <dgm:prSet/>
      <dgm:spPr/>
      <dgm:t>
        <a:bodyPr/>
        <a:lstStyle/>
        <a:p>
          <a:endParaRPr lang="de-DE"/>
        </a:p>
      </dgm:t>
    </dgm:pt>
    <dgm:pt modelId="{39F1D6B1-2791-4D6A-8B37-A5959DD50282}" type="sibTrans" cxnId="{A1C6D35E-1BE2-48BA-8ED7-EE7432AF7201}">
      <dgm:prSet/>
      <dgm:spPr/>
      <dgm:t>
        <a:bodyPr/>
        <a:lstStyle/>
        <a:p>
          <a:endParaRPr lang="de-DE"/>
        </a:p>
      </dgm:t>
    </dgm:pt>
    <dgm:pt modelId="{1E2176E9-40F6-4DA6-ACAD-D828E28DA10C}">
      <dgm:prSet/>
      <dgm:spPr/>
      <dgm:t>
        <a:bodyPr/>
        <a:lstStyle/>
        <a:p>
          <a:r>
            <a:rPr lang="en-US" noProof="0" smtClean="0"/>
            <a:t>To provide guidelines for future development</a:t>
          </a:r>
          <a:endParaRPr lang="en-US" noProof="0"/>
        </a:p>
      </dgm:t>
    </dgm:pt>
    <dgm:pt modelId="{2C19CDA7-846F-40E9-AB25-1106BA8EB8C4}" type="parTrans" cxnId="{3B2E3781-6611-468B-B7B1-2A248F7062D2}">
      <dgm:prSet/>
      <dgm:spPr/>
      <dgm:t>
        <a:bodyPr/>
        <a:lstStyle/>
        <a:p>
          <a:endParaRPr lang="de-DE"/>
        </a:p>
      </dgm:t>
    </dgm:pt>
    <dgm:pt modelId="{305AFA1C-4B27-4DE1-A858-2859F0BC938A}" type="sibTrans" cxnId="{3B2E3781-6611-468B-B7B1-2A248F7062D2}">
      <dgm:prSet/>
      <dgm:spPr/>
      <dgm:t>
        <a:bodyPr/>
        <a:lstStyle/>
        <a:p>
          <a:endParaRPr lang="de-DE"/>
        </a:p>
      </dgm:t>
    </dgm:pt>
    <dgm:pt modelId="{E0CD2CA9-E091-471A-AF05-B240F156F028}">
      <dgm:prSet/>
      <dgm:spPr/>
      <dgm:t>
        <a:bodyPr/>
        <a:lstStyle/>
        <a:p>
          <a:r>
            <a:rPr lang="en-US" noProof="0" smtClean="0"/>
            <a:t>To resolve conflicts at technical level</a:t>
          </a:r>
          <a:endParaRPr lang="en-US" noProof="0"/>
        </a:p>
      </dgm:t>
    </dgm:pt>
    <dgm:pt modelId="{FEC33AD0-85F4-4B60-8BA4-08D1848A49F6}" type="parTrans" cxnId="{C612A27A-CEBE-42AF-9714-653905301725}">
      <dgm:prSet/>
      <dgm:spPr/>
      <dgm:t>
        <a:bodyPr/>
        <a:lstStyle/>
        <a:p>
          <a:endParaRPr lang="de-DE"/>
        </a:p>
      </dgm:t>
    </dgm:pt>
    <dgm:pt modelId="{737B3E52-726D-4BFE-898C-4F013445787B}" type="sibTrans" cxnId="{C612A27A-CEBE-42AF-9714-653905301725}">
      <dgm:prSet/>
      <dgm:spPr/>
      <dgm:t>
        <a:bodyPr/>
        <a:lstStyle/>
        <a:p>
          <a:endParaRPr lang="de-DE"/>
        </a:p>
      </dgm:t>
    </dgm:pt>
    <dgm:pt modelId="{CA43E90B-B9FF-4856-A086-C89C3BBC1BC0}">
      <dgm:prSet/>
      <dgm:spPr/>
      <dgm:t>
        <a:bodyPr/>
        <a:lstStyle/>
        <a:p>
          <a:r>
            <a:rPr lang="en-US" noProof="0" dirty="0" smtClean="0"/>
            <a:t>To guarantee neutrality from contributors</a:t>
          </a:r>
          <a:endParaRPr lang="en-US" noProof="0" dirty="0"/>
        </a:p>
      </dgm:t>
    </dgm:pt>
    <dgm:pt modelId="{A6142FF5-589F-4FA8-9BE9-429071F02E71}" type="parTrans" cxnId="{2E858609-FD05-4DF3-8A5D-D6680AEC8B1A}">
      <dgm:prSet/>
      <dgm:spPr/>
      <dgm:t>
        <a:bodyPr/>
        <a:lstStyle/>
        <a:p>
          <a:endParaRPr lang="de-DE"/>
        </a:p>
      </dgm:t>
    </dgm:pt>
    <dgm:pt modelId="{08116D8F-0967-4B08-9073-148B6BD01484}" type="sibTrans" cxnId="{2E858609-FD05-4DF3-8A5D-D6680AEC8B1A}">
      <dgm:prSet/>
      <dgm:spPr/>
      <dgm:t>
        <a:bodyPr/>
        <a:lstStyle/>
        <a:p>
          <a:endParaRPr lang="de-DE"/>
        </a:p>
      </dgm:t>
    </dgm:pt>
    <dgm:pt modelId="{6F8FBA08-7BC6-45BE-A184-C60C450C5BFE}">
      <dgm:prSet/>
      <dgm:spPr/>
      <dgm:t>
        <a:bodyPr/>
        <a:lstStyle/>
        <a:p>
          <a:r>
            <a:rPr lang="en-US" noProof="0" dirty="0" smtClean="0"/>
            <a:t>To provide project timeline and roadmap</a:t>
          </a:r>
          <a:endParaRPr lang="en-US" noProof="0" dirty="0"/>
        </a:p>
      </dgm:t>
    </dgm:pt>
    <dgm:pt modelId="{B4ECD619-3BD2-4218-B117-19485F26F098}" type="parTrans" cxnId="{A61FD226-73E6-44C6-8006-B261D6862929}">
      <dgm:prSet/>
      <dgm:spPr/>
      <dgm:t>
        <a:bodyPr/>
        <a:lstStyle/>
        <a:p>
          <a:endParaRPr lang="de-DE"/>
        </a:p>
      </dgm:t>
    </dgm:pt>
    <dgm:pt modelId="{44A72D74-C506-452D-A5DD-F30CF7CF1B53}" type="sibTrans" cxnId="{A61FD226-73E6-44C6-8006-B261D6862929}">
      <dgm:prSet/>
      <dgm:spPr/>
      <dgm:t>
        <a:bodyPr/>
        <a:lstStyle/>
        <a:p>
          <a:endParaRPr lang="de-DE"/>
        </a:p>
      </dgm:t>
    </dgm:pt>
    <dgm:pt modelId="{45502A9D-D254-4E61-9049-E5F9CF2FEED7}">
      <dgm:prSet/>
      <dgm:spPr/>
      <dgm:t>
        <a:bodyPr/>
        <a:lstStyle/>
        <a:p>
          <a:r>
            <a:rPr lang="en-US" noProof="0" smtClean="0"/>
            <a:t>To ensure IP compliance of code base</a:t>
          </a:r>
          <a:endParaRPr lang="en-US" noProof="0"/>
        </a:p>
      </dgm:t>
    </dgm:pt>
    <dgm:pt modelId="{A0612F39-E1B2-4126-94A2-E1A0E17AA0E1}" type="parTrans" cxnId="{709AABD1-D0FC-4842-89C8-AE3E490CE3C7}">
      <dgm:prSet/>
      <dgm:spPr/>
      <dgm:t>
        <a:bodyPr/>
        <a:lstStyle/>
        <a:p>
          <a:endParaRPr lang="de-DE"/>
        </a:p>
      </dgm:t>
    </dgm:pt>
    <dgm:pt modelId="{CA39786F-50BA-426D-BE45-D63668E313A4}" type="sibTrans" cxnId="{709AABD1-D0FC-4842-89C8-AE3E490CE3C7}">
      <dgm:prSet/>
      <dgm:spPr/>
      <dgm:t>
        <a:bodyPr/>
        <a:lstStyle/>
        <a:p>
          <a:endParaRPr lang="de-DE"/>
        </a:p>
      </dgm:t>
    </dgm:pt>
    <dgm:pt modelId="{DB10BC12-0F04-4431-A956-546AB456F433}">
      <dgm:prSet/>
      <dgm:spPr/>
      <dgm:t>
        <a:bodyPr/>
        <a:lstStyle/>
        <a:p>
          <a:r>
            <a:rPr lang="en-US" noProof="0" dirty="0" smtClean="0"/>
            <a:t>To decide on TOP committers (see next slide)</a:t>
          </a:r>
          <a:endParaRPr lang="en-US" noProof="0" dirty="0"/>
        </a:p>
      </dgm:t>
    </dgm:pt>
    <dgm:pt modelId="{4951CDD6-C6AB-4F86-9244-0762049EF6C2}" type="parTrans" cxnId="{CCF82F0C-ACBA-47AC-9209-DF20D921B1D4}">
      <dgm:prSet/>
      <dgm:spPr/>
      <dgm:t>
        <a:bodyPr/>
        <a:lstStyle/>
        <a:p>
          <a:endParaRPr lang="de-DE"/>
        </a:p>
      </dgm:t>
    </dgm:pt>
    <dgm:pt modelId="{0316C2D9-DD59-4C50-B522-F10C0AC72F00}" type="sibTrans" cxnId="{CCF82F0C-ACBA-47AC-9209-DF20D921B1D4}">
      <dgm:prSet/>
      <dgm:spPr/>
      <dgm:t>
        <a:bodyPr/>
        <a:lstStyle/>
        <a:p>
          <a:endParaRPr lang="de-DE"/>
        </a:p>
      </dgm:t>
    </dgm:pt>
    <dgm:pt modelId="{836B60E1-2219-44C9-A1EB-27678E51A293}" type="pres">
      <dgm:prSet presAssocID="{F2C5B0C5-75FB-46EF-BA8D-63A67E58814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F711FE-1F88-4299-B694-4402CE7E4E91}" type="pres">
      <dgm:prSet presAssocID="{9A96B358-1AF7-4800-B350-D4498EE1C00C}" presName="composite" presStyleCnt="0"/>
      <dgm:spPr/>
    </dgm:pt>
    <dgm:pt modelId="{4CDC5F7C-B511-429A-AC5D-2D52E1BF54A1}" type="pres">
      <dgm:prSet presAssocID="{9A96B358-1AF7-4800-B350-D4498EE1C00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673C764-3F33-4201-918B-156D8759E885}" type="pres">
      <dgm:prSet presAssocID="{9A96B358-1AF7-4800-B350-D4498EE1C00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00AC59B-BF90-4BA0-9105-B026D0D2D024}" type="pres">
      <dgm:prSet presAssocID="{19AB6890-C2A4-406D-89BF-5B7B71A69943}" presName="sp" presStyleCnt="0"/>
      <dgm:spPr/>
    </dgm:pt>
    <dgm:pt modelId="{B235210D-592A-41F3-9BDC-8ADF4A42AF7F}" type="pres">
      <dgm:prSet presAssocID="{01C71545-D7FF-4C68-8CE2-21D657D3C46B}" presName="composite" presStyleCnt="0"/>
      <dgm:spPr/>
    </dgm:pt>
    <dgm:pt modelId="{B89911FA-6F2F-4CE6-B117-0CF51EB2A7DB}" type="pres">
      <dgm:prSet presAssocID="{01C71545-D7FF-4C68-8CE2-21D657D3C46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4BCB418-2F2F-495E-A195-3AAB68DF5CE7}" type="pres">
      <dgm:prSet presAssocID="{01C71545-D7FF-4C68-8CE2-21D657D3C46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2EDA83F-7759-4A5E-8166-F087F59C6C4E}" type="pres">
      <dgm:prSet presAssocID="{FD2FA5CE-71D7-4909-8B56-90701976BC47}" presName="sp" presStyleCnt="0"/>
      <dgm:spPr/>
    </dgm:pt>
    <dgm:pt modelId="{27B5D312-DE4E-43E1-9435-441F05873C28}" type="pres">
      <dgm:prSet presAssocID="{8EDE2B26-CB7E-4999-A00C-3C5AD66C7F3D}" presName="composite" presStyleCnt="0"/>
      <dgm:spPr/>
    </dgm:pt>
    <dgm:pt modelId="{CA65F5C9-81D7-48B1-ABEE-F16BAE5E24BE}" type="pres">
      <dgm:prSet presAssocID="{8EDE2B26-CB7E-4999-A00C-3C5AD66C7F3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F517970-56C8-4F07-BC89-39A30CBA35E5}" type="pres">
      <dgm:prSet presAssocID="{8EDE2B26-CB7E-4999-A00C-3C5AD66C7F3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A0868E57-7488-442D-A382-9C8B1DC1EC99}" srcId="{9A96B358-1AF7-4800-B350-D4498EE1C00C}" destId="{2E5CE562-A793-4EB6-AEC7-7F1665FAF8AC}" srcOrd="0" destOrd="0" parTransId="{107891A4-51DF-4090-A30A-51F68172F7DF}" sibTransId="{6897D77C-C216-40A8-A1E4-F3F707A08E83}"/>
    <dgm:cxn modelId="{A1C6D35E-1BE2-48BA-8ED7-EE7432AF7201}" srcId="{D48A78A7-DADB-4A37-844A-946E50508F8C}" destId="{259639D3-F9A8-48FD-9750-53692085F533}" srcOrd="0" destOrd="0" parTransId="{1414438A-CC17-4412-A325-F19EEE1AE559}" sibTransId="{39F1D6B1-2791-4D6A-8B37-A5959DD50282}"/>
    <dgm:cxn modelId="{1DBDBEEE-D00F-4986-904A-D9164D82971D}" srcId="{F2C5B0C5-75FB-46EF-BA8D-63A67E588140}" destId="{8EDE2B26-CB7E-4999-A00C-3C5AD66C7F3D}" srcOrd="2" destOrd="0" parTransId="{011C6CF3-F2C9-4CF5-B676-C5E966E5AAC1}" sibTransId="{D8D30911-0B3C-4DEE-B9B4-C0C858A9227F}"/>
    <dgm:cxn modelId="{709AABD1-D0FC-4842-89C8-AE3E490CE3C7}" srcId="{DD7ACD68-077D-4C40-94B0-320E01397C17}" destId="{45502A9D-D254-4E61-9049-E5F9CF2FEED7}" srcOrd="1" destOrd="0" parTransId="{A0612F39-E1B2-4126-94A2-E1A0E17AA0E1}" sibTransId="{CA39786F-50BA-426D-BE45-D63668E313A4}"/>
    <dgm:cxn modelId="{F1812624-410D-4E8A-BD7E-E64D9D827162}" type="presOf" srcId="{259639D3-F9A8-48FD-9750-53692085F533}" destId="{94BCB418-2F2F-495E-A195-3AAB68DF5CE7}" srcOrd="0" destOrd="1" presId="urn:microsoft.com/office/officeart/2005/8/layout/chevron2"/>
    <dgm:cxn modelId="{6809FB4C-D5F7-40B0-A4BC-F3DB38590F33}" srcId="{2E5CE562-A793-4EB6-AEC7-7F1665FAF8AC}" destId="{D2467EA1-6C2E-4302-8244-DDC2CE78817C}" srcOrd="2" destOrd="0" parTransId="{F5088AF2-B745-47E4-AAF6-CF11EE8BBEB2}" sibTransId="{CA96394C-2F2F-4329-B1BE-03A3E94EA3E2}"/>
    <dgm:cxn modelId="{5968653A-7050-48EB-8872-A8A36FB9B8DD}" type="presOf" srcId="{2E5CE562-A793-4EB6-AEC7-7F1665FAF8AC}" destId="{B673C764-3F33-4201-918B-156D8759E885}" srcOrd="0" destOrd="0" presId="urn:microsoft.com/office/officeart/2005/8/layout/chevron2"/>
    <dgm:cxn modelId="{FD420C94-96CD-429C-9968-91812AB8DD9C}" srcId="{01C71545-D7FF-4C68-8CE2-21D657D3C46B}" destId="{D48A78A7-DADB-4A37-844A-946E50508F8C}" srcOrd="0" destOrd="0" parTransId="{82BBF037-080A-4215-8A93-315DA0191553}" sibTransId="{7ADC9273-E839-4A35-9930-2B5D3CD5F314}"/>
    <dgm:cxn modelId="{796F71D5-5CB4-4755-B312-304D8BC03FA0}" type="presOf" srcId="{D48A78A7-DADB-4A37-844A-946E50508F8C}" destId="{94BCB418-2F2F-495E-A195-3AAB68DF5CE7}" srcOrd="0" destOrd="0" presId="urn:microsoft.com/office/officeart/2005/8/layout/chevron2"/>
    <dgm:cxn modelId="{01E2624E-4FE1-487C-81D8-B05B861CD67B}" type="presOf" srcId="{01C71545-D7FF-4C68-8CE2-21D657D3C46B}" destId="{B89911FA-6F2F-4CE6-B117-0CF51EB2A7DB}" srcOrd="0" destOrd="0" presId="urn:microsoft.com/office/officeart/2005/8/layout/chevron2"/>
    <dgm:cxn modelId="{913B4F5C-B930-4A88-8AAF-964024BC5D71}" type="presOf" srcId="{F2C5B0C5-75FB-46EF-BA8D-63A67E588140}" destId="{836B60E1-2219-44C9-A1EB-27678E51A293}" srcOrd="0" destOrd="0" presId="urn:microsoft.com/office/officeart/2005/8/layout/chevron2"/>
    <dgm:cxn modelId="{A17C9D75-6421-42C4-8B45-D6ED42AD9491}" srcId="{8EDE2B26-CB7E-4999-A00C-3C5AD66C7F3D}" destId="{DD7ACD68-077D-4C40-94B0-320E01397C17}" srcOrd="0" destOrd="0" parTransId="{DFEB78B2-008A-40A5-A842-622ED6CFD4D7}" sibTransId="{02229FE9-1FB5-463E-9265-999D569F79D3}"/>
    <dgm:cxn modelId="{E4388B8F-4077-43F1-A6C4-A5E29099BF03}" type="presOf" srcId="{8B62C082-F269-43E7-B634-57F28B2AD6A3}" destId="{B673C764-3F33-4201-918B-156D8759E885}" srcOrd="0" destOrd="2" presId="urn:microsoft.com/office/officeart/2005/8/layout/chevron2"/>
    <dgm:cxn modelId="{A61FD226-73E6-44C6-8006-B261D6862929}" srcId="{DD7ACD68-077D-4C40-94B0-320E01397C17}" destId="{6F8FBA08-7BC6-45BE-A184-C60C450C5BFE}" srcOrd="0" destOrd="0" parTransId="{B4ECD619-3BD2-4218-B117-19485F26F098}" sibTransId="{44A72D74-C506-452D-A5DD-F30CF7CF1B53}"/>
    <dgm:cxn modelId="{7C2E7304-F205-4648-A3C8-ADF7CFAB0B92}" type="presOf" srcId="{1E2176E9-40F6-4DA6-ACAD-D828E28DA10C}" destId="{94BCB418-2F2F-495E-A195-3AAB68DF5CE7}" srcOrd="0" destOrd="2" presId="urn:microsoft.com/office/officeart/2005/8/layout/chevron2"/>
    <dgm:cxn modelId="{C612A27A-CEBE-42AF-9714-653905301725}" srcId="{D48A78A7-DADB-4A37-844A-946E50508F8C}" destId="{E0CD2CA9-E091-471A-AF05-B240F156F028}" srcOrd="2" destOrd="0" parTransId="{FEC33AD0-85F4-4B60-8BA4-08D1848A49F6}" sibTransId="{737B3E52-726D-4BFE-898C-4F013445787B}"/>
    <dgm:cxn modelId="{CCF82F0C-ACBA-47AC-9209-DF20D921B1D4}" srcId="{DD7ACD68-077D-4C40-94B0-320E01397C17}" destId="{DB10BC12-0F04-4431-A956-546AB456F433}" srcOrd="2" destOrd="0" parTransId="{4951CDD6-C6AB-4F86-9244-0762049EF6C2}" sibTransId="{0316C2D9-DD59-4C50-B522-F10C0AC72F00}"/>
    <dgm:cxn modelId="{D76464F4-26A8-4978-B8EC-BC6D8AEB325C}" type="presOf" srcId="{D2467EA1-6C2E-4302-8244-DDC2CE78817C}" destId="{B673C764-3F33-4201-918B-156D8759E885}" srcOrd="0" destOrd="3" presId="urn:microsoft.com/office/officeart/2005/8/layout/chevron2"/>
    <dgm:cxn modelId="{720630EA-2147-411A-BAFD-72488C92A7A9}" type="presOf" srcId="{E0CD2CA9-E091-471A-AF05-B240F156F028}" destId="{94BCB418-2F2F-495E-A195-3AAB68DF5CE7}" srcOrd="0" destOrd="3" presId="urn:microsoft.com/office/officeart/2005/8/layout/chevron2"/>
    <dgm:cxn modelId="{2E858609-FD05-4DF3-8A5D-D6680AEC8B1A}" srcId="{D48A78A7-DADB-4A37-844A-946E50508F8C}" destId="{CA43E90B-B9FF-4856-A086-C89C3BBC1BC0}" srcOrd="3" destOrd="0" parTransId="{A6142FF5-589F-4FA8-9BE9-429071F02E71}" sibTransId="{08116D8F-0967-4B08-9073-148B6BD01484}"/>
    <dgm:cxn modelId="{EBEACB36-653E-495B-B119-6AF2BDEB019A}" type="presOf" srcId="{DD7ACD68-077D-4C40-94B0-320E01397C17}" destId="{AF517970-56C8-4F07-BC89-39A30CBA35E5}" srcOrd="0" destOrd="0" presId="urn:microsoft.com/office/officeart/2005/8/layout/chevron2"/>
    <dgm:cxn modelId="{2887AF87-506A-48A8-B2BD-4FC453F3B2D2}" type="presOf" srcId="{6F8FBA08-7BC6-45BE-A184-C60C450C5BFE}" destId="{AF517970-56C8-4F07-BC89-39A30CBA35E5}" srcOrd="0" destOrd="1" presId="urn:microsoft.com/office/officeart/2005/8/layout/chevron2"/>
    <dgm:cxn modelId="{131EB1AF-6FC8-4271-81A1-DE8807F1D62E}" type="presOf" srcId="{CA43E90B-B9FF-4856-A086-C89C3BBC1BC0}" destId="{94BCB418-2F2F-495E-A195-3AAB68DF5CE7}" srcOrd="0" destOrd="4" presId="urn:microsoft.com/office/officeart/2005/8/layout/chevron2"/>
    <dgm:cxn modelId="{3B2E3781-6611-468B-B7B1-2A248F7062D2}" srcId="{D48A78A7-DADB-4A37-844A-946E50508F8C}" destId="{1E2176E9-40F6-4DA6-ACAD-D828E28DA10C}" srcOrd="1" destOrd="0" parTransId="{2C19CDA7-846F-40E9-AB25-1106BA8EB8C4}" sibTransId="{305AFA1C-4B27-4DE1-A858-2859F0BC938A}"/>
    <dgm:cxn modelId="{943776B4-D008-4630-BC83-5144EA497AF1}" type="presOf" srcId="{9A96B358-1AF7-4800-B350-D4498EE1C00C}" destId="{4CDC5F7C-B511-429A-AC5D-2D52E1BF54A1}" srcOrd="0" destOrd="0" presId="urn:microsoft.com/office/officeart/2005/8/layout/chevron2"/>
    <dgm:cxn modelId="{45484939-69F1-4E60-88D9-AB96092D9B28}" type="presOf" srcId="{DB10BC12-0F04-4431-A956-546AB456F433}" destId="{AF517970-56C8-4F07-BC89-39A30CBA35E5}" srcOrd="0" destOrd="3" presId="urn:microsoft.com/office/officeart/2005/8/layout/chevron2"/>
    <dgm:cxn modelId="{2D58EF93-AE92-4462-B831-198233047CDD}" type="presOf" srcId="{8EDE2B26-CB7E-4999-A00C-3C5AD66C7F3D}" destId="{CA65F5C9-81D7-48B1-ABEE-F16BAE5E24BE}" srcOrd="0" destOrd="0" presId="urn:microsoft.com/office/officeart/2005/8/layout/chevron2"/>
    <dgm:cxn modelId="{8E566161-F3C3-4BF4-9129-C03D84EBBFD6}" type="presOf" srcId="{45502A9D-D254-4E61-9049-E5F9CF2FEED7}" destId="{AF517970-56C8-4F07-BC89-39A30CBA35E5}" srcOrd="0" destOrd="2" presId="urn:microsoft.com/office/officeart/2005/8/layout/chevron2"/>
    <dgm:cxn modelId="{D3E3B7D9-A10A-4BA9-B429-D1D6EEA21E2C}" srcId="{F2C5B0C5-75FB-46EF-BA8D-63A67E588140}" destId="{01C71545-D7FF-4C68-8CE2-21D657D3C46B}" srcOrd="1" destOrd="0" parTransId="{EDA57152-5AF0-4BEE-B705-724B9834E7EB}" sibTransId="{FD2FA5CE-71D7-4909-8B56-90701976BC47}"/>
    <dgm:cxn modelId="{6F72EF7E-66E8-427C-82A2-2E7961274AB9}" srcId="{2E5CE562-A793-4EB6-AEC7-7F1665FAF8AC}" destId="{8B62C082-F269-43E7-B634-57F28B2AD6A3}" srcOrd="1" destOrd="0" parTransId="{E569C7C3-ED71-412A-B6DD-F3F3AF1DFF54}" sibTransId="{C8FD5889-5433-46C7-B5B0-8DF11E41ABF6}"/>
    <dgm:cxn modelId="{AC96F65A-D5C1-48F4-B440-8F9F25F606FF}" type="presOf" srcId="{4F781507-0E11-4D0B-AF14-573603DDCF85}" destId="{B673C764-3F33-4201-918B-156D8759E885}" srcOrd="0" destOrd="1" presId="urn:microsoft.com/office/officeart/2005/8/layout/chevron2"/>
    <dgm:cxn modelId="{A8DC6132-345A-4DEA-B82D-F3D326126084}" srcId="{2E5CE562-A793-4EB6-AEC7-7F1665FAF8AC}" destId="{4F781507-0E11-4D0B-AF14-573603DDCF85}" srcOrd="0" destOrd="0" parTransId="{86C89D82-16D6-4E49-9C1A-14E69D13BFBC}" sibTransId="{E81746A6-771E-4408-B5CD-3692301B7CDF}"/>
    <dgm:cxn modelId="{0964F1EA-1CDA-4CE1-89E2-F386E730EA37}" srcId="{F2C5B0C5-75FB-46EF-BA8D-63A67E588140}" destId="{9A96B358-1AF7-4800-B350-D4498EE1C00C}" srcOrd="0" destOrd="0" parTransId="{216C4077-1965-4DA1-85D6-8946BA803B5B}" sibTransId="{19AB6890-C2A4-406D-89BF-5B7B71A69943}"/>
    <dgm:cxn modelId="{45356B51-DD96-4A65-8273-E4772BEE2130}" type="presParOf" srcId="{836B60E1-2219-44C9-A1EB-27678E51A293}" destId="{2AF711FE-1F88-4299-B694-4402CE7E4E91}" srcOrd="0" destOrd="0" presId="urn:microsoft.com/office/officeart/2005/8/layout/chevron2"/>
    <dgm:cxn modelId="{2207DC87-ACE2-4A73-ADD6-B7A86E876824}" type="presParOf" srcId="{2AF711FE-1F88-4299-B694-4402CE7E4E91}" destId="{4CDC5F7C-B511-429A-AC5D-2D52E1BF54A1}" srcOrd="0" destOrd="0" presId="urn:microsoft.com/office/officeart/2005/8/layout/chevron2"/>
    <dgm:cxn modelId="{5237272A-5ABB-4F74-BC9E-638E47D264B6}" type="presParOf" srcId="{2AF711FE-1F88-4299-B694-4402CE7E4E91}" destId="{B673C764-3F33-4201-918B-156D8759E885}" srcOrd="1" destOrd="0" presId="urn:microsoft.com/office/officeart/2005/8/layout/chevron2"/>
    <dgm:cxn modelId="{8345B0A1-427F-4460-BCDC-B4518BE08AEA}" type="presParOf" srcId="{836B60E1-2219-44C9-A1EB-27678E51A293}" destId="{D00AC59B-BF90-4BA0-9105-B026D0D2D024}" srcOrd="1" destOrd="0" presId="urn:microsoft.com/office/officeart/2005/8/layout/chevron2"/>
    <dgm:cxn modelId="{138C3565-7489-4E05-8388-E2EDE8E573A4}" type="presParOf" srcId="{836B60E1-2219-44C9-A1EB-27678E51A293}" destId="{B235210D-592A-41F3-9BDC-8ADF4A42AF7F}" srcOrd="2" destOrd="0" presId="urn:microsoft.com/office/officeart/2005/8/layout/chevron2"/>
    <dgm:cxn modelId="{D83DAC9C-44BA-4EFD-9551-3F0FB50A5AFF}" type="presParOf" srcId="{B235210D-592A-41F3-9BDC-8ADF4A42AF7F}" destId="{B89911FA-6F2F-4CE6-B117-0CF51EB2A7DB}" srcOrd="0" destOrd="0" presId="urn:microsoft.com/office/officeart/2005/8/layout/chevron2"/>
    <dgm:cxn modelId="{81E1881C-A038-4839-8FD8-C906B3C2FD0A}" type="presParOf" srcId="{B235210D-592A-41F3-9BDC-8ADF4A42AF7F}" destId="{94BCB418-2F2F-495E-A195-3AAB68DF5CE7}" srcOrd="1" destOrd="0" presId="urn:microsoft.com/office/officeart/2005/8/layout/chevron2"/>
    <dgm:cxn modelId="{989179E1-E8F1-4B4D-8F1C-9462CF062BD3}" type="presParOf" srcId="{836B60E1-2219-44C9-A1EB-27678E51A293}" destId="{E2EDA83F-7759-4A5E-8166-F087F59C6C4E}" srcOrd="3" destOrd="0" presId="urn:microsoft.com/office/officeart/2005/8/layout/chevron2"/>
    <dgm:cxn modelId="{674402E7-94D9-4335-830C-67A7C6A9A700}" type="presParOf" srcId="{836B60E1-2219-44C9-A1EB-27678E51A293}" destId="{27B5D312-DE4E-43E1-9435-441F05873C28}" srcOrd="4" destOrd="0" presId="urn:microsoft.com/office/officeart/2005/8/layout/chevron2"/>
    <dgm:cxn modelId="{00F9F385-A2DA-4ABA-A2D7-220A90E7F280}" type="presParOf" srcId="{27B5D312-DE4E-43E1-9435-441F05873C28}" destId="{CA65F5C9-81D7-48B1-ABEE-F16BAE5E24BE}" srcOrd="0" destOrd="0" presId="urn:microsoft.com/office/officeart/2005/8/layout/chevron2"/>
    <dgm:cxn modelId="{16ACAE2A-DE11-409D-B306-916568D0E7C7}" type="presParOf" srcId="{27B5D312-DE4E-43E1-9435-441F05873C28}" destId="{AF517970-56C8-4F07-BC89-39A30CBA35E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39BEB6-C5F6-49F1-8F8A-18416D7149CE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de-DE"/>
        </a:p>
      </dgm:t>
    </dgm:pt>
    <dgm:pt modelId="{68FD01C3-4639-42D2-BAA3-1B26C86D4BE9}">
      <dgm:prSet phldrT="[Text]"/>
      <dgm:spPr/>
      <dgm:t>
        <a:bodyPr/>
        <a:lstStyle/>
        <a:p>
          <a:r>
            <a:rPr lang="en-US" b="1" noProof="0" dirty="0" smtClean="0"/>
            <a:t>Guest – anybody (inside/outside ETSI)</a:t>
          </a:r>
          <a:endParaRPr lang="en-US" b="1" noProof="0" dirty="0"/>
        </a:p>
      </dgm:t>
    </dgm:pt>
    <dgm:pt modelId="{8627DEA8-0113-448B-A991-3D1BE4A2CDEC}" type="parTrans" cxnId="{6A3E34C3-2A98-46E8-AD51-F170E8C72806}">
      <dgm:prSet/>
      <dgm:spPr/>
      <dgm:t>
        <a:bodyPr/>
        <a:lstStyle/>
        <a:p>
          <a:endParaRPr lang="de-DE"/>
        </a:p>
      </dgm:t>
    </dgm:pt>
    <dgm:pt modelId="{841D939C-B29D-4D7F-BDE4-3F6D881811EA}" type="sibTrans" cxnId="{6A3E34C3-2A98-46E8-AD51-F170E8C72806}">
      <dgm:prSet/>
      <dgm:spPr/>
      <dgm:t>
        <a:bodyPr/>
        <a:lstStyle/>
        <a:p>
          <a:endParaRPr lang="de-DE"/>
        </a:p>
      </dgm:t>
    </dgm:pt>
    <dgm:pt modelId="{E9233299-2C96-419D-AAD6-46F798A1FE03}">
      <dgm:prSet phldrT="[Text]"/>
      <dgm:spPr/>
      <dgm:t>
        <a:bodyPr/>
        <a:lstStyle/>
        <a:p>
          <a:r>
            <a:rPr lang="en-US" b="1" noProof="0" dirty="0" smtClean="0"/>
            <a:t>Contributor – any registered person (inside/outside ETSI)</a:t>
          </a:r>
          <a:endParaRPr lang="en-US" b="1" noProof="0" dirty="0"/>
        </a:p>
      </dgm:t>
    </dgm:pt>
    <dgm:pt modelId="{E53C8FC0-5800-4006-9188-5F8735DD24EC}" type="parTrans" cxnId="{0F56E4A9-29AB-488E-AE3B-62C431DA7963}">
      <dgm:prSet/>
      <dgm:spPr/>
      <dgm:t>
        <a:bodyPr/>
        <a:lstStyle/>
        <a:p>
          <a:endParaRPr lang="de-DE"/>
        </a:p>
      </dgm:t>
    </dgm:pt>
    <dgm:pt modelId="{B384DA8B-5A39-401C-B1BC-4457AB0AF88E}" type="sibTrans" cxnId="{0F56E4A9-29AB-488E-AE3B-62C431DA7963}">
      <dgm:prSet/>
      <dgm:spPr/>
      <dgm:t>
        <a:bodyPr/>
        <a:lstStyle/>
        <a:p>
          <a:endParaRPr lang="de-DE"/>
        </a:p>
      </dgm:t>
    </dgm:pt>
    <dgm:pt modelId="{0A17757A-FADB-4DB1-8BC8-A3B6AC368766}">
      <dgm:prSet phldrT="[Text]"/>
      <dgm:spPr/>
      <dgm:t>
        <a:bodyPr/>
        <a:lstStyle/>
        <a:p>
          <a:r>
            <a:rPr lang="en-US" b="1" noProof="0" dirty="0" smtClean="0"/>
            <a:t>Committer – a contributor from an ETSI organization</a:t>
          </a:r>
          <a:endParaRPr lang="en-US" b="1" noProof="0" dirty="0"/>
        </a:p>
      </dgm:t>
    </dgm:pt>
    <dgm:pt modelId="{631751E4-AAF9-46E1-AA8C-5DFDD3F7D4DE}" type="parTrans" cxnId="{4FE92286-BC4E-421E-A7CA-20D062982A61}">
      <dgm:prSet/>
      <dgm:spPr/>
      <dgm:t>
        <a:bodyPr/>
        <a:lstStyle/>
        <a:p>
          <a:endParaRPr lang="de-DE"/>
        </a:p>
      </dgm:t>
    </dgm:pt>
    <dgm:pt modelId="{3772491A-BD2F-4721-A436-AB5885FCA0AB}" type="sibTrans" cxnId="{4FE92286-BC4E-421E-A7CA-20D062982A61}">
      <dgm:prSet/>
      <dgm:spPr/>
      <dgm:t>
        <a:bodyPr/>
        <a:lstStyle/>
        <a:p>
          <a:endParaRPr lang="de-DE"/>
        </a:p>
      </dgm:t>
    </dgm:pt>
    <dgm:pt modelId="{D15A7865-CECB-4DD3-938F-35C6EA0E99E3}">
      <dgm:prSet/>
      <dgm:spPr/>
      <dgm:t>
        <a:bodyPr/>
        <a:lstStyle/>
        <a:p>
          <a:r>
            <a:rPr lang="en-US" dirty="0" smtClean="0"/>
            <a:t>Browse and download code base</a:t>
          </a:r>
          <a:endParaRPr lang="de-DE" dirty="0"/>
        </a:p>
      </dgm:t>
    </dgm:pt>
    <dgm:pt modelId="{B9F54D76-C385-40DC-9529-DBEF17F15125}" type="parTrans" cxnId="{BF4222EA-4D1C-4DC4-A49F-0D87E8168E7E}">
      <dgm:prSet/>
      <dgm:spPr/>
      <dgm:t>
        <a:bodyPr/>
        <a:lstStyle/>
        <a:p>
          <a:endParaRPr lang="de-DE"/>
        </a:p>
      </dgm:t>
    </dgm:pt>
    <dgm:pt modelId="{CB41B81F-6C35-45D6-8D13-E32A5F757CC2}" type="sibTrans" cxnId="{BF4222EA-4D1C-4DC4-A49F-0D87E8168E7E}">
      <dgm:prSet/>
      <dgm:spPr/>
      <dgm:t>
        <a:bodyPr/>
        <a:lstStyle/>
        <a:p>
          <a:endParaRPr lang="de-DE"/>
        </a:p>
      </dgm:t>
    </dgm:pt>
    <dgm:pt modelId="{92E8A384-984C-4A95-B77F-3CBAFACC359F}">
      <dgm:prSet/>
      <dgm:spPr/>
      <dgm:t>
        <a:bodyPr/>
        <a:lstStyle/>
        <a:p>
          <a:r>
            <a:rPr lang="en-US" dirty="0" smtClean="0"/>
            <a:t>Join the mailing list or forum, access to wiki</a:t>
          </a:r>
          <a:endParaRPr lang="de-DE" dirty="0"/>
        </a:p>
      </dgm:t>
    </dgm:pt>
    <dgm:pt modelId="{0B4C06D9-3EB9-4D0C-967E-47D30D4BEA0E}" type="parTrans" cxnId="{3BDA87AB-6DE1-41C1-AA90-1F60B6A9E77D}">
      <dgm:prSet/>
      <dgm:spPr/>
      <dgm:t>
        <a:bodyPr/>
        <a:lstStyle/>
        <a:p>
          <a:endParaRPr lang="de-DE"/>
        </a:p>
      </dgm:t>
    </dgm:pt>
    <dgm:pt modelId="{67EBDB68-8AF6-4470-A6B1-982DFC7B88E3}" type="sibTrans" cxnId="{3BDA87AB-6DE1-41C1-AA90-1F60B6A9E77D}">
      <dgm:prSet/>
      <dgm:spPr/>
      <dgm:t>
        <a:bodyPr/>
        <a:lstStyle/>
        <a:p>
          <a:endParaRPr lang="de-DE"/>
        </a:p>
      </dgm:t>
    </dgm:pt>
    <dgm:pt modelId="{E6F1F7B8-4885-42B7-8DBA-DC8F4340DD91}">
      <dgm:prSet/>
      <dgm:spPr/>
      <dgm:t>
        <a:bodyPr/>
        <a:lstStyle/>
        <a:p>
          <a:r>
            <a:rPr lang="en-US" noProof="0" dirty="0" smtClean="0"/>
            <a:t>Same as guest +</a:t>
          </a:r>
          <a:endParaRPr lang="en-US" noProof="0" dirty="0"/>
        </a:p>
      </dgm:t>
    </dgm:pt>
    <dgm:pt modelId="{C34FAD4D-508A-47FF-A12B-2C37587D1CA1}" type="parTrans" cxnId="{08F7F4EE-2136-41D1-AA75-F35D59455B3C}">
      <dgm:prSet/>
      <dgm:spPr/>
      <dgm:t>
        <a:bodyPr/>
        <a:lstStyle/>
        <a:p>
          <a:endParaRPr lang="de-DE"/>
        </a:p>
      </dgm:t>
    </dgm:pt>
    <dgm:pt modelId="{B181F477-E61B-4A2E-B4DA-72FAE7209449}" type="sibTrans" cxnId="{08F7F4EE-2136-41D1-AA75-F35D59455B3C}">
      <dgm:prSet/>
      <dgm:spPr/>
      <dgm:t>
        <a:bodyPr/>
        <a:lstStyle/>
        <a:p>
          <a:endParaRPr lang="de-DE"/>
        </a:p>
      </dgm:t>
    </dgm:pt>
    <dgm:pt modelId="{6E333646-36E7-4C7D-8A9F-B2D9EE2BA4A4}">
      <dgm:prSet/>
      <dgm:spPr/>
      <dgm:t>
        <a:bodyPr/>
        <a:lstStyle/>
        <a:p>
          <a:r>
            <a:rPr lang="en-US" noProof="0" smtClean="0"/>
            <a:t>Create a new issue / bug report</a:t>
          </a:r>
        </a:p>
      </dgm:t>
    </dgm:pt>
    <dgm:pt modelId="{0DD1F05A-408E-424B-AEE8-0E752BC6F507}" type="parTrans" cxnId="{9416886A-5CF8-4965-AA92-DB5617F415AE}">
      <dgm:prSet/>
      <dgm:spPr/>
      <dgm:t>
        <a:bodyPr/>
        <a:lstStyle/>
        <a:p>
          <a:endParaRPr lang="de-DE"/>
        </a:p>
      </dgm:t>
    </dgm:pt>
    <dgm:pt modelId="{EE17B9F5-CFE8-4B70-BD18-00D085AF2019}" type="sibTrans" cxnId="{9416886A-5CF8-4965-AA92-DB5617F415AE}">
      <dgm:prSet/>
      <dgm:spPr/>
      <dgm:t>
        <a:bodyPr/>
        <a:lstStyle/>
        <a:p>
          <a:endParaRPr lang="de-DE"/>
        </a:p>
      </dgm:t>
    </dgm:pt>
    <dgm:pt modelId="{3D474143-380A-4A31-B4C1-820F54FE2AF0}">
      <dgm:prSet/>
      <dgm:spPr/>
      <dgm:t>
        <a:bodyPr/>
        <a:lstStyle/>
        <a:p>
          <a:r>
            <a:rPr lang="en-US" noProof="0" smtClean="0"/>
            <a:t>Provide bug fixes as code patches</a:t>
          </a:r>
        </a:p>
      </dgm:t>
    </dgm:pt>
    <dgm:pt modelId="{1E1F0E94-6D74-45F9-A19E-932D563E36B9}" type="parTrans" cxnId="{86C086F9-5BB0-4475-88C2-571C3999F831}">
      <dgm:prSet/>
      <dgm:spPr/>
      <dgm:t>
        <a:bodyPr/>
        <a:lstStyle/>
        <a:p>
          <a:endParaRPr lang="de-DE"/>
        </a:p>
      </dgm:t>
    </dgm:pt>
    <dgm:pt modelId="{89215BEB-FF21-4191-87AF-38C7998EED86}" type="sibTrans" cxnId="{86C086F9-5BB0-4475-88C2-571C3999F831}">
      <dgm:prSet/>
      <dgm:spPr/>
      <dgm:t>
        <a:bodyPr/>
        <a:lstStyle/>
        <a:p>
          <a:endParaRPr lang="de-DE"/>
        </a:p>
      </dgm:t>
    </dgm:pt>
    <dgm:pt modelId="{F687822B-45BC-4ECB-8A20-81B33281AEF6}">
      <dgm:prSet/>
      <dgm:spPr/>
      <dgm:t>
        <a:bodyPr/>
        <a:lstStyle/>
        <a:p>
          <a:r>
            <a:rPr lang="en-US" noProof="0" smtClean="0"/>
            <a:t>Create new feature requests</a:t>
          </a:r>
        </a:p>
      </dgm:t>
    </dgm:pt>
    <dgm:pt modelId="{0A7BA116-0984-4151-B535-B77D8B66176E}" type="parTrans" cxnId="{254DC315-4423-4430-BA18-3693C598386E}">
      <dgm:prSet/>
      <dgm:spPr/>
      <dgm:t>
        <a:bodyPr/>
        <a:lstStyle/>
        <a:p>
          <a:endParaRPr lang="de-DE"/>
        </a:p>
      </dgm:t>
    </dgm:pt>
    <dgm:pt modelId="{FAA65E9D-E64A-4DDF-9467-4672BA54E7D7}" type="sibTrans" cxnId="{254DC315-4423-4430-BA18-3693C598386E}">
      <dgm:prSet/>
      <dgm:spPr/>
      <dgm:t>
        <a:bodyPr/>
        <a:lstStyle/>
        <a:p>
          <a:endParaRPr lang="de-DE"/>
        </a:p>
      </dgm:t>
    </dgm:pt>
    <dgm:pt modelId="{B4C44068-CE1C-44AB-8F89-99AADDD6E5E3}">
      <dgm:prSet/>
      <dgm:spPr/>
      <dgm:t>
        <a:bodyPr/>
        <a:lstStyle/>
        <a:p>
          <a:r>
            <a:rPr lang="en-US" noProof="0" smtClean="0"/>
            <a:t>Provide code and tests for new features</a:t>
          </a:r>
        </a:p>
      </dgm:t>
    </dgm:pt>
    <dgm:pt modelId="{49951756-2C3D-44BE-A994-A65C7054087F}" type="parTrans" cxnId="{E82DA449-ECF9-4557-90F8-AFC8C63E66F1}">
      <dgm:prSet/>
      <dgm:spPr/>
      <dgm:t>
        <a:bodyPr/>
        <a:lstStyle/>
        <a:p>
          <a:endParaRPr lang="de-DE"/>
        </a:p>
      </dgm:t>
    </dgm:pt>
    <dgm:pt modelId="{C79B895C-1B2F-40FC-A4D6-58528CF33ECF}" type="sibTrans" cxnId="{E82DA449-ECF9-4557-90F8-AFC8C63E66F1}">
      <dgm:prSet/>
      <dgm:spPr/>
      <dgm:t>
        <a:bodyPr/>
        <a:lstStyle/>
        <a:p>
          <a:endParaRPr lang="de-DE"/>
        </a:p>
      </dgm:t>
    </dgm:pt>
    <dgm:pt modelId="{E3C59BC4-18D5-4D5D-A993-9876272DF523}">
      <dgm:prSet/>
      <dgm:spPr/>
      <dgm:t>
        <a:bodyPr/>
        <a:lstStyle/>
        <a:p>
          <a:r>
            <a:rPr lang="en-US" noProof="0" dirty="0" smtClean="0"/>
            <a:t>Contribute to the TOP wiki</a:t>
          </a:r>
        </a:p>
      </dgm:t>
    </dgm:pt>
    <dgm:pt modelId="{F68C83A6-9CB6-4485-A617-FFCC92F0194C}" type="parTrans" cxnId="{A341A3FF-5D18-4AE9-9F6B-212BB7A56BA4}">
      <dgm:prSet/>
      <dgm:spPr/>
      <dgm:t>
        <a:bodyPr/>
        <a:lstStyle/>
        <a:p>
          <a:endParaRPr lang="de-DE"/>
        </a:p>
      </dgm:t>
    </dgm:pt>
    <dgm:pt modelId="{548CF0C8-941E-47BB-BF68-963590F849E9}" type="sibTrans" cxnId="{A341A3FF-5D18-4AE9-9F6B-212BB7A56BA4}">
      <dgm:prSet/>
      <dgm:spPr/>
      <dgm:t>
        <a:bodyPr/>
        <a:lstStyle/>
        <a:p>
          <a:endParaRPr lang="de-DE"/>
        </a:p>
      </dgm:t>
    </dgm:pt>
    <dgm:pt modelId="{550B4B4E-2057-4BE0-86DC-3ACF0DF446BD}">
      <dgm:prSet/>
      <dgm:spPr/>
      <dgm:t>
        <a:bodyPr/>
        <a:lstStyle/>
        <a:p>
          <a:r>
            <a:rPr lang="en-US" noProof="0" dirty="0" smtClean="0"/>
            <a:t>Same as contributor +</a:t>
          </a:r>
          <a:endParaRPr lang="en-US" noProof="0" dirty="0"/>
        </a:p>
      </dgm:t>
    </dgm:pt>
    <dgm:pt modelId="{D96C5E67-25E5-4C62-BB15-B8BE04764437}" type="parTrans" cxnId="{CFB2CB6D-25EF-43FE-B6F8-18A083E8F703}">
      <dgm:prSet/>
      <dgm:spPr/>
      <dgm:t>
        <a:bodyPr/>
        <a:lstStyle/>
        <a:p>
          <a:endParaRPr lang="de-DE"/>
        </a:p>
      </dgm:t>
    </dgm:pt>
    <dgm:pt modelId="{56AD9B71-B447-4092-9241-D3A9971967D9}" type="sibTrans" cxnId="{CFB2CB6D-25EF-43FE-B6F8-18A083E8F703}">
      <dgm:prSet/>
      <dgm:spPr/>
      <dgm:t>
        <a:bodyPr/>
        <a:lstStyle/>
        <a:p>
          <a:endParaRPr lang="de-DE"/>
        </a:p>
      </dgm:t>
    </dgm:pt>
    <dgm:pt modelId="{FA38BFAF-2855-4990-A93C-440629299C4E}">
      <dgm:prSet/>
      <dgm:spPr/>
      <dgm:t>
        <a:bodyPr/>
        <a:lstStyle/>
        <a:p>
          <a:r>
            <a:rPr lang="en-US" noProof="0" dirty="0" smtClean="0"/>
            <a:t>Consolidate code changes</a:t>
          </a:r>
          <a:endParaRPr lang="en-US" noProof="0" dirty="0"/>
        </a:p>
      </dgm:t>
    </dgm:pt>
    <dgm:pt modelId="{A38E2301-D443-4021-AF9E-3116C157CA9C}" type="parTrans" cxnId="{521A7A6B-4050-4AAD-A75B-30C9744A5672}">
      <dgm:prSet/>
      <dgm:spPr/>
      <dgm:t>
        <a:bodyPr/>
        <a:lstStyle/>
        <a:p>
          <a:endParaRPr lang="de-DE"/>
        </a:p>
      </dgm:t>
    </dgm:pt>
    <dgm:pt modelId="{D3F7010F-F7D1-4553-93B3-BF9E2C00328C}" type="sibTrans" cxnId="{521A7A6B-4050-4AAD-A75B-30C9744A5672}">
      <dgm:prSet/>
      <dgm:spPr/>
      <dgm:t>
        <a:bodyPr/>
        <a:lstStyle/>
        <a:p>
          <a:endParaRPr lang="de-DE"/>
        </a:p>
      </dgm:t>
    </dgm:pt>
    <dgm:pt modelId="{15467650-C4C9-4D67-8347-CF151B55015D}">
      <dgm:prSet/>
      <dgm:spPr/>
      <dgm:t>
        <a:bodyPr/>
        <a:lstStyle/>
        <a:p>
          <a:r>
            <a:rPr lang="en-US" noProof="0" dirty="0" smtClean="0"/>
            <a:t>Manage new versions and branches</a:t>
          </a:r>
          <a:endParaRPr lang="en-US" noProof="0" dirty="0"/>
        </a:p>
      </dgm:t>
    </dgm:pt>
    <dgm:pt modelId="{0497029C-E47E-4BA8-8340-5C4439B0F3B4}" type="parTrans" cxnId="{C236D696-3864-4469-9BC7-86398C0CF0DB}">
      <dgm:prSet/>
      <dgm:spPr/>
      <dgm:t>
        <a:bodyPr/>
        <a:lstStyle/>
        <a:p>
          <a:endParaRPr lang="de-DE"/>
        </a:p>
      </dgm:t>
    </dgm:pt>
    <dgm:pt modelId="{8ABC36F4-0FF0-4680-9FB1-34EFDD24E450}" type="sibTrans" cxnId="{C236D696-3864-4469-9BC7-86398C0CF0DB}">
      <dgm:prSet/>
      <dgm:spPr/>
      <dgm:t>
        <a:bodyPr/>
        <a:lstStyle/>
        <a:p>
          <a:endParaRPr lang="de-DE"/>
        </a:p>
      </dgm:t>
    </dgm:pt>
    <dgm:pt modelId="{1DDF6907-D15D-47A6-8358-8924D04B5E62}">
      <dgm:prSet/>
      <dgm:spPr/>
      <dgm:t>
        <a:bodyPr/>
        <a:lstStyle/>
        <a:p>
          <a:r>
            <a:rPr lang="en-US" noProof="0" dirty="0" smtClean="0"/>
            <a:t>Ensure software quality and validate bug fixes</a:t>
          </a:r>
          <a:endParaRPr lang="en-US" noProof="0" dirty="0"/>
        </a:p>
      </dgm:t>
    </dgm:pt>
    <dgm:pt modelId="{BFD04BF5-BBD5-4095-9F19-744361C89918}" type="parTrans" cxnId="{D1739F7F-C147-4CA2-9F07-CEE092F61098}">
      <dgm:prSet/>
      <dgm:spPr/>
      <dgm:t>
        <a:bodyPr/>
        <a:lstStyle/>
        <a:p>
          <a:endParaRPr lang="de-DE"/>
        </a:p>
      </dgm:t>
    </dgm:pt>
    <dgm:pt modelId="{89D366CA-703D-42AD-97DF-9EB6996EEAAA}" type="sibTrans" cxnId="{D1739F7F-C147-4CA2-9F07-CEE092F61098}">
      <dgm:prSet/>
      <dgm:spPr/>
      <dgm:t>
        <a:bodyPr/>
        <a:lstStyle/>
        <a:p>
          <a:endParaRPr lang="de-DE"/>
        </a:p>
      </dgm:t>
    </dgm:pt>
    <dgm:pt modelId="{C6803500-E9AC-48A2-BF0D-70C428BA91A3}" type="pres">
      <dgm:prSet presAssocID="{2E39BEB6-C5F6-49F1-8F8A-18416D7149C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3B41A7-C7B8-413B-8233-61C1EB0B7B7F}" type="pres">
      <dgm:prSet presAssocID="{68FD01C3-4639-42D2-BAA3-1B26C86D4BE9}" presName="parentLin" presStyleCnt="0"/>
      <dgm:spPr/>
    </dgm:pt>
    <dgm:pt modelId="{B4B449E6-B2E2-4C7D-97BF-0946FAE43DDD}" type="pres">
      <dgm:prSet presAssocID="{68FD01C3-4639-42D2-BAA3-1B26C86D4BE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DD7924B-2000-44BF-832A-819852AEF1DA}" type="pres">
      <dgm:prSet presAssocID="{68FD01C3-4639-42D2-BAA3-1B26C86D4BE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F0D4231-1997-4376-838F-1AAB60BEBFD8}" type="pres">
      <dgm:prSet presAssocID="{68FD01C3-4639-42D2-BAA3-1B26C86D4BE9}" presName="negativeSpace" presStyleCnt="0"/>
      <dgm:spPr/>
    </dgm:pt>
    <dgm:pt modelId="{B0EB6AEC-BCFF-4C31-B7C3-DF70C954AF00}" type="pres">
      <dgm:prSet presAssocID="{68FD01C3-4639-42D2-BAA3-1B26C86D4BE9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33AD456-DB79-46FE-97D9-710F89F444DB}" type="pres">
      <dgm:prSet presAssocID="{841D939C-B29D-4D7F-BDE4-3F6D881811EA}" presName="spaceBetweenRectangles" presStyleCnt="0"/>
      <dgm:spPr/>
    </dgm:pt>
    <dgm:pt modelId="{6A662279-72F3-434A-A166-757A538D4416}" type="pres">
      <dgm:prSet presAssocID="{E9233299-2C96-419D-AAD6-46F798A1FE03}" presName="parentLin" presStyleCnt="0"/>
      <dgm:spPr/>
    </dgm:pt>
    <dgm:pt modelId="{C2623502-596F-4E6D-92CA-A05D75EB10F0}" type="pres">
      <dgm:prSet presAssocID="{E9233299-2C96-419D-AAD6-46F798A1FE0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DFC056C-83A2-4DD3-ABE9-FD706800578C}" type="pres">
      <dgm:prSet presAssocID="{E9233299-2C96-419D-AAD6-46F798A1FE0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EDEBCAD-253E-4D69-B79E-60B7662BA670}" type="pres">
      <dgm:prSet presAssocID="{E9233299-2C96-419D-AAD6-46F798A1FE03}" presName="negativeSpace" presStyleCnt="0"/>
      <dgm:spPr/>
    </dgm:pt>
    <dgm:pt modelId="{0FC7398D-7C87-4257-86B5-A817A9573D1C}" type="pres">
      <dgm:prSet presAssocID="{E9233299-2C96-419D-AAD6-46F798A1FE03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67997FD-1DEA-41E2-9B7A-842B7F1B2D89}" type="pres">
      <dgm:prSet presAssocID="{B384DA8B-5A39-401C-B1BC-4457AB0AF88E}" presName="spaceBetweenRectangles" presStyleCnt="0"/>
      <dgm:spPr/>
    </dgm:pt>
    <dgm:pt modelId="{60AEB6F2-D84B-48A0-9B02-8EDFB1A03FE1}" type="pres">
      <dgm:prSet presAssocID="{0A17757A-FADB-4DB1-8BC8-A3B6AC368766}" presName="parentLin" presStyleCnt="0"/>
      <dgm:spPr/>
    </dgm:pt>
    <dgm:pt modelId="{3EBEBFF8-D5F0-4289-AD96-3C173F446C98}" type="pres">
      <dgm:prSet presAssocID="{0A17757A-FADB-4DB1-8BC8-A3B6AC368766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9086FCAE-7B14-4D7C-8373-EA36E63E398C}" type="pres">
      <dgm:prSet presAssocID="{0A17757A-FADB-4DB1-8BC8-A3B6AC36876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588C2FE-CDD3-4F7D-B265-40C0667E6C80}" type="pres">
      <dgm:prSet presAssocID="{0A17757A-FADB-4DB1-8BC8-A3B6AC368766}" presName="negativeSpace" presStyleCnt="0"/>
      <dgm:spPr/>
    </dgm:pt>
    <dgm:pt modelId="{7266340A-287F-4E15-9A70-67882D289C3E}" type="pres">
      <dgm:prSet presAssocID="{0A17757A-FADB-4DB1-8BC8-A3B6AC368766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AAB2291E-4660-4B70-833A-B3F4B016B510}" type="presOf" srcId="{68FD01C3-4639-42D2-BAA3-1B26C86D4BE9}" destId="{B4B449E6-B2E2-4C7D-97BF-0946FAE43DDD}" srcOrd="0" destOrd="0" presId="urn:microsoft.com/office/officeart/2005/8/layout/list1"/>
    <dgm:cxn modelId="{7BB4296E-DF9F-4F26-8999-DBF4B21FF376}" type="presOf" srcId="{15467650-C4C9-4D67-8347-CF151B55015D}" destId="{7266340A-287F-4E15-9A70-67882D289C3E}" srcOrd="0" destOrd="3" presId="urn:microsoft.com/office/officeart/2005/8/layout/list1"/>
    <dgm:cxn modelId="{08F7F4EE-2136-41D1-AA75-F35D59455B3C}" srcId="{E9233299-2C96-419D-AAD6-46F798A1FE03}" destId="{E6F1F7B8-4885-42B7-8DBA-DC8F4340DD91}" srcOrd="0" destOrd="0" parTransId="{C34FAD4D-508A-47FF-A12B-2C37587D1CA1}" sibTransId="{B181F477-E61B-4A2E-B4DA-72FAE7209449}"/>
    <dgm:cxn modelId="{521A7A6B-4050-4AAD-A75B-30C9744A5672}" srcId="{550B4B4E-2057-4BE0-86DC-3ACF0DF446BD}" destId="{FA38BFAF-2855-4990-A93C-440629299C4E}" srcOrd="0" destOrd="0" parTransId="{A38E2301-D443-4021-AF9E-3116C157CA9C}" sibTransId="{D3F7010F-F7D1-4553-93B3-BF9E2C00328C}"/>
    <dgm:cxn modelId="{0F56E4A9-29AB-488E-AE3B-62C431DA7963}" srcId="{2E39BEB6-C5F6-49F1-8F8A-18416D7149CE}" destId="{E9233299-2C96-419D-AAD6-46F798A1FE03}" srcOrd="1" destOrd="0" parTransId="{E53C8FC0-5800-4006-9188-5F8735DD24EC}" sibTransId="{B384DA8B-5A39-401C-B1BC-4457AB0AF88E}"/>
    <dgm:cxn modelId="{7AD6BF7F-E915-4F31-B663-870E4948F189}" type="presOf" srcId="{F687822B-45BC-4ECB-8A20-81B33281AEF6}" destId="{0FC7398D-7C87-4257-86B5-A817A9573D1C}" srcOrd="0" destOrd="3" presId="urn:microsoft.com/office/officeart/2005/8/layout/list1"/>
    <dgm:cxn modelId="{6A3E34C3-2A98-46E8-AD51-F170E8C72806}" srcId="{2E39BEB6-C5F6-49F1-8F8A-18416D7149CE}" destId="{68FD01C3-4639-42D2-BAA3-1B26C86D4BE9}" srcOrd="0" destOrd="0" parTransId="{8627DEA8-0113-448B-A991-3D1BE4A2CDEC}" sibTransId="{841D939C-B29D-4D7F-BDE4-3F6D881811EA}"/>
    <dgm:cxn modelId="{9F0CF12E-6D54-49CD-B3D5-7846DDB3200F}" type="presOf" srcId="{1DDF6907-D15D-47A6-8358-8924D04B5E62}" destId="{7266340A-287F-4E15-9A70-67882D289C3E}" srcOrd="0" destOrd="2" presId="urn:microsoft.com/office/officeart/2005/8/layout/list1"/>
    <dgm:cxn modelId="{78EC2BCC-4FC8-43B2-AEC2-9F37A35681F2}" type="presOf" srcId="{550B4B4E-2057-4BE0-86DC-3ACF0DF446BD}" destId="{7266340A-287F-4E15-9A70-67882D289C3E}" srcOrd="0" destOrd="0" presId="urn:microsoft.com/office/officeart/2005/8/layout/list1"/>
    <dgm:cxn modelId="{CFB2CB6D-25EF-43FE-B6F8-18A083E8F703}" srcId="{0A17757A-FADB-4DB1-8BC8-A3B6AC368766}" destId="{550B4B4E-2057-4BE0-86DC-3ACF0DF446BD}" srcOrd="0" destOrd="0" parTransId="{D96C5E67-25E5-4C62-BB15-B8BE04764437}" sibTransId="{56AD9B71-B447-4092-9241-D3A9971967D9}"/>
    <dgm:cxn modelId="{27D4E4D0-1684-412A-BC6A-2AF583125F03}" type="presOf" srcId="{0A17757A-FADB-4DB1-8BC8-A3B6AC368766}" destId="{3EBEBFF8-D5F0-4289-AD96-3C173F446C98}" srcOrd="0" destOrd="0" presId="urn:microsoft.com/office/officeart/2005/8/layout/list1"/>
    <dgm:cxn modelId="{006DCFF1-B0FA-4CA1-A9A5-F5BC6A0C49DD}" type="presOf" srcId="{D15A7865-CECB-4DD3-938F-35C6EA0E99E3}" destId="{B0EB6AEC-BCFF-4C31-B7C3-DF70C954AF00}" srcOrd="0" destOrd="0" presId="urn:microsoft.com/office/officeart/2005/8/layout/list1"/>
    <dgm:cxn modelId="{BF4222EA-4D1C-4DC4-A49F-0D87E8168E7E}" srcId="{68FD01C3-4639-42D2-BAA3-1B26C86D4BE9}" destId="{D15A7865-CECB-4DD3-938F-35C6EA0E99E3}" srcOrd="0" destOrd="0" parTransId="{B9F54D76-C385-40DC-9529-DBEF17F15125}" sibTransId="{CB41B81F-6C35-45D6-8D13-E32A5F757CC2}"/>
    <dgm:cxn modelId="{C236D696-3864-4469-9BC7-86398C0CF0DB}" srcId="{550B4B4E-2057-4BE0-86DC-3ACF0DF446BD}" destId="{15467650-C4C9-4D67-8347-CF151B55015D}" srcOrd="2" destOrd="0" parTransId="{0497029C-E47E-4BA8-8340-5C4439B0F3B4}" sibTransId="{8ABC36F4-0FF0-4680-9FB1-34EFDD24E450}"/>
    <dgm:cxn modelId="{108283B3-4BF4-453B-927B-0CAB15CB21C4}" type="presOf" srcId="{68FD01C3-4639-42D2-BAA3-1B26C86D4BE9}" destId="{BDD7924B-2000-44BF-832A-819852AEF1DA}" srcOrd="1" destOrd="0" presId="urn:microsoft.com/office/officeart/2005/8/layout/list1"/>
    <dgm:cxn modelId="{4FE92286-BC4E-421E-A7CA-20D062982A61}" srcId="{2E39BEB6-C5F6-49F1-8F8A-18416D7149CE}" destId="{0A17757A-FADB-4DB1-8BC8-A3B6AC368766}" srcOrd="2" destOrd="0" parTransId="{631751E4-AAF9-46E1-AA8C-5DFDD3F7D4DE}" sibTransId="{3772491A-BD2F-4721-A436-AB5885FCA0AB}"/>
    <dgm:cxn modelId="{710A8044-4D96-4832-A45C-4A80C0F97AB8}" type="presOf" srcId="{3D474143-380A-4A31-B4C1-820F54FE2AF0}" destId="{0FC7398D-7C87-4257-86B5-A817A9573D1C}" srcOrd="0" destOrd="2" presId="urn:microsoft.com/office/officeart/2005/8/layout/list1"/>
    <dgm:cxn modelId="{68DA2880-17FC-41ED-B050-E1F2C6E11801}" type="presOf" srcId="{B4C44068-CE1C-44AB-8F89-99AADDD6E5E3}" destId="{0FC7398D-7C87-4257-86B5-A817A9573D1C}" srcOrd="0" destOrd="4" presId="urn:microsoft.com/office/officeart/2005/8/layout/list1"/>
    <dgm:cxn modelId="{254DC315-4423-4430-BA18-3693C598386E}" srcId="{E6F1F7B8-4885-42B7-8DBA-DC8F4340DD91}" destId="{F687822B-45BC-4ECB-8A20-81B33281AEF6}" srcOrd="2" destOrd="0" parTransId="{0A7BA116-0984-4151-B535-B77D8B66176E}" sibTransId="{FAA65E9D-E64A-4DDF-9467-4672BA54E7D7}"/>
    <dgm:cxn modelId="{C6473264-4614-438C-937D-B219E05BCAE3}" type="presOf" srcId="{E9233299-2C96-419D-AAD6-46F798A1FE03}" destId="{C2623502-596F-4E6D-92CA-A05D75EB10F0}" srcOrd="0" destOrd="0" presId="urn:microsoft.com/office/officeart/2005/8/layout/list1"/>
    <dgm:cxn modelId="{E82DA449-ECF9-4557-90F8-AFC8C63E66F1}" srcId="{E6F1F7B8-4885-42B7-8DBA-DC8F4340DD91}" destId="{B4C44068-CE1C-44AB-8F89-99AADDD6E5E3}" srcOrd="3" destOrd="0" parTransId="{49951756-2C3D-44BE-A994-A65C7054087F}" sibTransId="{C79B895C-1B2F-40FC-A4D6-58528CF33ECF}"/>
    <dgm:cxn modelId="{DF79D38F-85F2-4F12-ABB6-EA0980C4CA55}" type="presOf" srcId="{92E8A384-984C-4A95-B77F-3CBAFACC359F}" destId="{B0EB6AEC-BCFF-4C31-B7C3-DF70C954AF00}" srcOrd="0" destOrd="1" presId="urn:microsoft.com/office/officeart/2005/8/layout/list1"/>
    <dgm:cxn modelId="{54AB75A3-7FD1-41C4-A4AE-2C3E0746480C}" type="presOf" srcId="{FA38BFAF-2855-4990-A93C-440629299C4E}" destId="{7266340A-287F-4E15-9A70-67882D289C3E}" srcOrd="0" destOrd="1" presId="urn:microsoft.com/office/officeart/2005/8/layout/list1"/>
    <dgm:cxn modelId="{3BDA87AB-6DE1-41C1-AA90-1F60B6A9E77D}" srcId="{68FD01C3-4639-42D2-BAA3-1B26C86D4BE9}" destId="{92E8A384-984C-4A95-B77F-3CBAFACC359F}" srcOrd="1" destOrd="0" parTransId="{0B4C06D9-3EB9-4D0C-967E-47D30D4BEA0E}" sibTransId="{67EBDB68-8AF6-4470-A6B1-982DFC7B88E3}"/>
    <dgm:cxn modelId="{F81F6E7A-4D5E-431B-8377-8D5B3CC7466A}" type="presOf" srcId="{E9233299-2C96-419D-AAD6-46F798A1FE03}" destId="{EDFC056C-83A2-4DD3-ABE9-FD706800578C}" srcOrd="1" destOrd="0" presId="urn:microsoft.com/office/officeart/2005/8/layout/list1"/>
    <dgm:cxn modelId="{56564D93-8A0B-4431-B1DB-01BACAA8A4EE}" type="presOf" srcId="{0A17757A-FADB-4DB1-8BC8-A3B6AC368766}" destId="{9086FCAE-7B14-4D7C-8373-EA36E63E398C}" srcOrd="1" destOrd="0" presId="urn:microsoft.com/office/officeart/2005/8/layout/list1"/>
    <dgm:cxn modelId="{D1739F7F-C147-4CA2-9F07-CEE092F61098}" srcId="{550B4B4E-2057-4BE0-86DC-3ACF0DF446BD}" destId="{1DDF6907-D15D-47A6-8358-8924D04B5E62}" srcOrd="1" destOrd="0" parTransId="{BFD04BF5-BBD5-4095-9F19-744361C89918}" sibTransId="{89D366CA-703D-42AD-97DF-9EB6996EEAAA}"/>
    <dgm:cxn modelId="{E8A407AD-032C-481F-BA34-AD4445698620}" type="presOf" srcId="{6E333646-36E7-4C7D-8A9F-B2D9EE2BA4A4}" destId="{0FC7398D-7C87-4257-86B5-A817A9573D1C}" srcOrd="0" destOrd="1" presId="urn:microsoft.com/office/officeart/2005/8/layout/list1"/>
    <dgm:cxn modelId="{0A5EBE0A-7CA6-42EB-8AF5-F20D8F894412}" type="presOf" srcId="{E6F1F7B8-4885-42B7-8DBA-DC8F4340DD91}" destId="{0FC7398D-7C87-4257-86B5-A817A9573D1C}" srcOrd="0" destOrd="0" presId="urn:microsoft.com/office/officeart/2005/8/layout/list1"/>
    <dgm:cxn modelId="{86C086F9-5BB0-4475-88C2-571C3999F831}" srcId="{E6F1F7B8-4885-42B7-8DBA-DC8F4340DD91}" destId="{3D474143-380A-4A31-B4C1-820F54FE2AF0}" srcOrd="1" destOrd="0" parTransId="{1E1F0E94-6D74-45F9-A19E-932D563E36B9}" sibTransId="{89215BEB-FF21-4191-87AF-38C7998EED86}"/>
    <dgm:cxn modelId="{9416886A-5CF8-4965-AA92-DB5617F415AE}" srcId="{E6F1F7B8-4885-42B7-8DBA-DC8F4340DD91}" destId="{6E333646-36E7-4C7D-8A9F-B2D9EE2BA4A4}" srcOrd="0" destOrd="0" parTransId="{0DD1F05A-408E-424B-AEE8-0E752BC6F507}" sibTransId="{EE17B9F5-CFE8-4B70-BD18-00D085AF2019}"/>
    <dgm:cxn modelId="{A0589235-77DD-412E-B51A-224E6213E094}" type="presOf" srcId="{2E39BEB6-C5F6-49F1-8F8A-18416D7149CE}" destId="{C6803500-E9AC-48A2-BF0D-70C428BA91A3}" srcOrd="0" destOrd="0" presId="urn:microsoft.com/office/officeart/2005/8/layout/list1"/>
    <dgm:cxn modelId="{A341A3FF-5D18-4AE9-9F6B-212BB7A56BA4}" srcId="{E6F1F7B8-4885-42B7-8DBA-DC8F4340DD91}" destId="{E3C59BC4-18D5-4D5D-A993-9876272DF523}" srcOrd="4" destOrd="0" parTransId="{F68C83A6-9CB6-4485-A617-FFCC92F0194C}" sibTransId="{548CF0C8-941E-47BB-BF68-963590F849E9}"/>
    <dgm:cxn modelId="{F06B5EFF-F2F2-47B2-BDDE-C5E270F92CA1}" type="presOf" srcId="{E3C59BC4-18D5-4D5D-A993-9876272DF523}" destId="{0FC7398D-7C87-4257-86B5-A817A9573D1C}" srcOrd="0" destOrd="5" presId="urn:microsoft.com/office/officeart/2005/8/layout/list1"/>
    <dgm:cxn modelId="{E899EF40-411A-4183-A7A7-C5A60B8FB593}" type="presParOf" srcId="{C6803500-E9AC-48A2-BF0D-70C428BA91A3}" destId="{A83B41A7-C7B8-413B-8233-61C1EB0B7B7F}" srcOrd="0" destOrd="0" presId="urn:microsoft.com/office/officeart/2005/8/layout/list1"/>
    <dgm:cxn modelId="{AE078F58-76E9-4FBC-B6B5-386A27692320}" type="presParOf" srcId="{A83B41A7-C7B8-413B-8233-61C1EB0B7B7F}" destId="{B4B449E6-B2E2-4C7D-97BF-0946FAE43DDD}" srcOrd="0" destOrd="0" presId="urn:microsoft.com/office/officeart/2005/8/layout/list1"/>
    <dgm:cxn modelId="{B0E44F00-2CAD-4DFD-B33C-67C3A0C4DA59}" type="presParOf" srcId="{A83B41A7-C7B8-413B-8233-61C1EB0B7B7F}" destId="{BDD7924B-2000-44BF-832A-819852AEF1DA}" srcOrd="1" destOrd="0" presId="urn:microsoft.com/office/officeart/2005/8/layout/list1"/>
    <dgm:cxn modelId="{8A35BCAE-05E2-4B02-902C-65B86E593D9C}" type="presParOf" srcId="{C6803500-E9AC-48A2-BF0D-70C428BA91A3}" destId="{8F0D4231-1997-4376-838F-1AAB60BEBFD8}" srcOrd="1" destOrd="0" presId="urn:microsoft.com/office/officeart/2005/8/layout/list1"/>
    <dgm:cxn modelId="{6BD95BB1-AFAB-4A9B-A660-6AC972E0ABF4}" type="presParOf" srcId="{C6803500-E9AC-48A2-BF0D-70C428BA91A3}" destId="{B0EB6AEC-BCFF-4C31-B7C3-DF70C954AF00}" srcOrd="2" destOrd="0" presId="urn:microsoft.com/office/officeart/2005/8/layout/list1"/>
    <dgm:cxn modelId="{86E5D269-95CD-4A5F-8AAD-D88DD684EF15}" type="presParOf" srcId="{C6803500-E9AC-48A2-BF0D-70C428BA91A3}" destId="{333AD456-DB79-46FE-97D9-710F89F444DB}" srcOrd="3" destOrd="0" presId="urn:microsoft.com/office/officeart/2005/8/layout/list1"/>
    <dgm:cxn modelId="{8B2290AD-A0C9-4EE9-98D5-C653A907EF85}" type="presParOf" srcId="{C6803500-E9AC-48A2-BF0D-70C428BA91A3}" destId="{6A662279-72F3-434A-A166-757A538D4416}" srcOrd="4" destOrd="0" presId="urn:microsoft.com/office/officeart/2005/8/layout/list1"/>
    <dgm:cxn modelId="{EC090FA7-8B67-4353-9A00-63E26ACAA571}" type="presParOf" srcId="{6A662279-72F3-434A-A166-757A538D4416}" destId="{C2623502-596F-4E6D-92CA-A05D75EB10F0}" srcOrd="0" destOrd="0" presId="urn:microsoft.com/office/officeart/2005/8/layout/list1"/>
    <dgm:cxn modelId="{8C8AF107-CC56-4F65-9B15-3AFCD155102C}" type="presParOf" srcId="{6A662279-72F3-434A-A166-757A538D4416}" destId="{EDFC056C-83A2-4DD3-ABE9-FD706800578C}" srcOrd="1" destOrd="0" presId="urn:microsoft.com/office/officeart/2005/8/layout/list1"/>
    <dgm:cxn modelId="{F9D1A127-3F07-4BC7-8806-CCBE3BAD0396}" type="presParOf" srcId="{C6803500-E9AC-48A2-BF0D-70C428BA91A3}" destId="{EEDEBCAD-253E-4D69-B79E-60B7662BA670}" srcOrd="5" destOrd="0" presId="urn:microsoft.com/office/officeart/2005/8/layout/list1"/>
    <dgm:cxn modelId="{34D886FE-9C7A-4C6F-8D46-25B80445E0C2}" type="presParOf" srcId="{C6803500-E9AC-48A2-BF0D-70C428BA91A3}" destId="{0FC7398D-7C87-4257-86B5-A817A9573D1C}" srcOrd="6" destOrd="0" presId="urn:microsoft.com/office/officeart/2005/8/layout/list1"/>
    <dgm:cxn modelId="{C1C09D4A-4953-4E36-886D-6154A1BD3E44}" type="presParOf" srcId="{C6803500-E9AC-48A2-BF0D-70C428BA91A3}" destId="{967997FD-1DEA-41E2-9B7A-842B7F1B2D89}" srcOrd="7" destOrd="0" presId="urn:microsoft.com/office/officeart/2005/8/layout/list1"/>
    <dgm:cxn modelId="{ADF8C806-0CFF-4641-B1F7-B0F5C66A6A4C}" type="presParOf" srcId="{C6803500-E9AC-48A2-BF0D-70C428BA91A3}" destId="{60AEB6F2-D84B-48A0-9B02-8EDFB1A03FE1}" srcOrd="8" destOrd="0" presId="urn:microsoft.com/office/officeart/2005/8/layout/list1"/>
    <dgm:cxn modelId="{478DF9E5-A570-482E-91FB-6CF4439E2CE5}" type="presParOf" srcId="{60AEB6F2-D84B-48A0-9B02-8EDFB1A03FE1}" destId="{3EBEBFF8-D5F0-4289-AD96-3C173F446C98}" srcOrd="0" destOrd="0" presId="urn:microsoft.com/office/officeart/2005/8/layout/list1"/>
    <dgm:cxn modelId="{C172238D-B3D0-4C1F-9E97-3D8F3B8045B8}" type="presParOf" srcId="{60AEB6F2-D84B-48A0-9B02-8EDFB1A03FE1}" destId="{9086FCAE-7B14-4D7C-8373-EA36E63E398C}" srcOrd="1" destOrd="0" presId="urn:microsoft.com/office/officeart/2005/8/layout/list1"/>
    <dgm:cxn modelId="{594047B2-0B1C-4B2C-85D3-BC2B91952C7A}" type="presParOf" srcId="{C6803500-E9AC-48A2-BF0D-70C428BA91A3}" destId="{5588C2FE-CDD3-4F7D-B265-40C0667E6C80}" srcOrd="9" destOrd="0" presId="urn:microsoft.com/office/officeart/2005/8/layout/list1"/>
    <dgm:cxn modelId="{B93C5A1E-0C70-477C-9000-E361D90C277A}" type="presParOf" srcId="{C6803500-E9AC-48A2-BF0D-70C428BA91A3}" destId="{7266340A-287F-4E15-9A70-67882D289C3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F4C1E7-D5BE-4AB9-8522-27FB21785124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69F0AE1-D0D1-4B2E-92AB-F067F2D190EC}">
      <dgm:prSet phldrT="[Text]"/>
      <dgm:spPr/>
      <dgm:t>
        <a:bodyPr/>
        <a:lstStyle/>
        <a:p>
          <a:r>
            <a:rPr lang="en-US" b="1" dirty="0" smtClean="0"/>
            <a:t>Users (from ETSI and non-ETSI organizations)</a:t>
          </a:r>
          <a:endParaRPr lang="en-US" b="1" dirty="0"/>
        </a:p>
      </dgm:t>
    </dgm:pt>
    <dgm:pt modelId="{12B58FE2-9191-4993-AD2E-2633A7BFC376}" type="parTrans" cxnId="{21710579-50FD-45D3-B13F-CA554409D028}">
      <dgm:prSet/>
      <dgm:spPr/>
      <dgm:t>
        <a:bodyPr/>
        <a:lstStyle/>
        <a:p>
          <a:endParaRPr lang="en-US"/>
        </a:p>
      </dgm:t>
    </dgm:pt>
    <dgm:pt modelId="{C69FECE0-81E0-4D3A-BF66-B880307A7D53}" type="sibTrans" cxnId="{21710579-50FD-45D3-B13F-CA554409D028}">
      <dgm:prSet/>
      <dgm:spPr/>
      <dgm:t>
        <a:bodyPr/>
        <a:lstStyle/>
        <a:p>
          <a:endParaRPr lang="en-US"/>
        </a:p>
      </dgm:t>
    </dgm:pt>
    <dgm:pt modelId="{85E55C2F-3295-4A64-8B20-BB03DBDB0A93}">
      <dgm:prSet phldrT="[Text]"/>
      <dgm:spPr/>
      <dgm:t>
        <a:bodyPr/>
        <a:lstStyle/>
        <a:p>
          <a:r>
            <a:rPr lang="en-US" b="1" dirty="0" smtClean="0"/>
            <a:t>Contributors (from a TOP Module team or eligible users)</a:t>
          </a:r>
          <a:endParaRPr lang="en-US" b="1" dirty="0"/>
        </a:p>
      </dgm:t>
    </dgm:pt>
    <dgm:pt modelId="{CB4647A2-A6B2-4C5B-AE29-FE6F65EE4E9F}" type="parTrans" cxnId="{454EF84C-BE51-4EEB-B435-74DFD5A7F742}">
      <dgm:prSet/>
      <dgm:spPr/>
      <dgm:t>
        <a:bodyPr/>
        <a:lstStyle/>
        <a:p>
          <a:endParaRPr lang="en-US"/>
        </a:p>
      </dgm:t>
    </dgm:pt>
    <dgm:pt modelId="{8F48DF98-B294-4331-AC6C-283B6F75B178}" type="sibTrans" cxnId="{454EF84C-BE51-4EEB-B435-74DFD5A7F742}">
      <dgm:prSet/>
      <dgm:spPr/>
      <dgm:t>
        <a:bodyPr/>
        <a:lstStyle/>
        <a:p>
          <a:endParaRPr lang="en-US"/>
        </a:p>
      </dgm:t>
    </dgm:pt>
    <dgm:pt modelId="{FAFA733E-FC49-4F03-BF60-4CD7BCE92F90}">
      <dgm:prSet phldrT="[Text]"/>
      <dgm:spPr/>
      <dgm:t>
        <a:bodyPr/>
        <a:lstStyle/>
        <a:p>
          <a:r>
            <a:rPr lang="en-US" b="1" dirty="0" smtClean="0"/>
            <a:t>TOP Module Lead</a:t>
          </a:r>
          <a:endParaRPr lang="en-US" b="1" dirty="0"/>
        </a:p>
      </dgm:t>
    </dgm:pt>
    <dgm:pt modelId="{D84E3FE9-D5EF-46BD-BCFD-419D0A827547}" type="parTrans" cxnId="{F32AF659-6005-42B6-917D-87A5CAB84908}">
      <dgm:prSet/>
      <dgm:spPr/>
      <dgm:t>
        <a:bodyPr/>
        <a:lstStyle/>
        <a:p>
          <a:endParaRPr lang="en-US"/>
        </a:p>
      </dgm:t>
    </dgm:pt>
    <dgm:pt modelId="{9A0A9138-A906-4065-83FA-BD60B5F335B4}" type="sibTrans" cxnId="{F32AF659-6005-42B6-917D-87A5CAB84908}">
      <dgm:prSet/>
      <dgm:spPr/>
      <dgm:t>
        <a:bodyPr/>
        <a:lstStyle/>
        <a:p>
          <a:endParaRPr lang="en-US"/>
        </a:p>
      </dgm:t>
    </dgm:pt>
    <dgm:pt modelId="{CFFE6621-90B8-46A0-9821-4603DFADE981}">
      <dgm:prSet/>
      <dgm:spPr/>
      <dgm:t>
        <a:bodyPr/>
        <a:lstStyle/>
        <a:p>
          <a:r>
            <a:rPr lang="en-US" dirty="0" smtClean="0"/>
            <a:t>Browse and download code base from </a:t>
          </a:r>
          <a:r>
            <a:rPr lang="en-US" dirty="0" err="1" smtClean="0"/>
            <a:t>git</a:t>
          </a:r>
          <a:r>
            <a:rPr lang="en-US" dirty="0" smtClean="0"/>
            <a:t> repo</a:t>
          </a:r>
          <a:endParaRPr lang="en-US" dirty="0"/>
        </a:p>
      </dgm:t>
    </dgm:pt>
    <dgm:pt modelId="{81F5E6B5-B99D-486D-A3B7-7F3BAFC837C3}" type="parTrans" cxnId="{87D52E18-0189-4662-8676-61D5CE81A5C0}">
      <dgm:prSet/>
      <dgm:spPr/>
      <dgm:t>
        <a:bodyPr/>
        <a:lstStyle/>
        <a:p>
          <a:endParaRPr lang="en-US"/>
        </a:p>
      </dgm:t>
    </dgm:pt>
    <dgm:pt modelId="{822D656A-98B0-4548-AD00-61CCEF60878A}" type="sibTrans" cxnId="{87D52E18-0189-4662-8676-61D5CE81A5C0}">
      <dgm:prSet/>
      <dgm:spPr/>
      <dgm:t>
        <a:bodyPr/>
        <a:lstStyle/>
        <a:p>
          <a:endParaRPr lang="en-US"/>
        </a:p>
      </dgm:t>
    </dgm:pt>
    <dgm:pt modelId="{DD67C1B2-2921-4F4B-A8EF-C54A4932F7F7}">
      <dgm:prSet/>
      <dgm:spPr/>
      <dgm:t>
        <a:bodyPr/>
        <a:lstStyle/>
        <a:p>
          <a:r>
            <a:rPr lang="en-US" dirty="0" smtClean="0"/>
            <a:t>Do interact within the community</a:t>
          </a:r>
          <a:endParaRPr lang="en-US" dirty="0"/>
        </a:p>
      </dgm:t>
    </dgm:pt>
    <dgm:pt modelId="{4BA6623E-4A29-4A10-A950-54BAE622634B}" type="parTrans" cxnId="{268AB3CF-3831-4E45-ABE6-CA9704DAE460}">
      <dgm:prSet/>
      <dgm:spPr/>
      <dgm:t>
        <a:bodyPr/>
        <a:lstStyle/>
        <a:p>
          <a:endParaRPr lang="en-US"/>
        </a:p>
      </dgm:t>
    </dgm:pt>
    <dgm:pt modelId="{571C7A4C-EC57-484A-8BB3-E9FCD45214AE}" type="sibTrans" cxnId="{268AB3CF-3831-4E45-ABE6-CA9704DAE460}">
      <dgm:prSet/>
      <dgm:spPr/>
      <dgm:t>
        <a:bodyPr/>
        <a:lstStyle/>
        <a:p>
          <a:endParaRPr lang="en-US"/>
        </a:p>
      </dgm:t>
    </dgm:pt>
    <dgm:pt modelId="{1777B31D-AA28-4CB3-A95C-72F2167FA1BF}">
      <dgm:prSet/>
      <dgm:spPr/>
      <dgm:t>
        <a:bodyPr/>
        <a:lstStyle/>
        <a:p>
          <a:r>
            <a:rPr lang="en-US" dirty="0" smtClean="0"/>
            <a:t>Ask questions; issue bug reports</a:t>
          </a:r>
          <a:endParaRPr lang="en-US" dirty="0"/>
        </a:p>
      </dgm:t>
    </dgm:pt>
    <dgm:pt modelId="{DAED8B24-12FF-468E-B96D-7114A96DA59B}" type="parTrans" cxnId="{2CCD91E5-E7BA-4CF9-B71A-92618C95B0CC}">
      <dgm:prSet/>
      <dgm:spPr/>
      <dgm:t>
        <a:bodyPr/>
        <a:lstStyle/>
        <a:p>
          <a:endParaRPr lang="en-US"/>
        </a:p>
      </dgm:t>
    </dgm:pt>
    <dgm:pt modelId="{F6F23E25-DF5C-47EB-BEA6-2215743A5E38}" type="sibTrans" cxnId="{2CCD91E5-E7BA-4CF9-B71A-92618C95B0CC}">
      <dgm:prSet/>
      <dgm:spPr/>
      <dgm:t>
        <a:bodyPr/>
        <a:lstStyle/>
        <a:p>
          <a:endParaRPr lang="en-US"/>
        </a:p>
      </dgm:t>
    </dgm:pt>
    <dgm:pt modelId="{D7011E7D-30F9-46A1-8FD7-271B602755F1}">
      <dgm:prSet/>
      <dgm:spPr/>
      <dgm:t>
        <a:bodyPr/>
        <a:lstStyle/>
        <a:p>
          <a:r>
            <a:rPr lang="en-US" dirty="0" smtClean="0"/>
            <a:t>Suggest changes on documentation, code, test (merge requests)</a:t>
          </a:r>
          <a:endParaRPr lang="en-US" dirty="0"/>
        </a:p>
      </dgm:t>
    </dgm:pt>
    <dgm:pt modelId="{17BF59BF-5EA7-4A61-A183-317D4907EFAA}" type="parTrans" cxnId="{11EA0104-77B3-45A7-8167-8DE2413469D2}">
      <dgm:prSet/>
      <dgm:spPr/>
      <dgm:t>
        <a:bodyPr/>
        <a:lstStyle/>
        <a:p>
          <a:endParaRPr lang="en-US"/>
        </a:p>
      </dgm:t>
    </dgm:pt>
    <dgm:pt modelId="{F25D135D-F697-4E03-A5AD-2B2C5547BC7B}" type="sibTrans" cxnId="{11EA0104-77B3-45A7-8167-8DE2413469D2}">
      <dgm:prSet/>
      <dgm:spPr/>
      <dgm:t>
        <a:bodyPr/>
        <a:lstStyle/>
        <a:p>
          <a:endParaRPr lang="en-US"/>
        </a:p>
      </dgm:t>
    </dgm:pt>
    <dgm:pt modelId="{B6522D4F-3E58-4437-AD09-4D602D6BDB34}">
      <dgm:prSet/>
      <dgm:spPr/>
      <dgm:t>
        <a:bodyPr/>
        <a:lstStyle/>
        <a:p>
          <a:r>
            <a:rPr lang="en-US" dirty="0" smtClean="0"/>
            <a:t>Following the TOP strategy and has a vision for module development</a:t>
          </a:r>
          <a:endParaRPr lang="en-US" dirty="0"/>
        </a:p>
      </dgm:t>
    </dgm:pt>
    <dgm:pt modelId="{C5BC2132-3794-46D0-8A87-C5930765BF2E}" type="parTrans" cxnId="{5508991B-BCDD-47C8-9622-DBC7BC0F9A56}">
      <dgm:prSet/>
      <dgm:spPr/>
      <dgm:t>
        <a:bodyPr/>
        <a:lstStyle/>
        <a:p>
          <a:endParaRPr lang="en-US"/>
        </a:p>
      </dgm:t>
    </dgm:pt>
    <dgm:pt modelId="{4E2E9B61-8822-4615-9F31-8569B24FECAE}" type="sibTrans" cxnId="{5508991B-BCDD-47C8-9622-DBC7BC0F9A56}">
      <dgm:prSet/>
      <dgm:spPr/>
      <dgm:t>
        <a:bodyPr/>
        <a:lstStyle/>
        <a:p>
          <a:endParaRPr lang="en-US"/>
        </a:p>
      </dgm:t>
    </dgm:pt>
    <dgm:pt modelId="{E708857A-8C21-4BF0-AD12-308ABE2BD585}">
      <dgm:prSet/>
      <dgm:spPr/>
      <dgm:t>
        <a:bodyPr/>
        <a:lstStyle/>
        <a:p>
          <a:r>
            <a:rPr lang="en-US" smtClean="0"/>
            <a:t>Have the authority and the skills to decide on the direction</a:t>
          </a:r>
          <a:endParaRPr lang="en-US" dirty="0" smtClean="0"/>
        </a:p>
      </dgm:t>
    </dgm:pt>
    <dgm:pt modelId="{D3068AFA-D989-475B-811E-F772AB937926}" type="parTrans" cxnId="{1A83FF5E-4A38-4F3A-8551-0A58742098A9}">
      <dgm:prSet/>
      <dgm:spPr/>
      <dgm:t>
        <a:bodyPr/>
        <a:lstStyle/>
        <a:p>
          <a:endParaRPr lang="en-US"/>
        </a:p>
      </dgm:t>
    </dgm:pt>
    <dgm:pt modelId="{24824D3C-47C2-4E98-A768-A9F4FD45E25C}" type="sibTrans" cxnId="{1A83FF5E-4A38-4F3A-8551-0A58742098A9}">
      <dgm:prSet/>
      <dgm:spPr/>
      <dgm:t>
        <a:bodyPr/>
        <a:lstStyle/>
        <a:p>
          <a:endParaRPr lang="en-US"/>
        </a:p>
      </dgm:t>
    </dgm:pt>
    <dgm:pt modelId="{7996927A-D406-4682-9DDA-978F44BBB39D}">
      <dgm:prSet/>
      <dgm:spPr/>
      <dgm:t>
        <a:bodyPr/>
        <a:lstStyle/>
        <a:p>
          <a:r>
            <a:rPr lang="en-US" dirty="0" smtClean="0"/>
            <a:t>Handle merge requests</a:t>
          </a:r>
        </a:p>
      </dgm:t>
    </dgm:pt>
    <dgm:pt modelId="{4FC840C7-9D72-4C42-A146-88F4E9BAD0FC}" type="parTrans" cxnId="{3747A4E3-16E7-4D28-A8DA-50D76329D883}">
      <dgm:prSet/>
      <dgm:spPr/>
      <dgm:t>
        <a:bodyPr/>
        <a:lstStyle/>
        <a:p>
          <a:endParaRPr lang="en-US"/>
        </a:p>
      </dgm:t>
    </dgm:pt>
    <dgm:pt modelId="{4EFA0DD8-3A2C-4003-9B9D-1B833C20CEB6}" type="sibTrans" cxnId="{3747A4E3-16E7-4D28-A8DA-50D76329D883}">
      <dgm:prSet/>
      <dgm:spPr/>
      <dgm:t>
        <a:bodyPr/>
        <a:lstStyle/>
        <a:p>
          <a:endParaRPr lang="en-US"/>
        </a:p>
      </dgm:t>
    </dgm:pt>
    <dgm:pt modelId="{1CECE6D3-878D-4804-B220-55398175876B}">
      <dgm:prSet/>
      <dgm:spPr/>
      <dgm:t>
        <a:bodyPr/>
        <a:lstStyle/>
        <a:p>
          <a:r>
            <a:rPr lang="en-US" smtClean="0"/>
            <a:t>Improve the non-functional requirements, code re-factoring</a:t>
          </a:r>
          <a:endParaRPr lang="en-US" dirty="0" smtClean="0"/>
        </a:p>
      </dgm:t>
    </dgm:pt>
    <dgm:pt modelId="{64272ED3-42D6-4BB3-A29E-FE701ABF0112}" type="parTrans" cxnId="{1DC9E113-CD4F-48AF-9170-7BA91B01627D}">
      <dgm:prSet/>
      <dgm:spPr/>
      <dgm:t>
        <a:bodyPr/>
        <a:lstStyle/>
        <a:p>
          <a:endParaRPr lang="en-US"/>
        </a:p>
      </dgm:t>
    </dgm:pt>
    <dgm:pt modelId="{E77494CD-C043-4F81-B3E1-9BF7AB08D0DF}" type="sibTrans" cxnId="{1DC9E113-CD4F-48AF-9170-7BA91B01627D}">
      <dgm:prSet/>
      <dgm:spPr/>
      <dgm:t>
        <a:bodyPr/>
        <a:lstStyle/>
        <a:p>
          <a:endParaRPr lang="en-US"/>
        </a:p>
      </dgm:t>
    </dgm:pt>
    <dgm:pt modelId="{592AFE04-CAE5-45EE-837D-5099E212218A}">
      <dgm:prSet/>
      <dgm:spPr/>
      <dgm:t>
        <a:bodyPr/>
        <a:lstStyle/>
        <a:p>
          <a:r>
            <a:rPr lang="en-US" dirty="0" smtClean="0"/>
            <a:t>Use the software</a:t>
          </a:r>
          <a:endParaRPr lang="en-US" dirty="0"/>
        </a:p>
      </dgm:t>
    </dgm:pt>
    <dgm:pt modelId="{7F7E2A35-75FA-41A2-9D7B-D44E7F5EE5E2}" type="parTrans" cxnId="{49AB8B0E-9B20-46FA-83B1-E5A0FB429B07}">
      <dgm:prSet/>
      <dgm:spPr/>
    </dgm:pt>
    <dgm:pt modelId="{F6688882-7BF6-4FA6-A191-06EF533EF325}" type="sibTrans" cxnId="{49AB8B0E-9B20-46FA-83B1-E5A0FB429B07}">
      <dgm:prSet/>
      <dgm:spPr/>
    </dgm:pt>
    <dgm:pt modelId="{D4AE209A-4F27-4436-96A1-BDC26B127028}">
      <dgm:prSet/>
      <dgm:spPr/>
      <dgm:t>
        <a:bodyPr/>
        <a:lstStyle/>
        <a:p>
          <a:r>
            <a:rPr lang="en-US" dirty="0" smtClean="0"/>
            <a:t>Answer user questions</a:t>
          </a:r>
          <a:endParaRPr lang="en-US" dirty="0"/>
        </a:p>
      </dgm:t>
    </dgm:pt>
    <dgm:pt modelId="{88988426-468A-43F5-A9C1-C1E4BCC2ECF2}" type="parTrans" cxnId="{E1FB99F8-4CAD-477B-AEAC-F778CA3C5739}">
      <dgm:prSet/>
      <dgm:spPr/>
    </dgm:pt>
    <dgm:pt modelId="{B00EE726-F6C4-4AEF-B2B9-D6FB288D2CBC}" type="sibTrans" cxnId="{E1FB99F8-4CAD-477B-AEAC-F778CA3C5739}">
      <dgm:prSet/>
      <dgm:spPr/>
    </dgm:pt>
    <dgm:pt modelId="{C499C7C8-CB98-430F-9D2E-09ED71A55798}" type="pres">
      <dgm:prSet presAssocID="{9CF4C1E7-D5BE-4AB9-8522-27FB2178512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F5D9E4-AA3D-46C9-8F16-8C23ED444B11}" type="pres">
      <dgm:prSet presAssocID="{269F0AE1-D0D1-4B2E-92AB-F067F2D190EC}" presName="parentLin" presStyleCnt="0"/>
      <dgm:spPr/>
    </dgm:pt>
    <dgm:pt modelId="{FB480425-811D-41A3-9112-0181CE218182}" type="pres">
      <dgm:prSet presAssocID="{269F0AE1-D0D1-4B2E-92AB-F067F2D190EC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A63D87D-3B9D-4CAB-A1CD-48E5E8E603B2}" type="pres">
      <dgm:prSet presAssocID="{269F0AE1-D0D1-4B2E-92AB-F067F2D190E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3460D7-1C5D-463B-BA13-9B73963B9632}" type="pres">
      <dgm:prSet presAssocID="{269F0AE1-D0D1-4B2E-92AB-F067F2D190EC}" presName="negativeSpace" presStyleCnt="0"/>
      <dgm:spPr/>
    </dgm:pt>
    <dgm:pt modelId="{818FC99D-C520-4836-A460-081F6FD18167}" type="pres">
      <dgm:prSet presAssocID="{269F0AE1-D0D1-4B2E-92AB-F067F2D190EC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615293-105F-4449-BD5A-802D459CE410}" type="pres">
      <dgm:prSet presAssocID="{C69FECE0-81E0-4D3A-BF66-B880307A7D53}" presName="spaceBetweenRectangles" presStyleCnt="0"/>
      <dgm:spPr/>
    </dgm:pt>
    <dgm:pt modelId="{51AE58C8-BC33-41D7-82D6-CA93E4389FBC}" type="pres">
      <dgm:prSet presAssocID="{85E55C2F-3295-4A64-8B20-BB03DBDB0A93}" presName="parentLin" presStyleCnt="0"/>
      <dgm:spPr/>
    </dgm:pt>
    <dgm:pt modelId="{465E33C3-132E-426B-83C2-0AD451984D44}" type="pres">
      <dgm:prSet presAssocID="{85E55C2F-3295-4A64-8B20-BB03DBDB0A9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7C6429B-367E-48E2-8528-BF5978020CFD}" type="pres">
      <dgm:prSet presAssocID="{85E55C2F-3295-4A64-8B20-BB03DBDB0A9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C84EE7-DBA5-46D2-8669-5A7E92214966}" type="pres">
      <dgm:prSet presAssocID="{85E55C2F-3295-4A64-8B20-BB03DBDB0A93}" presName="negativeSpace" presStyleCnt="0"/>
      <dgm:spPr/>
    </dgm:pt>
    <dgm:pt modelId="{9A74163E-FBFB-48BA-897F-25011E119718}" type="pres">
      <dgm:prSet presAssocID="{85E55C2F-3295-4A64-8B20-BB03DBDB0A93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7E438B-BBBB-42E3-8F48-7E770EA3E629}" type="pres">
      <dgm:prSet presAssocID="{8F48DF98-B294-4331-AC6C-283B6F75B178}" presName="spaceBetweenRectangles" presStyleCnt="0"/>
      <dgm:spPr/>
    </dgm:pt>
    <dgm:pt modelId="{BE47B16E-7C91-4A12-AAA2-4D6507266A0B}" type="pres">
      <dgm:prSet presAssocID="{FAFA733E-FC49-4F03-BF60-4CD7BCE92F90}" presName="parentLin" presStyleCnt="0"/>
      <dgm:spPr/>
    </dgm:pt>
    <dgm:pt modelId="{D9AD58A5-0686-4A90-99D6-BB454CFA7EDE}" type="pres">
      <dgm:prSet presAssocID="{FAFA733E-FC49-4F03-BF60-4CD7BCE92F90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4BCF02BC-491F-4689-97D7-66EA33FC32A5}" type="pres">
      <dgm:prSet presAssocID="{FAFA733E-FC49-4F03-BF60-4CD7BCE92F9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60F58B-C289-444C-93F6-741F0803A371}" type="pres">
      <dgm:prSet presAssocID="{FAFA733E-FC49-4F03-BF60-4CD7BCE92F90}" presName="negativeSpace" presStyleCnt="0"/>
      <dgm:spPr/>
    </dgm:pt>
    <dgm:pt modelId="{24F5E610-F058-4D68-838C-3EB573820AD2}" type="pres">
      <dgm:prSet presAssocID="{FAFA733E-FC49-4F03-BF60-4CD7BCE92F90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C9E0CE-CA5C-44B4-AC6B-A62E8B52672E}" type="presOf" srcId="{E708857A-8C21-4BF0-AD12-308ABE2BD585}" destId="{24F5E610-F058-4D68-838C-3EB573820AD2}" srcOrd="0" destOrd="1" presId="urn:microsoft.com/office/officeart/2005/8/layout/list1"/>
    <dgm:cxn modelId="{454EF84C-BE51-4EEB-B435-74DFD5A7F742}" srcId="{9CF4C1E7-D5BE-4AB9-8522-27FB21785124}" destId="{85E55C2F-3295-4A64-8B20-BB03DBDB0A93}" srcOrd="1" destOrd="0" parTransId="{CB4647A2-A6B2-4C5B-AE29-FE6F65EE4E9F}" sibTransId="{8F48DF98-B294-4331-AC6C-283B6F75B178}"/>
    <dgm:cxn modelId="{87D52E18-0189-4662-8676-61D5CE81A5C0}" srcId="{269F0AE1-D0D1-4B2E-92AB-F067F2D190EC}" destId="{CFFE6621-90B8-46A0-9821-4603DFADE981}" srcOrd="0" destOrd="0" parTransId="{81F5E6B5-B99D-486D-A3B7-7F3BAFC837C3}" sibTransId="{822D656A-98B0-4548-AD00-61CCEF60878A}"/>
    <dgm:cxn modelId="{3C1CFFFD-3234-45EA-8856-C3906FE86AFB}" type="presOf" srcId="{7996927A-D406-4682-9DDA-978F44BBB39D}" destId="{24F5E610-F058-4D68-838C-3EB573820AD2}" srcOrd="0" destOrd="2" presId="urn:microsoft.com/office/officeart/2005/8/layout/list1"/>
    <dgm:cxn modelId="{A0B91F21-2EC9-4F84-8052-5FC18A389AA7}" type="presOf" srcId="{1777B31D-AA28-4CB3-A95C-72F2167FA1BF}" destId="{9A74163E-FBFB-48BA-897F-25011E119718}" srcOrd="0" destOrd="1" presId="urn:microsoft.com/office/officeart/2005/8/layout/list1"/>
    <dgm:cxn modelId="{E1FB99F8-4CAD-477B-AEAC-F778CA3C5739}" srcId="{85E55C2F-3295-4A64-8B20-BB03DBDB0A93}" destId="{D4AE209A-4F27-4436-96A1-BDC26B127028}" srcOrd="2" destOrd="0" parTransId="{88988426-468A-43F5-A9C1-C1E4BCC2ECF2}" sibTransId="{B00EE726-F6C4-4AEF-B2B9-D6FB288D2CBC}"/>
    <dgm:cxn modelId="{1ADFEDD7-9253-4DE1-BC6C-D56E21AADC76}" type="presOf" srcId="{9CF4C1E7-D5BE-4AB9-8522-27FB21785124}" destId="{C499C7C8-CB98-430F-9D2E-09ED71A55798}" srcOrd="0" destOrd="0" presId="urn:microsoft.com/office/officeart/2005/8/layout/list1"/>
    <dgm:cxn modelId="{66898447-3F90-4639-A99C-6C0C32BE79F2}" type="presOf" srcId="{85E55C2F-3295-4A64-8B20-BB03DBDB0A93}" destId="{465E33C3-132E-426B-83C2-0AD451984D44}" srcOrd="0" destOrd="0" presId="urn:microsoft.com/office/officeart/2005/8/layout/list1"/>
    <dgm:cxn modelId="{268AB3CF-3831-4E45-ABE6-CA9704DAE460}" srcId="{85E55C2F-3295-4A64-8B20-BB03DBDB0A93}" destId="{DD67C1B2-2921-4F4B-A8EF-C54A4932F7F7}" srcOrd="0" destOrd="0" parTransId="{4BA6623E-4A29-4A10-A950-54BAE622634B}" sibTransId="{571C7A4C-EC57-484A-8BB3-E9FCD45214AE}"/>
    <dgm:cxn modelId="{969489D2-C237-4274-B7FD-A0497F739976}" type="presOf" srcId="{1CECE6D3-878D-4804-B220-55398175876B}" destId="{24F5E610-F058-4D68-838C-3EB573820AD2}" srcOrd="0" destOrd="3" presId="urn:microsoft.com/office/officeart/2005/8/layout/list1"/>
    <dgm:cxn modelId="{18E235B0-03DF-4E46-985D-204F684B635A}" type="presOf" srcId="{FAFA733E-FC49-4F03-BF60-4CD7BCE92F90}" destId="{4BCF02BC-491F-4689-97D7-66EA33FC32A5}" srcOrd="1" destOrd="0" presId="urn:microsoft.com/office/officeart/2005/8/layout/list1"/>
    <dgm:cxn modelId="{3747A4E3-16E7-4D28-A8DA-50D76329D883}" srcId="{FAFA733E-FC49-4F03-BF60-4CD7BCE92F90}" destId="{7996927A-D406-4682-9DDA-978F44BBB39D}" srcOrd="2" destOrd="0" parTransId="{4FC840C7-9D72-4C42-A146-88F4E9BAD0FC}" sibTransId="{4EFA0DD8-3A2C-4003-9B9D-1B833C20CEB6}"/>
    <dgm:cxn modelId="{21710579-50FD-45D3-B13F-CA554409D028}" srcId="{9CF4C1E7-D5BE-4AB9-8522-27FB21785124}" destId="{269F0AE1-D0D1-4B2E-92AB-F067F2D190EC}" srcOrd="0" destOrd="0" parTransId="{12B58FE2-9191-4993-AD2E-2633A7BFC376}" sibTransId="{C69FECE0-81E0-4D3A-BF66-B880307A7D53}"/>
    <dgm:cxn modelId="{3ED2EB86-4170-4DC8-AAD8-91066185704F}" type="presOf" srcId="{DD67C1B2-2921-4F4B-A8EF-C54A4932F7F7}" destId="{9A74163E-FBFB-48BA-897F-25011E119718}" srcOrd="0" destOrd="0" presId="urn:microsoft.com/office/officeart/2005/8/layout/list1"/>
    <dgm:cxn modelId="{A9D637DE-9E29-44E2-AEF2-E8A4074C35D0}" type="presOf" srcId="{269F0AE1-D0D1-4B2E-92AB-F067F2D190EC}" destId="{FB480425-811D-41A3-9112-0181CE218182}" srcOrd="0" destOrd="0" presId="urn:microsoft.com/office/officeart/2005/8/layout/list1"/>
    <dgm:cxn modelId="{1DC9E113-CD4F-48AF-9170-7BA91B01627D}" srcId="{FAFA733E-FC49-4F03-BF60-4CD7BCE92F90}" destId="{1CECE6D3-878D-4804-B220-55398175876B}" srcOrd="3" destOrd="0" parTransId="{64272ED3-42D6-4BB3-A29E-FE701ABF0112}" sibTransId="{E77494CD-C043-4F81-B3E1-9BF7AB08D0DF}"/>
    <dgm:cxn modelId="{1A83FF5E-4A38-4F3A-8551-0A58742098A9}" srcId="{FAFA733E-FC49-4F03-BF60-4CD7BCE92F90}" destId="{E708857A-8C21-4BF0-AD12-308ABE2BD585}" srcOrd="1" destOrd="0" parTransId="{D3068AFA-D989-475B-811E-F772AB937926}" sibTransId="{24824D3C-47C2-4E98-A768-A9F4FD45E25C}"/>
    <dgm:cxn modelId="{72408667-0E9A-4508-B4B6-E530A6C5762D}" type="presOf" srcId="{B6522D4F-3E58-4437-AD09-4D602D6BDB34}" destId="{24F5E610-F058-4D68-838C-3EB573820AD2}" srcOrd="0" destOrd="0" presId="urn:microsoft.com/office/officeart/2005/8/layout/list1"/>
    <dgm:cxn modelId="{DB7BA412-8922-46B7-B57C-F1D24203D921}" type="presOf" srcId="{D4AE209A-4F27-4436-96A1-BDC26B127028}" destId="{9A74163E-FBFB-48BA-897F-25011E119718}" srcOrd="0" destOrd="2" presId="urn:microsoft.com/office/officeart/2005/8/layout/list1"/>
    <dgm:cxn modelId="{DAD4067C-E0CA-4EC3-BD51-CF51EC0F8DFD}" type="presOf" srcId="{D7011E7D-30F9-46A1-8FD7-271B602755F1}" destId="{9A74163E-FBFB-48BA-897F-25011E119718}" srcOrd="0" destOrd="3" presId="urn:microsoft.com/office/officeart/2005/8/layout/list1"/>
    <dgm:cxn modelId="{F32AF659-6005-42B6-917D-87A5CAB84908}" srcId="{9CF4C1E7-D5BE-4AB9-8522-27FB21785124}" destId="{FAFA733E-FC49-4F03-BF60-4CD7BCE92F90}" srcOrd="2" destOrd="0" parTransId="{D84E3FE9-D5EF-46BD-BCFD-419D0A827547}" sibTransId="{9A0A9138-A906-4065-83FA-BD60B5F335B4}"/>
    <dgm:cxn modelId="{F9244988-9A56-46F8-9931-50EED2B41D58}" type="presOf" srcId="{592AFE04-CAE5-45EE-837D-5099E212218A}" destId="{818FC99D-C520-4836-A460-081F6FD18167}" srcOrd="0" destOrd="1" presId="urn:microsoft.com/office/officeart/2005/8/layout/list1"/>
    <dgm:cxn modelId="{F4997631-AD54-40F6-8DFA-CDD18404B3FE}" type="presOf" srcId="{FAFA733E-FC49-4F03-BF60-4CD7BCE92F90}" destId="{D9AD58A5-0686-4A90-99D6-BB454CFA7EDE}" srcOrd="0" destOrd="0" presId="urn:microsoft.com/office/officeart/2005/8/layout/list1"/>
    <dgm:cxn modelId="{3E4975D1-CA0B-40E9-9C3E-B696CC5FD2E9}" type="presOf" srcId="{CFFE6621-90B8-46A0-9821-4603DFADE981}" destId="{818FC99D-C520-4836-A460-081F6FD18167}" srcOrd="0" destOrd="0" presId="urn:microsoft.com/office/officeart/2005/8/layout/list1"/>
    <dgm:cxn modelId="{11EA0104-77B3-45A7-8167-8DE2413469D2}" srcId="{85E55C2F-3295-4A64-8B20-BB03DBDB0A93}" destId="{D7011E7D-30F9-46A1-8FD7-271B602755F1}" srcOrd="3" destOrd="0" parTransId="{17BF59BF-5EA7-4A61-A183-317D4907EFAA}" sibTransId="{F25D135D-F697-4E03-A5AD-2B2C5547BC7B}"/>
    <dgm:cxn modelId="{7F4E0B04-FCE8-481D-AFEE-A435EFEA3B3A}" type="presOf" srcId="{269F0AE1-D0D1-4B2E-92AB-F067F2D190EC}" destId="{CA63D87D-3B9D-4CAB-A1CD-48E5E8E603B2}" srcOrd="1" destOrd="0" presId="urn:microsoft.com/office/officeart/2005/8/layout/list1"/>
    <dgm:cxn modelId="{2CCD91E5-E7BA-4CF9-B71A-92618C95B0CC}" srcId="{85E55C2F-3295-4A64-8B20-BB03DBDB0A93}" destId="{1777B31D-AA28-4CB3-A95C-72F2167FA1BF}" srcOrd="1" destOrd="0" parTransId="{DAED8B24-12FF-468E-B96D-7114A96DA59B}" sibTransId="{F6F23E25-DF5C-47EB-BEA6-2215743A5E38}"/>
    <dgm:cxn modelId="{0AC5D24B-0582-4979-9A5A-B71D9F2D0862}" type="presOf" srcId="{85E55C2F-3295-4A64-8B20-BB03DBDB0A93}" destId="{47C6429B-367E-48E2-8528-BF5978020CFD}" srcOrd="1" destOrd="0" presId="urn:microsoft.com/office/officeart/2005/8/layout/list1"/>
    <dgm:cxn modelId="{49AB8B0E-9B20-46FA-83B1-E5A0FB429B07}" srcId="{269F0AE1-D0D1-4B2E-92AB-F067F2D190EC}" destId="{592AFE04-CAE5-45EE-837D-5099E212218A}" srcOrd="1" destOrd="0" parTransId="{7F7E2A35-75FA-41A2-9D7B-D44E7F5EE5E2}" sibTransId="{F6688882-7BF6-4FA6-A191-06EF533EF325}"/>
    <dgm:cxn modelId="{5508991B-BCDD-47C8-9622-DBC7BC0F9A56}" srcId="{FAFA733E-FC49-4F03-BF60-4CD7BCE92F90}" destId="{B6522D4F-3E58-4437-AD09-4D602D6BDB34}" srcOrd="0" destOrd="0" parTransId="{C5BC2132-3794-46D0-8A87-C5930765BF2E}" sibTransId="{4E2E9B61-8822-4615-9F31-8569B24FECAE}"/>
    <dgm:cxn modelId="{89B09326-4163-41AE-B941-2767E9A33D88}" type="presParOf" srcId="{C499C7C8-CB98-430F-9D2E-09ED71A55798}" destId="{35F5D9E4-AA3D-46C9-8F16-8C23ED444B11}" srcOrd="0" destOrd="0" presId="urn:microsoft.com/office/officeart/2005/8/layout/list1"/>
    <dgm:cxn modelId="{AB9C58D6-5966-4D22-AC95-12065694DE92}" type="presParOf" srcId="{35F5D9E4-AA3D-46C9-8F16-8C23ED444B11}" destId="{FB480425-811D-41A3-9112-0181CE218182}" srcOrd="0" destOrd="0" presId="urn:microsoft.com/office/officeart/2005/8/layout/list1"/>
    <dgm:cxn modelId="{32721B90-C3FC-4D2F-A50A-85964ADCB754}" type="presParOf" srcId="{35F5D9E4-AA3D-46C9-8F16-8C23ED444B11}" destId="{CA63D87D-3B9D-4CAB-A1CD-48E5E8E603B2}" srcOrd="1" destOrd="0" presId="urn:microsoft.com/office/officeart/2005/8/layout/list1"/>
    <dgm:cxn modelId="{6D35C710-8540-40B6-BB9B-8E6063AD87EF}" type="presParOf" srcId="{C499C7C8-CB98-430F-9D2E-09ED71A55798}" destId="{9A3460D7-1C5D-463B-BA13-9B73963B9632}" srcOrd="1" destOrd="0" presId="urn:microsoft.com/office/officeart/2005/8/layout/list1"/>
    <dgm:cxn modelId="{62785BE0-4321-4584-A1EF-2753A077C79F}" type="presParOf" srcId="{C499C7C8-CB98-430F-9D2E-09ED71A55798}" destId="{818FC99D-C520-4836-A460-081F6FD18167}" srcOrd="2" destOrd="0" presId="urn:microsoft.com/office/officeart/2005/8/layout/list1"/>
    <dgm:cxn modelId="{79201925-7196-46B7-B6AD-1E1793C5C0A6}" type="presParOf" srcId="{C499C7C8-CB98-430F-9D2E-09ED71A55798}" destId="{08615293-105F-4449-BD5A-802D459CE410}" srcOrd="3" destOrd="0" presId="urn:microsoft.com/office/officeart/2005/8/layout/list1"/>
    <dgm:cxn modelId="{F3AD95FA-2CBB-43C9-B07A-5575B3889EDD}" type="presParOf" srcId="{C499C7C8-CB98-430F-9D2E-09ED71A55798}" destId="{51AE58C8-BC33-41D7-82D6-CA93E4389FBC}" srcOrd="4" destOrd="0" presId="urn:microsoft.com/office/officeart/2005/8/layout/list1"/>
    <dgm:cxn modelId="{BECAA58A-D349-4325-BF74-3DC32E8C4CF1}" type="presParOf" srcId="{51AE58C8-BC33-41D7-82D6-CA93E4389FBC}" destId="{465E33C3-132E-426B-83C2-0AD451984D44}" srcOrd="0" destOrd="0" presId="urn:microsoft.com/office/officeart/2005/8/layout/list1"/>
    <dgm:cxn modelId="{8D0B4249-EF3B-4FF8-BE2D-4EB2E7A5003A}" type="presParOf" srcId="{51AE58C8-BC33-41D7-82D6-CA93E4389FBC}" destId="{47C6429B-367E-48E2-8528-BF5978020CFD}" srcOrd="1" destOrd="0" presId="urn:microsoft.com/office/officeart/2005/8/layout/list1"/>
    <dgm:cxn modelId="{E42E2375-02B3-40D0-BE85-7715B45AC4C3}" type="presParOf" srcId="{C499C7C8-CB98-430F-9D2E-09ED71A55798}" destId="{61C84EE7-DBA5-46D2-8669-5A7E92214966}" srcOrd="5" destOrd="0" presId="urn:microsoft.com/office/officeart/2005/8/layout/list1"/>
    <dgm:cxn modelId="{5AAC0625-1032-410C-A98C-971D430D1526}" type="presParOf" srcId="{C499C7C8-CB98-430F-9D2E-09ED71A55798}" destId="{9A74163E-FBFB-48BA-897F-25011E119718}" srcOrd="6" destOrd="0" presId="urn:microsoft.com/office/officeart/2005/8/layout/list1"/>
    <dgm:cxn modelId="{73CEA696-08E7-4A6B-A03F-E5607275D1C7}" type="presParOf" srcId="{C499C7C8-CB98-430F-9D2E-09ED71A55798}" destId="{2C7E438B-BBBB-42E3-8F48-7E770EA3E629}" srcOrd="7" destOrd="0" presId="urn:microsoft.com/office/officeart/2005/8/layout/list1"/>
    <dgm:cxn modelId="{7A7B8F88-5A4B-472E-9349-A50F922C7150}" type="presParOf" srcId="{C499C7C8-CB98-430F-9D2E-09ED71A55798}" destId="{BE47B16E-7C91-4A12-AAA2-4D6507266A0B}" srcOrd="8" destOrd="0" presId="urn:microsoft.com/office/officeart/2005/8/layout/list1"/>
    <dgm:cxn modelId="{5215D859-AACC-4D90-8C2B-40C76138B079}" type="presParOf" srcId="{BE47B16E-7C91-4A12-AAA2-4D6507266A0B}" destId="{D9AD58A5-0686-4A90-99D6-BB454CFA7EDE}" srcOrd="0" destOrd="0" presId="urn:microsoft.com/office/officeart/2005/8/layout/list1"/>
    <dgm:cxn modelId="{4F483839-CE0A-42F8-A4B6-13EE485011D7}" type="presParOf" srcId="{BE47B16E-7C91-4A12-AAA2-4D6507266A0B}" destId="{4BCF02BC-491F-4689-97D7-66EA33FC32A5}" srcOrd="1" destOrd="0" presId="urn:microsoft.com/office/officeart/2005/8/layout/list1"/>
    <dgm:cxn modelId="{0639E5B6-518C-4E3E-A6A3-59CF3489A271}" type="presParOf" srcId="{C499C7C8-CB98-430F-9D2E-09ED71A55798}" destId="{B560F58B-C289-444C-93F6-741F0803A371}" srcOrd="9" destOrd="0" presId="urn:microsoft.com/office/officeart/2005/8/layout/list1"/>
    <dgm:cxn modelId="{4D118B2C-5299-40D7-B39B-BCA4C833710F}" type="presParOf" srcId="{C499C7C8-CB98-430F-9D2E-09ED71A55798}" destId="{24F5E610-F058-4D68-838C-3EB573820AD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DC5F7C-B511-429A-AC5D-2D52E1BF54A1}">
      <dsp:nvSpPr>
        <dsp:cNvPr id="0" name=""/>
        <dsp:cNvSpPr/>
      </dsp:nvSpPr>
      <dsp:spPr>
        <a:xfrm rot="5400000">
          <a:off x="-289869" y="292858"/>
          <a:ext cx="1932464" cy="135272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000" kern="1200" dirty="0" smtClean="0"/>
            <a:t>AG</a:t>
          </a:r>
          <a:endParaRPr lang="de-DE" sz="4000" kern="1200" dirty="0"/>
        </a:p>
      </dsp:txBody>
      <dsp:txXfrm rot="5400000">
        <a:off x="-289869" y="292858"/>
        <a:ext cx="1932464" cy="1352725"/>
      </dsp:txXfrm>
    </dsp:sp>
    <dsp:sp modelId="{B673C764-3F33-4201-918B-156D8759E885}">
      <dsp:nvSpPr>
        <dsp:cNvPr id="0" name=""/>
        <dsp:cNvSpPr/>
      </dsp:nvSpPr>
      <dsp:spPr>
        <a:xfrm rot="5400000">
          <a:off x="4889682" y="-3533968"/>
          <a:ext cx="1256101" cy="83300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noProof="0" smtClean="0"/>
            <a:t>Advisory Group </a:t>
          </a:r>
          <a:r>
            <a:rPr lang="en-US" sz="1400" kern="1200" noProof="0" smtClean="0"/>
            <a:t>– MTS, decisions at MTS meetings</a:t>
          </a:r>
          <a:endParaRPr lang="en-US" sz="1400" kern="1200" noProof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noProof="0" dirty="0" smtClean="0"/>
            <a:t>To set the policies of the project</a:t>
          </a:r>
          <a:endParaRPr lang="en-US" sz="1400" kern="1200" noProof="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noProof="0" smtClean="0"/>
            <a:t>To make administrative decisions</a:t>
          </a:r>
          <a:endParaRPr lang="en-US" sz="1400" kern="1200" noProof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noProof="0" dirty="0" smtClean="0"/>
            <a:t>To coordinate marketing efforts</a:t>
          </a:r>
          <a:endParaRPr lang="en-US" sz="1400" kern="1200" noProof="0" dirty="0"/>
        </a:p>
      </dsp:txBody>
      <dsp:txXfrm rot="5400000">
        <a:off x="4889682" y="-3533968"/>
        <a:ext cx="1256101" cy="8330015"/>
      </dsp:txXfrm>
    </dsp:sp>
    <dsp:sp modelId="{B89911FA-6F2F-4CE6-B117-0CF51EB2A7DB}">
      <dsp:nvSpPr>
        <dsp:cNvPr id="0" name=""/>
        <dsp:cNvSpPr/>
      </dsp:nvSpPr>
      <dsp:spPr>
        <a:xfrm rot="5400000">
          <a:off x="-289869" y="2034381"/>
          <a:ext cx="1932464" cy="1352725"/>
        </a:xfrm>
        <a:prstGeom prst="chevron">
          <a:avLst/>
        </a:prstGeom>
        <a:solidFill>
          <a:schemeClr val="accent3">
            <a:hueOff val="8840005"/>
            <a:satOff val="-15911"/>
            <a:lumOff val="-11766"/>
            <a:alphaOff val="0"/>
          </a:schemeClr>
        </a:solidFill>
        <a:ln w="25400" cap="flat" cmpd="sng" algn="ctr">
          <a:solidFill>
            <a:schemeClr val="accent3">
              <a:hueOff val="8840005"/>
              <a:satOff val="-15911"/>
              <a:lumOff val="-117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000" kern="1200" dirty="0" smtClean="0"/>
            <a:t>SG</a:t>
          </a:r>
          <a:endParaRPr lang="de-DE" sz="4000" kern="1200" dirty="0"/>
        </a:p>
      </dsp:txBody>
      <dsp:txXfrm rot="5400000">
        <a:off x="-289869" y="2034381"/>
        <a:ext cx="1932464" cy="1352725"/>
      </dsp:txXfrm>
    </dsp:sp>
    <dsp:sp modelId="{94BCB418-2F2F-495E-A195-3AAB68DF5CE7}">
      <dsp:nvSpPr>
        <dsp:cNvPr id="0" name=""/>
        <dsp:cNvSpPr/>
      </dsp:nvSpPr>
      <dsp:spPr>
        <a:xfrm rot="5400000">
          <a:off x="4889682" y="-1792444"/>
          <a:ext cx="1256101" cy="83300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8840005"/>
              <a:satOff val="-15911"/>
              <a:lumOff val="-117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noProof="0" smtClean="0"/>
            <a:t>Technical Steering Group </a:t>
          </a:r>
          <a:r>
            <a:rPr lang="en-US" sz="1400" kern="1200" noProof="0" smtClean="0"/>
            <a:t>– TDL Steering Group</a:t>
          </a:r>
          <a:endParaRPr lang="en-US" sz="1400" kern="1200" noProof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noProof="0" smtClean="0"/>
            <a:t>To coordinate TOP's technical activities</a:t>
          </a:r>
          <a:endParaRPr lang="en-US" sz="1400" kern="1200" noProof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noProof="0" smtClean="0"/>
            <a:t>To provide guidelines for future development</a:t>
          </a:r>
          <a:endParaRPr lang="en-US" sz="1400" kern="1200" noProof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noProof="0" smtClean="0"/>
            <a:t>To resolve conflicts at technical level</a:t>
          </a:r>
          <a:endParaRPr lang="en-US" sz="1400" kern="1200" noProof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noProof="0" dirty="0" smtClean="0"/>
            <a:t>To guarantee neutrality from contributors</a:t>
          </a:r>
          <a:endParaRPr lang="en-US" sz="1400" kern="1200" noProof="0" dirty="0"/>
        </a:p>
      </dsp:txBody>
      <dsp:txXfrm rot="5400000">
        <a:off x="4889682" y="-1792444"/>
        <a:ext cx="1256101" cy="8330015"/>
      </dsp:txXfrm>
    </dsp:sp>
    <dsp:sp modelId="{CA65F5C9-81D7-48B1-ABEE-F16BAE5E24BE}">
      <dsp:nvSpPr>
        <dsp:cNvPr id="0" name=""/>
        <dsp:cNvSpPr/>
      </dsp:nvSpPr>
      <dsp:spPr>
        <a:xfrm rot="5400000">
          <a:off x="-289869" y="3775905"/>
          <a:ext cx="1932464" cy="1352725"/>
        </a:xfrm>
        <a:prstGeom prst="chevron">
          <a:avLst/>
        </a:prstGeom>
        <a:solidFill>
          <a:schemeClr val="accent3">
            <a:hueOff val="17680010"/>
            <a:satOff val="-31822"/>
            <a:lumOff val="-23532"/>
            <a:alphaOff val="0"/>
          </a:schemeClr>
        </a:solidFill>
        <a:ln w="25400" cap="flat" cmpd="sng" algn="ctr">
          <a:solidFill>
            <a:schemeClr val="accent3">
              <a:hueOff val="17680010"/>
              <a:satOff val="-31822"/>
              <a:lumOff val="-235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000" kern="1200" dirty="0" smtClean="0"/>
            <a:t>PL</a:t>
          </a:r>
          <a:endParaRPr lang="de-DE" sz="4000" kern="1200" dirty="0"/>
        </a:p>
      </dsp:txBody>
      <dsp:txXfrm rot="5400000">
        <a:off x="-289869" y="3775905"/>
        <a:ext cx="1932464" cy="1352725"/>
      </dsp:txXfrm>
    </dsp:sp>
    <dsp:sp modelId="{AF517970-56C8-4F07-BC89-39A30CBA35E5}">
      <dsp:nvSpPr>
        <dsp:cNvPr id="0" name=""/>
        <dsp:cNvSpPr/>
      </dsp:nvSpPr>
      <dsp:spPr>
        <a:xfrm rot="5400000">
          <a:off x="4889682" y="-50921"/>
          <a:ext cx="1256101" cy="83300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7680010"/>
              <a:satOff val="-31822"/>
              <a:lumOff val="-235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noProof="0" dirty="0" smtClean="0"/>
            <a:t>TOP Project Lead </a:t>
          </a:r>
          <a:r>
            <a:rPr lang="en-US" sz="1400" kern="1200" noProof="0" dirty="0" smtClean="0"/>
            <a:t>-- small group from MTS + CTI (3 persons)</a:t>
          </a:r>
          <a:endParaRPr lang="en-US" sz="1400" kern="1200" noProof="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noProof="0" dirty="0" smtClean="0"/>
            <a:t>To provide project timeline and roadmap</a:t>
          </a:r>
          <a:endParaRPr lang="en-US" sz="1400" kern="1200" noProof="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noProof="0" smtClean="0"/>
            <a:t>To ensure IP compliance of code base</a:t>
          </a:r>
          <a:endParaRPr lang="en-US" sz="1400" kern="1200" noProof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noProof="0" dirty="0" smtClean="0"/>
            <a:t>To decide on TOP committers (see next slide)</a:t>
          </a:r>
          <a:endParaRPr lang="en-US" sz="1400" kern="1200" noProof="0" dirty="0"/>
        </a:p>
      </dsp:txBody>
      <dsp:txXfrm rot="5400000">
        <a:off x="4889682" y="-50921"/>
        <a:ext cx="1256101" cy="833001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EB6AEC-BCFF-4C31-B7C3-DF70C954AF00}">
      <dsp:nvSpPr>
        <dsp:cNvPr id="0" name=""/>
        <dsp:cNvSpPr/>
      </dsp:nvSpPr>
      <dsp:spPr>
        <a:xfrm>
          <a:off x="0" y="389464"/>
          <a:ext cx="8928992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2989" tIns="333248" rIns="69298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Browse and download code base</a:t>
          </a:r>
          <a:endParaRPr lang="de-D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Join the mailing list or forum, access to wiki</a:t>
          </a:r>
          <a:endParaRPr lang="de-DE" sz="1600" kern="1200" dirty="0"/>
        </a:p>
      </dsp:txBody>
      <dsp:txXfrm>
        <a:off x="0" y="389464"/>
        <a:ext cx="8928992" cy="907200"/>
      </dsp:txXfrm>
    </dsp:sp>
    <dsp:sp modelId="{BDD7924B-2000-44BF-832A-819852AEF1DA}">
      <dsp:nvSpPr>
        <dsp:cNvPr id="0" name=""/>
        <dsp:cNvSpPr/>
      </dsp:nvSpPr>
      <dsp:spPr>
        <a:xfrm>
          <a:off x="446449" y="153304"/>
          <a:ext cx="6250294" cy="472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46" tIns="0" rIns="23624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noProof="0" dirty="0" smtClean="0"/>
            <a:t>Guest – anybody (inside/outside ETSI)</a:t>
          </a:r>
          <a:endParaRPr lang="en-US" sz="1600" b="1" kern="1200" noProof="0" dirty="0"/>
        </a:p>
      </dsp:txBody>
      <dsp:txXfrm>
        <a:off x="446449" y="153304"/>
        <a:ext cx="6250294" cy="472320"/>
      </dsp:txXfrm>
    </dsp:sp>
    <dsp:sp modelId="{0FC7398D-7C87-4257-86B5-A817A9573D1C}">
      <dsp:nvSpPr>
        <dsp:cNvPr id="0" name=""/>
        <dsp:cNvSpPr/>
      </dsp:nvSpPr>
      <dsp:spPr>
        <a:xfrm>
          <a:off x="0" y="1619224"/>
          <a:ext cx="8928992" cy="191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8840005"/>
              <a:satOff val="-15911"/>
              <a:lumOff val="-117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2989" tIns="333248" rIns="69298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noProof="0" dirty="0" smtClean="0"/>
            <a:t>Same as guest +</a:t>
          </a:r>
          <a:endParaRPr lang="en-US" sz="1600" kern="1200" noProof="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noProof="0" smtClean="0"/>
            <a:t>Create a new issue / bug report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noProof="0" smtClean="0"/>
            <a:t>Provide bug fixes as code patches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noProof="0" smtClean="0"/>
            <a:t>Create new feature requests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noProof="0" smtClean="0"/>
            <a:t>Provide code and tests for new features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noProof="0" dirty="0" smtClean="0"/>
            <a:t>Contribute to the TOP wiki</a:t>
          </a:r>
        </a:p>
      </dsp:txBody>
      <dsp:txXfrm>
        <a:off x="0" y="1619224"/>
        <a:ext cx="8928992" cy="1915200"/>
      </dsp:txXfrm>
    </dsp:sp>
    <dsp:sp modelId="{EDFC056C-83A2-4DD3-ABE9-FD706800578C}">
      <dsp:nvSpPr>
        <dsp:cNvPr id="0" name=""/>
        <dsp:cNvSpPr/>
      </dsp:nvSpPr>
      <dsp:spPr>
        <a:xfrm>
          <a:off x="446449" y="1383064"/>
          <a:ext cx="6250294" cy="472320"/>
        </a:xfrm>
        <a:prstGeom prst="roundRect">
          <a:avLst/>
        </a:prstGeom>
        <a:solidFill>
          <a:schemeClr val="accent3">
            <a:hueOff val="8840005"/>
            <a:satOff val="-15911"/>
            <a:lumOff val="-117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46" tIns="0" rIns="23624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noProof="0" dirty="0" smtClean="0"/>
            <a:t>Contributor – any registered person (inside/outside ETSI)</a:t>
          </a:r>
          <a:endParaRPr lang="en-US" sz="1600" b="1" kern="1200" noProof="0" dirty="0"/>
        </a:p>
      </dsp:txBody>
      <dsp:txXfrm>
        <a:off x="446449" y="1383064"/>
        <a:ext cx="6250294" cy="472320"/>
      </dsp:txXfrm>
    </dsp:sp>
    <dsp:sp modelId="{7266340A-287F-4E15-9A70-67882D289C3E}">
      <dsp:nvSpPr>
        <dsp:cNvPr id="0" name=""/>
        <dsp:cNvSpPr/>
      </dsp:nvSpPr>
      <dsp:spPr>
        <a:xfrm>
          <a:off x="0" y="3856984"/>
          <a:ext cx="8928992" cy="141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7680010"/>
              <a:satOff val="-31822"/>
              <a:lumOff val="-235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2989" tIns="333248" rIns="69298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noProof="0" dirty="0" smtClean="0"/>
            <a:t>Same as contributor +</a:t>
          </a:r>
          <a:endParaRPr lang="en-US" sz="1600" kern="1200" noProof="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noProof="0" dirty="0" smtClean="0"/>
            <a:t>Consolidate code changes</a:t>
          </a:r>
          <a:endParaRPr lang="en-US" sz="1600" kern="1200" noProof="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noProof="0" dirty="0" smtClean="0"/>
            <a:t>Ensure software quality and validate bug fixes</a:t>
          </a:r>
          <a:endParaRPr lang="en-US" sz="1600" kern="1200" noProof="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noProof="0" dirty="0" smtClean="0"/>
            <a:t>Manage new versions and branches</a:t>
          </a:r>
          <a:endParaRPr lang="en-US" sz="1600" kern="1200" noProof="0" dirty="0"/>
        </a:p>
      </dsp:txBody>
      <dsp:txXfrm>
        <a:off x="0" y="3856984"/>
        <a:ext cx="8928992" cy="1411200"/>
      </dsp:txXfrm>
    </dsp:sp>
    <dsp:sp modelId="{9086FCAE-7B14-4D7C-8373-EA36E63E398C}">
      <dsp:nvSpPr>
        <dsp:cNvPr id="0" name=""/>
        <dsp:cNvSpPr/>
      </dsp:nvSpPr>
      <dsp:spPr>
        <a:xfrm>
          <a:off x="446449" y="3620824"/>
          <a:ext cx="6250294" cy="472320"/>
        </a:xfrm>
        <a:prstGeom prst="roundRect">
          <a:avLst/>
        </a:prstGeom>
        <a:solidFill>
          <a:schemeClr val="accent3">
            <a:hueOff val="17680010"/>
            <a:satOff val="-31822"/>
            <a:lumOff val="-235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46" tIns="0" rIns="23624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noProof="0" dirty="0" smtClean="0"/>
            <a:t>Committer – a contributor from an ETSI organization</a:t>
          </a:r>
          <a:endParaRPr lang="en-US" sz="1600" b="1" kern="1200" noProof="0" dirty="0"/>
        </a:p>
      </dsp:txBody>
      <dsp:txXfrm>
        <a:off x="446449" y="3620824"/>
        <a:ext cx="6250294" cy="47232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8FC99D-C520-4836-A460-081F6FD18167}">
      <dsp:nvSpPr>
        <dsp:cNvPr id="0" name=""/>
        <dsp:cNvSpPr/>
      </dsp:nvSpPr>
      <dsp:spPr>
        <a:xfrm>
          <a:off x="0" y="382804"/>
          <a:ext cx="10801200" cy="102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93" tIns="374904" rIns="83829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Browse and download code base from </a:t>
          </a:r>
          <a:r>
            <a:rPr lang="en-US" sz="1800" kern="1200" dirty="0" err="1" smtClean="0"/>
            <a:t>git</a:t>
          </a:r>
          <a:r>
            <a:rPr lang="en-US" sz="1800" kern="1200" dirty="0" smtClean="0"/>
            <a:t> repo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Use the software</a:t>
          </a:r>
          <a:endParaRPr lang="en-US" sz="1800" kern="1200" dirty="0"/>
        </a:p>
      </dsp:txBody>
      <dsp:txXfrm>
        <a:off x="0" y="382804"/>
        <a:ext cx="10801200" cy="1020600"/>
      </dsp:txXfrm>
    </dsp:sp>
    <dsp:sp modelId="{CA63D87D-3B9D-4CAB-A1CD-48E5E8E603B2}">
      <dsp:nvSpPr>
        <dsp:cNvPr id="0" name=""/>
        <dsp:cNvSpPr/>
      </dsp:nvSpPr>
      <dsp:spPr>
        <a:xfrm>
          <a:off x="540060" y="117124"/>
          <a:ext cx="7560840" cy="5313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82" tIns="0" rIns="28578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Users (from ETSI and non-ETSI organizations)</a:t>
          </a:r>
          <a:endParaRPr lang="en-US" sz="1800" b="1" kern="1200" dirty="0"/>
        </a:p>
      </dsp:txBody>
      <dsp:txXfrm>
        <a:off x="540060" y="117124"/>
        <a:ext cx="7560840" cy="531360"/>
      </dsp:txXfrm>
    </dsp:sp>
    <dsp:sp modelId="{9A74163E-FBFB-48BA-897F-25011E119718}">
      <dsp:nvSpPr>
        <dsp:cNvPr id="0" name=""/>
        <dsp:cNvSpPr/>
      </dsp:nvSpPr>
      <dsp:spPr>
        <a:xfrm>
          <a:off x="0" y="1766284"/>
          <a:ext cx="10801200" cy="158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8840005"/>
              <a:satOff val="-15911"/>
              <a:lumOff val="-117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93" tIns="374904" rIns="83829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Do interact within the community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Ask questions; issue bug reports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Answer user questions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Suggest changes on documentation, code, test (merge requests)</a:t>
          </a:r>
          <a:endParaRPr lang="en-US" sz="1800" kern="1200" dirty="0"/>
        </a:p>
      </dsp:txBody>
      <dsp:txXfrm>
        <a:off x="0" y="1766284"/>
        <a:ext cx="10801200" cy="1587600"/>
      </dsp:txXfrm>
    </dsp:sp>
    <dsp:sp modelId="{47C6429B-367E-48E2-8528-BF5978020CFD}">
      <dsp:nvSpPr>
        <dsp:cNvPr id="0" name=""/>
        <dsp:cNvSpPr/>
      </dsp:nvSpPr>
      <dsp:spPr>
        <a:xfrm>
          <a:off x="540060" y="1500604"/>
          <a:ext cx="7560840" cy="531360"/>
        </a:xfrm>
        <a:prstGeom prst="roundRect">
          <a:avLst/>
        </a:prstGeom>
        <a:solidFill>
          <a:schemeClr val="accent3">
            <a:hueOff val="8840005"/>
            <a:satOff val="-15911"/>
            <a:lumOff val="-117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82" tIns="0" rIns="28578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Contributors (from a TOP Module team or eligible users)</a:t>
          </a:r>
          <a:endParaRPr lang="en-US" sz="1800" b="1" kern="1200" dirty="0"/>
        </a:p>
      </dsp:txBody>
      <dsp:txXfrm>
        <a:off x="540060" y="1500604"/>
        <a:ext cx="7560840" cy="531360"/>
      </dsp:txXfrm>
    </dsp:sp>
    <dsp:sp modelId="{24F5E610-F058-4D68-838C-3EB573820AD2}">
      <dsp:nvSpPr>
        <dsp:cNvPr id="0" name=""/>
        <dsp:cNvSpPr/>
      </dsp:nvSpPr>
      <dsp:spPr>
        <a:xfrm>
          <a:off x="0" y="3716764"/>
          <a:ext cx="10801200" cy="158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7680010"/>
              <a:satOff val="-31822"/>
              <a:lumOff val="-235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93" tIns="374904" rIns="83829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Following the TOP strategy and has a vision for module development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Have the authority and the skills to decide on the direction</a:t>
          </a:r>
          <a:endParaRPr lang="en-US" sz="1800" kern="1200" dirty="0" smtClean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Handle merge requests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Improve the non-functional requirements, code re-factoring</a:t>
          </a:r>
          <a:endParaRPr lang="en-US" sz="1800" kern="1200" dirty="0" smtClean="0"/>
        </a:p>
      </dsp:txBody>
      <dsp:txXfrm>
        <a:off x="0" y="3716764"/>
        <a:ext cx="10801200" cy="1587600"/>
      </dsp:txXfrm>
    </dsp:sp>
    <dsp:sp modelId="{4BCF02BC-491F-4689-97D7-66EA33FC32A5}">
      <dsp:nvSpPr>
        <dsp:cNvPr id="0" name=""/>
        <dsp:cNvSpPr/>
      </dsp:nvSpPr>
      <dsp:spPr>
        <a:xfrm>
          <a:off x="540060" y="3451084"/>
          <a:ext cx="7560840" cy="531360"/>
        </a:xfrm>
        <a:prstGeom prst="roundRect">
          <a:avLst/>
        </a:prstGeom>
        <a:solidFill>
          <a:schemeClr val="accent3">
            <a:hueOff val="17680010"/>
            <a:satOff val="-31822"/>
            <a:lumOff val="-235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82" tIns="0" rIns="28578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TOP Module Lead</a:t>
          </a:r>
          <a:endParaRPr lang="en-US" sz="1800" b="1" kern="1200" dirty="0"/>
        </a:p>
      </dsp:txBody>
      <dsp:txXfrm>
        <a:off x="540060" y="3451084"/>
        <a:ext cx="7560840" cy="531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1"/>
            <a:ext cx="9928225" cy="455157"/>
          </a:xfrm>
          <a:prstGeom prst="rect">
            <a:avLst/>
          </a:prstGeom>
          <a:solidFill>
            <a:srgbClr val="879BAA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87554" tIns="43777" rIns="87554" bIns="43777" anchor="ctr"/>
          <a:lstStyle/>
          <a:p>
            <a:endParaRPr lang="de-DE"/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544517" cy="35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2237" tIns="142237" rIns="142237" bIns="142237" numCol="1" anchor="t" anchorCtr="0" compatLnSpc="1">
            <a:prstTxWarp prst="textNoShape">
              <a:avLst/>
            </a:prstTxWarp>
          </a:bodyPr>
          <a:lstStyle>
            <a:lvl1pPr defTabSz="902899">
              <a:spcBef>
                <a:spcPct val="0"/>
              </a:spcBef>
              <a:defRPr sz="1100">
                <a:solidFill>
                  <a:schemeClr val="bg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383711" y="0"/>
            <a:ext cx="4544516" cy="35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2237" tIns="142237" rIns="142237" bIns="142237" numCol="1" anchor="t" anchorCtr="0" compatLnSpc="1">
            <a:prstTxWarp prst="textNoShape">
              <a:avLst/>
            </a:prstTxWarp>
          </a:bodyPr>
          <a:lstStyle>
            <a:lvl1pPr algn="r" defTabSz="902899">
              <a:spcBef>
                <a:spcPct val="0"/>
              </a:spcBef>
              <a:defRPr sz="1100">
                <a:solidFill>
                  <a:schemeClr val="bg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309100"/>
            <a:ext cx="4544517" cy="35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2237" tIns="142237" rIns="142237" bIns="142237" numCol="1" anchor="b" anchorCtr="0" compatLnSpc="1">
            <a:prstTxWarp prst="textNoShape">
              <a:avLst/>
            </a:prstTxWarp>
          </a:bodyPr>
          <a:lstStyle>
            <a:lvl1pPr defTabSz="902899">
              <a:spcBef>
                <a:spcPct val="0"/>
              </a:spcBef>
              <a:defRPr sz="11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383711" y="6309100"/>
            <a:ext cx="4544516" cy="35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2237" tIns="142237" rIns="142237" bIns="142237" numCol="1" anchor="b" anchorCtr="0" compatLnSpc="1">
            <a:prstTxWarp prst="textNoShape">
              <a:avLst/>
            </a:prstTxWarp>
          </a:bodyPr>
          <a:lstStyle>
            <a:lvl1pPr algn="r" defTabSz="902899">
              <a:spcBef>
                <a:spcPct val="0"/>
              </a:spcBef>
              <a:defRPr sz="11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r>
              <a:rPr lang="de-DE" dirty="0" smtClean="0">
                <a:latin typeface="Arial" pitchFamily="34" charset="0"/>
              </a:rPr>
              <a:t>Handout </a:t>
            </a:r>
            <a:fld id="{BFC713D8-7968-482B-A79F-9C586FE5053A}" type="slidenum">
              <a:rPr lang="de-DE" smtClean="0">
                <a:latin typeface="Arial" pitchFamily="34" charset="0"/>
              </a:rPr>
              <a:pPr/>
              <a:t>‹#›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3172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544517" cy="35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2237" tIns="142237" rIns="142237" bIns="142237" numCol="1" anchor="t" anchorCtr="0" compatLnSpc="1">
            <a:prstTxWarp prst="textNoShape">
              <a:avLst/>
            </a:prstTxWarp>
          </a:bodyPr>
          <a:lstStyle>
            <a:lvl1pPr defTabSz="902899">
              <a:spcBef>
                <a:spcPct val="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383711" y="0"/>
            <a:ext cx="4542296" cy="35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2237" tIns="142237" rIns="142237" bIns="142237" numCol="1" anchor="t" anchorCtr="0" compatLnSpc="1">
            <a:prstTxWarp prst="textNoShape">
              <a:avLst/>
            </a:prstTxWarp>
          </a:bodyPr>
          <a:lstStyle>
            <a:lvl1pPr algn="r" defTabSz="902899">
              <a:spcBef>
                <a:spcPct val="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43200" y="501650"/>
            <a:ext cx="4443413" cy="2498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33016" y="3142655"/>
            <a:ext cx="9262199" cy="297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309101"/>
            <a:ext cx="4544517" cy="358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2237" tIns="142237" rIns="142237" bIns="142237" numCol="1" anchor="b" anchorCtr="0" compatLnSpc="1">
            <a:prstTxWarp prst="textNoShape">
              <a:avLst/>
            </a:prstTxWarp>
          </a:bodyPr>
          <a:lstStyle>
            <a:lvl1pPr defTabSz="902899">
              <a:spcBef>
                <a:spcPct val="0"/>
              </a:spcBef>
              <a:defRPr sz="11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383711" y="6309101"/>
            <a:ext cx="4542296" cy="358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2237" tIns="142237" rIns="142237" bIns="142237" numCol="1" anchor="b" anchorCtr="0" compatLnSpc="1">
            <a:prstTxWarp prst="textNoShape">
              <a:avLst/>
            </a:prstTxWarp>
          </a:bodyPr>
          <a:lstStyle>
            <a:lvl1pPr algn="r" defTabSz="902899">
              <a:spcBef>
                <a:spcPct val="0"/>
              </a:spcBef>
              <a:defRPr sz="11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r>
              <a:rPr lang="de-DE" dirty="0" smtClean="0">
                <a:latin typeface="Arial" pitchFamily="34" charset="0"/>
              </a:rPr>
              <a:t>Notes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‹#›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38778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olor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auto">
          <a:xfrm>
            <a:off x="0" y="0"/>
            <a:ext cx="12198350" cy="6858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fr-FR" sz="1800" b="1" dirty="0" err="1" smtClean="0">
              <a:solidFill>
                <a:schemeClr val="tx1"/>
              </a:solidFill>
            </a:endParaRPr>
          </a:p>
        </p:txBody>
      </p:sp>
      <p:sp>
        <p:nvSpPr>
          <p:cNvPr id="3" name="cdtRectangle 115 Id57350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 bwMode="ltGray">
          <a:xfrm>
            <a:off x="627063" y="4877954"/>
            <a:ext cx="10800704" cy="924541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wrap="square" lIns="216000" tIns="90000" rIns="216000" bIns="216000" anchor="b" anchorCtr="0">
            <a:spAutoFit/>
          </a:bodyPr>
          <a:lstStyle>
            <a:lvl1pPr>
              <a:defRPr sz="40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cdtText Box 101 Id11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4173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" preserve="1" userDrawn="1">
  <p:cSld name="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Click to add core message of slide</a:t>
            </a:r>
            <a:endParaRPr lang="en-US" noProof="0" dirty="0"/>
          </a:p>
        </p:txBody>
      </p:sp>
      <p:sp>
        <p:nvSpPr>
          <p:cNvPr id="5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7062" y="1556792"/>
            <a:ext cx="11088688" cy="4250283"/>
          </a:xfrm>
          <a:ln>
            <a:noFill/>
          </a:ln>
        </p:spPr>
        <p:txBody>
          <a:bodyPr vert="horz" wrap="square" lIns="0" tIns="0" rIns="0" bIns="0" rtlCol="0">
            <a:noAutofit/>
          </a:bodyPr>
          <a:lstStyle>
            <a:lvl1pPr>
              <a:defRPr lang="de-DE" sz="1400" kern="1400" baseline="0" smtClean="0"/>
            </a:lvl1pPr>
            <a:lvl2pPr>
              <a:defRPr lang="de-DE" sz="1400" kern="1400" smtClean="0">
                <a:cs typeface="+mn-cs"/>
              </a:defRPr>
            </a:lvl2pPr>
            <a:lvl3pPr>
              <a:defRPr lang="de-DE" sz="1400" kern="1400" smtClean="0">
                <a:cs typeface="+mn-cs"/>
              </a:defRPr>
            </a:lvl3pPr>
            <a:lvl4pPr>
              <a:defRPr lang="de-DE" sz="1400" kern="1400" smtClean="0">
                <a:cs typeface="+mn-cs"/>
              </a:defRPr>
            </a:lvl4pPr>
            <a:lvl5pPr>
              <a:defRPr lang="de-DE" sz="1400" kern="1400">
                <a:cs typeface="+mn-cs"/>
              </a:defRPr>
            </a:lvl5pPr>
          </a:lstStyle>
          <a:p>
            <a:pPr lvl="0" eaLnBrk="0" hangingPunct="0"/>
            <a:r>
              <a:rPr lang="en-US" dirty="0" smtClean="0"/>
              <a:t>Note: Increase indent level to start bullet list/</a:t>
            </a:r>
            <a:r>
              <a:rPr lang="en-US" dirty="0" err="1" smtClean="0"/>
              <a:t>Vergrößern</a:t>
            </a:r>
            <a:r>
              <a:rPr lang="en-US" dirty="0" smtClean="0"/>
              <a:t> </a:t>
            </a:r>
            <a:r>
              <a:rPr lang="en-US" dirty="0" err="1" smtClean="0"/>
              <a:t>Sie</a:t>
            </a:r>
            <a:r>
              <a:rPr lang="en-US" dirty="0" smtClean="0"/>
              <a:t> die </a:t>
            </a:r>
            <a:r>
              <a:rPr lang="en-US" dirty="0" err="1" smtClean="0"/>
              <a:t>Einzugsebene</a:t>
            </a:r>
            <a:r>
              <a:rPr lang="en-US" dirty="0" smtClean="0"/>
              <a:t>, um Bullets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erhalten</a:t>
            </a:r>
            <a:r>
              <a:rPr lang="en-US" dirty="0" smtClean="0"/>
              <a:t>.</a:t>
            </a:r>
          </a:p>
          <a:p>
            <a:pPr marL="179388" lvl="1" indent="-179388" eaLnBrk="0" hangingPunct="0">
              <a:buClr>
                <a:schemeClr val="accent1"/>
              </a:buClr>
            </a:pPr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marL="358775" lvl="2" eaLnBrk="0" hangingPunct="0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marL="538163" lvl="3" eaLnBrk="0" hangingPunct="0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marL="717550" lvl="4" eaLnBrk="0" hangingPunct="0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307304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76034" y="6588126"/>
            <a:ext cx="6950518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© ETSI 2017. All rights reserved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-127066" y="6588126"/>
            <a:ext cx="50826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1DCD7B2-52C0-4091-AB5C-9F722F1922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13" Type="http://schemas.openxmlformats.org/officeDocument/2006/relationships/tags" Target="../tags/tag9.xml"/><Relationship Id="rId18" Type="http://schemas.openxmlformats.org/officeDocument/2006/relationships/tags" Target="../tags/tag14.xml"/><Relationship Id="rId26" Type="http://schemas.openxmlformats.org/officeDocument/2006/relationships/tags" Target="../tags/tag22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7.xml"/><Relationship Id="rId34" Type="http://schemas.openxmlformats.org/officeDocument/2006/relationships/tags" Target="../tags/tag30.xml"/><Relationship Id="rId7" Type="http://schemas.openxmlformats.org/officeDocument/2006/relationships/tags" Target="../tags/tag3.xml"/><Relationship Id="rId12" Type="http://schemas.openxmlformats.org/officeDocument/2006/relationships/tags" Target="../tags/tag8.xml"/><Relationship Id="rId17" Type="http://schemas.openxmlformats.org/officeDocument/2006/relationships/tags" Target="../tags/tag13.xml"/><Relationship Id="rId25" Type="http://schemas.openxmlformats.org/officeDocument/2006/relationships/tags" Target="../tags/tag21.xml"/><Relationship Id="rId33" Type="http://schemas.openxmlformats.org/officeDocument/2006/relationships/tags" Target="../tags/tag29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2.xml"/><Relationship Id="rId20" Type="http://schemas.openxmlformats.org/officeDocument/2006/relationships/tags" Target="../tags/tag16.xml"/><Relationship Id="rId29" Type="http://schemas.openxmlformats.org/officeDocument/2006/relationships/tags" Target="../tags/tag25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11" Type="http://schemas.openxmlformats.org/officeDocument/2006/relationships/tags" Target="../tags/tag7.xml"/><Relationship Id="rId24" Type="http://schemas.openxmlformats.org/officeDocument/2006/relationships/tags" Target="../tags/tag20.xml"/><Relationship Id="rId32" Type="http://schemas.openxmlformats.org/officeDocument/2006/relationships/tags" Target="../tags/tag28.xml"/><Relationship Id="rId5" Type="http://schemas.openxmlformats.org/officeDocument/2006/relationships/vmlDrawing" Target="../drawings/vmlDrawing1.vml"/><Relationship Id="rId15" Type="http://schemas.openxmlformats.org/officeDocument/2006/relationships/tags" Target="../tags/tag11.xml"/><Relationship Id="rId23" Type="http://schemas.openxmlformats.org/officeDocument/2006/relationships/tags" Target="../tags/tag19.xml"/><Relationship Id="rId28" Type="http://schemas.openxmlformats.org/officeDocument/2006/relationships/tags" Target="../tags/tag24.xml"/><Relationship Id="rId10" Type="http://schemas.openxmlformats.org/officeDocument/2006/relationships/tags" Target="../tags/tag6.xml"/><Relationship Id="rId19" Type="http://schemas.openxmlformats.org/officeDocument/2006/relationships/tags" Target="../tags/tag15.xml"/><Relationship Id="rId31" Type="http://schemas.openxmlformats.org/officeDocument/2006/relationships/tags" Target="../tags/tag27.xml"/><Relationship Id="rId4" Type="http://schemas.openxmlformats.org/officeDocument/2006/relationships/theme" Target="../theme/theme1.xml"/><Relationship Id="rId9" Type="http://schemas.openxmlformats.org/officeDocument/2006/relationships/tags" Target="../tags/tag5.xml"/><Relationship Id="rId14" Type="http://schemas.openxmlformats.org/officeDocument/2006/relationships/tags" Target="../tags/tag10.xml"/><Relationship Id="rId22" Type="http://schemas.openxmlformats.org/officeDocument/2006/relationships/tags" Target="../tags/tag18.xml"/><Relationship Id="rId27" Type="http://schemas.openxmlformats.org/officeDocument/2006/relationships/tags" Target="../tags/tag23.xml"/><Relationship Id="rId30" Type="http://schemas.openxmlformats.org/officeDocument/2006/relationships/tags" Target="../tags/tag26.xml"/><Relationship Id="rId35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738526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049" name="think-cell Folie" r:id="rId35" imgW="360" imgH="360" progId="">
              <p:embed/>
            </p:oleObj>
          </a:graphicData>
        </a:graphic>
      </p:graphicFrame>
      <p:sp>
        <p:nvSpPr>
          <p:cNvPr id="15" name="cdtRectangle 12 Id15"/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gray">
          <a:xfrm>
            <a:off x="0" y="0"/>
            <a:ext cx="12198350" cy="12684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078" name="cdtRectangle 115 Id3078"/>
          <p:cNvSpPr>
            <a:spLocks noGrp="1" noChangeArrowheads="1"/>
          </p:cNvSpPr>
          <p:nvPr>
            <p:ph type="title"/>
            <p:custDataLst>
              <p:tags r:id="rId8"/>
            </p:custDataLst>
          </p:nvPr>
        </p:nvSpPr>
        <p:spPr bwMode="auto">
          <a:xfrm>
            <a:off x="0" y="0"/>
            <a:ext cx="1219835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396000" rIns="2124000" bIns="234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3079" name="cdtRectangle 116 Id3079"/>
          <p:cNvSpPr>
            <a:spLocks noGrp="1" noChangeArrowheads="1"/>
          </p:cNvSpPr>
          <p:nvPr>
            <p:ph type="body" idx="1"/>
            <p:custDataLst>
              <p:tags r:id="rId9"/>
            </p:custDataLst>
          </p:nvPr>
        </p:nvSpPr>
        <p:spPr bwMode="auto">
          <a:xfrm>
            <a:off x="627063" y="1773238"/>
            <a:ext cx="8208962" cy="403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cxnSp>
        <p:nvCxnSpPr>
          <p:cNvPr id="3072" name="cdtMasterTags_CL1 Id3072"/>
          <p:cNvCxnSpPr/>
          <p:nvPr>
            <p:custDataLst>
              <p:tags r:id="rId1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3" name="cdtMasterTags_CL2 Id3073"/>
          <p:cNvCxnSpPr/>
          <p:nvPr>
            <p:custDataLst>
              <p:tags r:id="rId1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4" name="cdtMasterTags_CL3 Id3074"/>
          <p:cNvCxnSpPr/>
          <p:nvPr>
            <p:custDataLst>
              <p:tags r:id="rId1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5" name="cdtMasterTags_CL4 Id3075"/>
          <p:cNvCxnSpPr/>
          <p:nvPr>
            <p:custDataLst>
              <p:tags r:id="rId1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6" name="cdtMasterTags_CL5 Id3076"/>
          <p:cNvCxnSpPr/>
          <p:nvPr>
            <p:custDataLst>
              <p:tags r:id="rId1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7" name="cdtMasterTags_CL6 Id3077"/>
          <p:cNvCxnSpPr/>
          <p:nvPr>
            <p:custDataLst>
              <p:tags r:id="rId1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0" name="cdtMasterTags_CL7 Id3080"/>
          <p:cNvCxnSpPr/>
          <p:nvPr>
            <p:custDataLst>
              <p:tags r:id="rId1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1" name="cdtMasterTags_CL8 Id3081"/>
          <p:cNvCxnSpPr/>
          <p:nvPr>
            <p:custDataLst>
              <p:tags r:id="rId1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2" name="cdtMasterTags_CL9 Id3082"/>
          <p:cNvCxnSpPr/>
          <p:nvPr>
            <p:custDataLst>
              <p:tags r:id="rId1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3" name="cdtMasterTags_CL10 Id3083"/>
          <p:cNvCxnSpPr/>
          <p:nvPr>
            <p:custDataLst>
              <p:tags r:id="rId1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4" name="cdtMasterTags_CL11 Id3084"/>
          <p:cNvCxnSpPr/>
          <p:nvPr>
            <p:custDataLst>
              <p:tags r:id="rId2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5" name="cdtMasterTags_CL12 Id3085"/>
          <p:cNvCxnSpPr/>
          <p:nvPr>
            <p:custDataLst>
              <p:tags r:id="rId2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6" name="cdtMasterTags_CL13 Id3086"/>
          <p:cNvCxnSpPr/>
          <p:nvPr>
            <p:custDataLst>
              <p:tags r:id="rId2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7" name="cdtMasterTags_CL14 Id3087"/>
          <p:cNvCxnSpPr/>
          <p:nvPr>
            <p:custDataLst>
              <p:tags r:id="rId2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8" name="cdtMasterTags_CL15 Id3088"/>
          <p:cNvCxnSpPr/>
          <p:nvPr>
            <p:custDataLst>
              <p:tags r:id="rId2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9" name="cdtMasterTags_CL16 Id3089"/>
          <p:cNvCxnSpPr/>
          <p:nvPr>
            <p:custDataLst>
              <p:tags r:id="rId2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0" name="cdtMasterTags_CL17 Id3090"/>
          <p:cNvCxnSpPr/>
          <p:nvPr>
            <p:custDataLst>
              <p:tags r:id="rId2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1" name="cdtMasterTags_CL18 Id3091"/>
          <p:cNvCxnSpPr/>
          <p:nvPr>
            <p:custDataLst>
              <p:tags r:id="rId2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2" name="cdtMasterTags_CL19 Id3092"/>
          <p:cNvCxnSpPr/>
          <p:nvPr>
            <p:custDataLst>
              <p:tags r:id="rId2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3" name="cdtMasterTags_CL20 Id3093"/>
          <p:cNvCxnSpPr/>
          <p:nvPr>
            <p:custDataLst>
              <p:tags r:id="rId2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4" name="cdtMasterTags_CL21 Id3094"/>
          <p:cNvCxnSpPr/>
          <p:nvPr>
            <p:custDataLst>
              <p:tags r:id="rId3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5" name="cdtMasterTags_CL22 Id3095"/>
          <p:cNvCxnSpPr/>
          <p:nvPr>
            <p:custDataLst>
              <p:tags r:id="rId3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6" name="cdtMasterTags"/>
          <p:cNvCxnSpPr/>
          <p:nvPr>
            <p:custDataLst>
              <p:tags r:id="rId3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" name="cdtTextBox 12 Id17"/>
          <p:cNvSpPr txBox="1"/>
          <p:nvPr>
            <p:custDataLst>
              <p:tags r:id="rId33"/>
            </p:custDataLst>
          </p:nvPr>
        </p:nvSpPr>
        <p:spPr>
          <a:xfrm>
            <a:off x="0" y="6597650"/>
            <a:ext cx="3932230" cy="260350"/>
          </a:xfrm>
          <a:prstGeom prst="rect">
            <a:avLst/>
          </a:prstGeom>
          <a:noFill/>
        </p:spPr>
        <p:txBody>
          <a:bodyPr wrap="square" lIns="1908000" tIns="0" rIns="0" bIns="11520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fld id="{811B4DB6-DC33-44CF-9D0E-B24343208845}" type="datetime1">
              <a:rPr lang="en-GB" sz="1000" noProof="0" smtClean="0">
                <a:solidFill>
                  <a:srgbClr val="000000"/>
                </a:solidFill>
              </a:rPr>
              <a:pPr>
                <a:lnSpc>
                  <a:spcPct val="110000"/>
                </a:lnSpc>
                <a:spcBef>
                  <a:spcPts val="0"/>
                </a:spcBef>
              </a:pPr>
              <a:t>01/06/2017</a:t>
            </a:fld>
            <a:endParaRPr lang="de-DE" sz="1000" noProof="0" dirty="0" smtClean="0">
              <a:solidFill>
                <a:srgbClr val="000000"/>
              </a:solidFill>
            </a:endParaRPr>
          </a:p>
        </p:txBody>
      </p:sp>
      <p:sp>
        <p:nvSpPr>
          <p:cNvPr id="65" name="cdtTextBox 11 Id18"/>
          <p:cNvSpPr txBox="1"/>
          <p:nvPr>
            <p:custDataLst>
              <p:tags r:id="rId34"/>
            </p:custDataLst>
          </p:nvPr>
        </p:nvSpPr>
        <p:spPr>
          <a:xfrm>
            <a:off x="0" y="6597650"/>
            <a:ext cx="1765285" cy="260350"/>
          </a:xfrm>
          <a:prstGeom prst="rect">
            <a:avLst/>
          </a:prstGeom>
          <a:noFill/>
        </p:spPr>
        <p:txBody>
          <a:bodyPr wrap="square" lIns="626400" tIns="0" rIns="0" bIns="115200" rtlCol="0" anchor="t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DE" sz="1000" noProof="0" dirty="0" smtClean="0">
                <a:solidFill>
                  <a:srgbClr val="000000"/>
                </a:solidFill>
              </a:rPr>
              <a:t>Page </a:t>
            </a:r>
            <a:fld id="{91E7552C-A157-4A4F-8E99-698C0325FC94}" type="slidenum">
              <a:rPr lang="de-DE" sz="1000" noProof="0" smtClean="0">
                <a:solidFill>
                  <a:srgbClr val="000000"/>
                </a:solidFill>
              </a:rPr>
              <a:pPr>
                <a:lnSpc>
                  <a:spcPct val="110000"/>
                </a:lnSpc>
                <a:spcBef>
                  <a:spcPts val="0"/>
                </a:spcBef>
              </a:pPr>
              <a:t>‹#›</a:t>
            </a:fld>
            <a:endParaRPr lang="de-DE" sz="1000" noProof="0" dirty="0" smtClean="0">
              <a:solidFill>
                <a:srgbClr val="000000"/>
              </a:solidFill>
            </a:endParaRPr>
          </a:p>
        </p:txBody>
      </p:sp>
    </p:spTree>
    <p:custDataLst>
      <p:tags r:id="rId6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16" r:id="rId2"/>
    <p:sldLayoutId id="2147483717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dk2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chemeClr val="accent1"/>
        </a:buClr>
        <a:buFont typeface="Arial" pitchFamily="34" charset="0"/>
        <a:buNone/>
        <a:tabLst/>
        <a:defRPr sz="1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79388" indent="-177800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chemeClr val="accent1"/>
        </a:buClr>
        <a:buChar char="•"/>
        <a:tabLst/>
        <a:defRPr sz="1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58775" indent="-177800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chemeClr val="accent1"/>
        </a:buClr>
        <a:buChar char="•"/>
        <a:tabLst/>
        <a:defRPr sz="1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38163" indent="-177800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chemeClr val="accent1"/>
        </a:buClr>
        <a:buChar char="•"/>
        <a:tabLst/>
        <a:defRPr sz="1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17550" indent="-177800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chemeClr val="accent1"/>
        </a:buClr>
        <a:buChar char="•"/>
        <a:tabLst/>
        <a:defRPr sz="14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2207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6pPr>
      <a:lvl7pPr marL="16779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7pPr>
      <a:lvl8pPr marL="21351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8pPr>
      <a:lvl9pPr marL="25923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ortal.etsi.org/Portals/0/TBpages/OSM/Docs/OSM%20WP%20v1.0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063" y="4447066"/>
            <a:ext cx="11016728" cy="1355429"/>
          </a:xfrm>
        </p:spPr>
        <p:txBody>
          <a:bodyPr/>
          <a:lstStyle/>
          <a:p>
            <a:r>
              <a:rPr lang="en-US" dirty="0" smtClean="0"/>
              <a:t>TDL Open Source Project (TOP)</a:t>
            </a:r>
            <a:br>
              <a:rPr lang="en-US" dirty="0" smtClean="0"/>
            </a:br>
            <a:r>
              <a:rPr lang="en-US" sz="2800" dirty="0" smtClean="0"/>
              <a:t>Input to MTS#71, 31 May / 01 Jun 2017</a:t>
            </a:r>
            <a:endParaRPr lang="de-D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TOP Module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>
              <a:buNone/>
            </a:pPr>
            <a:r>
              <a:rPr lang="en-US" b="1" dirty="0" smtClean="0"/>
              <a:t>TOP Module goal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Implementation of parts of the TDL standard series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Accommodating additional user needs, e.g. on the selection of the chosen base technology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None/>
            </a:pPr>
            <a:r>
              <a:rPr lang="en-US" b="1" dirty="0" smtClean="0"/>
              <a:t>TOP Module tasks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Release planning of TOP Module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Coding of TDL standard (R/W access to source code)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Maintain existing code base, including bug fixing and (release/development) branch management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Review of submitted code from the community, so-called “merge requests”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Perform IP compliance check (</a:t>
            </a:r>
            <a:r>
              <a:rPr lang="en-GB" dirty="0" err="1" smtClean="0"/>
              <a:t>fossology</a:t>
            </a:r>
            <a:r>
              <a:rPr lang="en-US" dirty="0" smtClean="0"/>
              <a:t>)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Maintains the TOP Module website/wiki under the TDL website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Answer questions from users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None/>
            </a:pPr>
            <a:r>
              <a:rPr lang="en-US" b="1" dirty="0" smtClean="0"/>
              <a:t>TOP Module organization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Module Lead – from an active MTS member organization; appointed by SG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Virtual team – about 3 team members from ETSI organizations, on a voluntary basis or from an STF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TDL SG – </a:t>
            </a:r>
            <a:r>
              <a:rPr lang="en-US" dirty="0" smtClean="0">
                <a:solidFill>
                  <a:schemeClr val="tx1"/>
                </a:solidFill>
              </a:rPr>
              <a:t>TOP Technical Steering Group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/>
              <a:t>TOP TSG goal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Driving the TOP Modules to ensure their successful operation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Driving TDL standardization activities to reflect user needs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b="1" dirty="0" smtClean="0"/>
              <a:t>TOP TSG tasks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Create/withdraw TOP Modules; appoint Module </a:t>
            </a:r>
            <a:r>
              <a:rPr lang="en-US" dirty="0"/>
              <a:t>L</a:t>
            </a:r>
            <a:r>
              <a:rPr lang="en-US" dirty="0" smtClean="0"/>
              <a:t>eads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Organizing </a:t>
            </a:r>
            <a:r>
              <a:rPr lang="en-US" dirty="0"/>
              <a:t>periodic calls to drive technical development in TOP </a:t>
            </a:r>
            <a:r>
              <a:rPr lang="en-US" dirty="0" smtClean="0"/>
              <a:t>Modules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Define feature lists and coordinate release plans of TOP Modules according to a common roadmap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Bring forward New Work Items and STF proposals to Advisory Group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Solve technical issues and conflicts that cannot be solved within a Module (escalation)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Report regularly at MTS meetings 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b="1" dirty="0" smtClean="0"/>
              <a:t>TOP TSG organization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SG Lead – appointed annually(?) by MTS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SG members – 5 to 10 persons from MTS members with interest in TDL and TOP</a:t>
            </a:r>
            <a:br>
              <a:rPr lang="en-US" dirty="0" smtClean="0"/>
            </a:br>
            <a:r>
              <a:rPr lang="en-US" dirty="0" smtClean="0"/>
              <a:t>		SG membership shall be confirmed annually after an open call for participation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 MTS – TOP Advisory Group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TOP </a:t>
            </a:r>
            <a:r>
              <a:rPr lang="en-US" b="1" dirty="0" smtClean="0"/>
              <a:t>AG </a:t>
            </a:r>
            <a:r>
              <a:rPr lang="en-US" b="1" dirty="0"/>
              <a:t>goal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Providing support for the TOP development activities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Reaching out to promote TDL and TOP within other ETSI TBs and elsewhere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  <a:p>
            <a:r>
              <a:rPr lang="en-US" b="1" dirty="0"/>
              <a:t>TOP </a:t>
            </a:r>
            <a:r>
              <a:rPr lang="en-US" b="1" dirty="0" smtClean="0"/>
              <a:t>AG </a:t>
            </a:r>
            <a:r>
              <a:rPr lang="en-US" b="1" dirty="0"/>
              <a:t>tasks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Coordinate TOP and TDL development with TTCN-3 and other upcoming WIs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Confirm TOP activity plan as proposed by TOP TSG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Promote actively TOP and TDL for use in other ETSI TBs, e.g. organize workshops, tutorials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Manage liaisons with external organizations on TOP and TDL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Manage the finances to support TOP and TDL development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Maintain the TOP working procedures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endParaRPr lang="en-US" dirty="0"/>
          </a:p>
          <a:p>
            <a:r>
              <a:rPr lang="en-US" b="1" dirty="0"/>
              <a:t>TOP </a:t>
            </a:r>
            <a:r>
              <a:rPr lang="en-US" b="1" dirty="0" smtClean="0"/>
              <a:t>AG organization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The Advisory Group is effectively the TC MTS, represented by its active members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in TOP Module (revised)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482551" y="1268413"/>
          <a:ext cx="10801200" cy="5421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6-Point Star 5"/>
          <p:cNvSpPr/>
          <p:nvPr/>
        </p:nvSpPr>
        <p:spPr bwMode="auto">
          <a:xfrm>
            <a:off x="9699575" y="1268413"/>
            <a:ext cx="2376264" cy="1152128"/>
          </a:xfrm>
          <a:prstGeom prst="star16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No registration required</a:t>
            </a:r>
          </a:p>
        </p:txBody>
      </p:sp>
      <p:sp>
        <p:nvSpPr>
          <p:cNvPr id="7" name="16-Point Star 6"/>
          <p:cNvSpPr/>
          <p:nvPr/>
        </p:nvSpPr>
        <p:spPr bwMode="auto">
          <a:xfrm>
            <a:off x="9707959" y="2996952"/>
            <a:ext cx="2376264" cy="1152128"/>
          </a:xfrm>
          <a:prstGeom prst="star16">
            <a:avLst/>
          </a:prstGeom>
          <a:solidFill>
            <a:srgbClr val="FFE17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Registered user only</a:t>
            </a:r>
          </a:p>
        </p:txBody>
      </p:sp>
      <p:sp>
        <p:nvSpPr>
          <p:cNvPr id="8" name="16-Point Star 7"/>
          <p:cNvSpPr/>
          <p:nvPr/>
        </p:nvSpPr>
        <p:spPr bwMode="auto">
          <a:xfrm>
            <a:off x="9699575" y="4725144"/>
            <a:ext cx="2376264" cy="1152128"/>
          </a:xfrm>
          <a:prstGeom prst="star16">
            <a:avLst/>
          </a:prstGeom>
          <a:solidFill>
            <a:srgbClr val="FFE17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Registered user only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8763471" y="5733256"/>
            <a:ext cx="2376264" cy="95664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Check with Michele’s access levels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Responsibilities of the ETSI Secretariat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dirty="0" smtClean="0"/>
              <a:t>Project </a:t>
            </a:r>
            <a:r>
              <a:rPr lang="en-US" dirty="0"/>
              <a:t>co-ordination = contact point to relevant ETSI departments and TC MTS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Tracking </a:t>
            </a:r>
            <a:r>
              <a:rPr lang="en-US" dirty="0"/>
              <a:t>the overall progress of the project and ensuring that correct process is adhered to (</a:t>
            </a:r>
            <a:r>
              <a:rPr lang="en-US" dirty="0" err="1" smtClean="0"/>
              <a:t>w.r.t</a:t>
            </a:r>
            <a:r>
              <a:rPr lang="en-US" dirty="0" smtClean="0"/>
              <a:t>. </a:t>
            </a:r>
            <a:r>
              <a:rPr lang="en-US" dirty="0"/>
              <a:t>ETSI rules)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Drafting </a:t>
            </a:r>
            <a:r>
              <a:rPr lang="en-US" dirty="0"/>
              <a:t>legal documentation (CCL, ICLA, EULA, DCO </a:t>
            </a:r>
            <a:r>
              <a:rPr lang="en-US" dirty="0" smtClean="0"/>
              <a:t>etc.)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Handling </a:t>
            </a:r>
            <a:r>
              <a:rPr lang="en-US" dirty="0"/>
              <a:t>the signature process for any agreements that may be needed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IT </a:t>
            </a:r>
            <a:r>
              <a:rPr lang="en-US" dirty="0"/>
              <a:t>support (set up and maintenance of the platform)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Access </a:t>
            </a:r>
            <a:r>
              <a:rPr lang="en-US" dirty="0"/>
              <a:t>control (for participation and code download)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Co-operative </a:t>
            </a:r>
            <a:r>
              <a:rPr lang="en-US" dirty="0"/>
              <a:t>application of </a:t>
            </a:r>
            <a:r>
              <a:rPr lang="en-US" dirty="0" err="1" smtClean="0"/>
              <a:t>fossology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Assistance </a:t>
            </a:r>
            <a:r>
              <a:rPr lang="en-US" dirty="0"/>
              <a:t>to create and publish project </a:t>
            </a:r>
            <a:r>
              <a:rPr lang="en-US" dirty="0" smtClean="0"/>
              <a:t>website </a:t>
            </a:r>
            <a:r>
              <a:rPr lang="en-US" dirty="0"/>
              <a:t>and ensuring legal documentation etc. is visible/available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Setting </a:t>
            </a:r>
            <a:r>
              <a:rPr lang="en-US" dirty="0"/>
              <a:t>up conference calls, LISTSERV, etc.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Issue </a:t>
            </a:r>
            <a:r>
              <a:rPr lang="en-US" dirty="0"/>
              <a:t>news releases, social networking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 rot="1927715">
            <a:off x="8864766" y="958108"/>
            <a:ext cx="2855149" cy="8065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Input from Anthony;</a:t>
            </a:r>
            <a:b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reference needed.</a:t>
            </a:r>
            <a:endParaRPr lang="en-US" sz="1600" b="1" dirty="0" err="1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sz="9600" dirty="0" smtClean="0"/>
              <a:t>TOP Module Structure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Module Structure – Input for Discussion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dirty="0" smtClean="0"/>
              <a:t>Current features (code deliverables) from the previous TDL-3 STF; see </a:t>
            </a:r>
            <a:r>
              <a:rPr lang="en-GB" dirty="0"/>
              <a:t>ETSI TR 203 119 </a:t>
            </a:r>
            <a:r>
              <a:rPr lang="en-GB" dirty="0" smtClean="0"/>
              <a:t>V1.1.2 </a:t>
            </a:r>
            <a:r>
              <a:rPr lang="en-GB" dirty="0"/>
              <a:t>(2016-04</a:t>
            </a:r>
            <a:r>
              <a:rPr lang="en-GB" dirty="0" smtClean="0"/>
              <a:t>), submitted to MTS#68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TDL-MM implementation + MM validation + </a:t>
            </a:r>
            <a:r>
              <a:rPr lang="en-GB" dirty="0"/>
              <a:t>Import and export TDL </a:t>
            </a:r>
            <a:r>
              <a:rPr lang="en-GB" dirty="0" smtClean="0"/>
              <a:t>models (parts 1 + 3)</a:t>
            </a:r>
            <a:endParaRPr lang="en-GB" dirty="0" smtClean="0"/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Textual </a:t>
            </a:r>
            <a:r>
              <a:rPr lang="en-GB" dirty="0"/>
              <a:t>editor </a:t>
            </a:r>
            <a:r>
              <a:rPr lang="en-GB" dirty="0" smtClean="0"/>
              <a:t>(part 1)</a:t>
            </a:r>
            <a:endParaRPr lang="en-GB" dirty="0" smtClean="0"/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Textual </a:t>
            </a:r>
            <a:r>
              <a:rPr lang="en-GB" dirty="0"/>
              <a:t>editor for structured test </a:t>
            </a:r>
            <a:r>
              <a:rPr lang="en-GB" dirty="0" smtClean="0"/>
              <a:t>objectives </a:t>
            </a:r>
            <a:r>
              <a:rPr lang="en-GB" dirty="0" smtClean="0"/>
              <a:t>(</a:t>
            </a:r>
            <a:r>
              <a:rPr lang="en-GB" dirty="0" smtClean="0"/>
              <a:t>part </a:t>
            </a:r>
            <a:r>
              <a:rPr lang="en-GB" dirty="0" smtClean="0"/>
              <a:t>4</a:t>
            </a:r>
            <a:r>
              <a:rPr lang="en-GB" dirty="0" smtClean="0"/>
              <a:t>)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Graphical </a:t>
            </a:r>
            <a:r>
              <a:rPr lang="en-GB" dirty="0"/>
              <a:t>viewer </a:t>
            </a:r>
            <a:r>
              <a:rPr lang="en-GB" dirty="0" smtClean="0"/>
              <a:t>(part 2)</a:t>
            </a:r>
            <a:endParaRPr lang="en-GB" dirty="0" smtClean="0"/>
          </a:p>
          <a:p>
            <a:pPr lvl="2">
              <a:buFont typeface="Arial" pitchFamily="34" charset="0"/>
              <a:buChar char="•"/>
            </a:pPr>
            <a:r>
              <a:rPr lang="en-GB" dirty="0" smtClean="0"/>
              <a:t>UML </a:t>
            </a:r>
            <a:r>
              <a:rPr lang="en-GB" dirty="0"/>
              <a:t>profile for </a:t>
            </a:r>
            <a:r>
              <a:rPr lang="en-GB" dirty="0" smtClean="0"/>
              <a:t>TDL </a:t>
            </a:r>
            <a:r>
              <a:rPr lang="en-GB" dirty="0" smtClean="0"/>
              <a:t>(</a:t>
            </a:r>
            <a:r>
              <a:rPr lang="en-GB" dirty="0" smtClean="0"/>
              <a:t>part 1,</a:t>
            </a:r>
            <a:r>
              <a:rPr lang="en-GB" dirty="0" smtClean="0"/>
              <a:t> </a:t>
            </a:r>
            <a:r>
              <a:rPr lang="en-GB" dirty="0"/>
              <a:t>Annex C</a:t>
            </a:r>
            <a:r>
              <a:rPr lang="en-GB" dirty="0" smtClean="0"/>
              <a:t>) integrated within </a:t>
            </a:r>
            <a:r>
              <a:rPr lang="en-GB" dirty="0"/>
              <a:t>Eclipse </a:t>
            </a:r>
            <a:r>
              <a:rPr lang="en-GB" dirty="0" smtClean="0"/>
              <a:t>Papyrus</a:t>
            </a:r>
          </a:p>
          <a:p>
            <a:pPr lvl="2">
              <a:buFont typeface="Arial" pitchFamily="34" charset="0"/>
              <a:buChar char="•"/>
            </a:pPr>
            <a:endParaRPr lang="en-GB" dirty="0" smtClean="0"/>
          </a:p>
          <a:p>
            <a:pPr lvl="1">
              <a:buFont typeface="Arial" pitchFamily="34" charset="0"/>
              <a:buChar char="•"/>
            </a:pPr>
            <a:r>
              <a:rPr lang="en-GB" dirty="0">
                <a:sym typeface="Wingdings" pitchFamily="2" charset="2"/>
              </a:rPr>
              <a:t>Each feature is represented in one git repo; represented as an individual TOP Module</a:t>
            </a:r>
          </a:p>
          <a:p>
            <a:pPr lvl="1">
              <a:buFont typeface="Arial" pitchFamily="34" charset="0"/>
              <a:buChar char="•"/>
            </a:pPr>
            <a:endParaRPr lang="en-GB" dirty="0">
              <a:sym typeface="Wingdings" pitchFamily="2" charset="2"/>
            </a:endParaRPr>
          </a:p>
          <a:p>
            <a:pPr lvl="1">
              <a:buFont typeface="Arial" pitchFamily="34" charset="0"/>
              <a:buChar char="•"/>
            </a:pPr>
            <a:r>
              <a:rPr lang="en-GB" dirty="0">
                <a:sym typeface="Wingdings" pitchFamily="2" charset="2"/>
              </a:rPr>
              <a:t>Distribution = Packaging of features according to end-user cases needed  need to be </a:t>
            </a:r>
            <a:r>
              <a:rPr lang="en-GB" dirty="0" smtClean="0">
                <a:sym typeface="Wingdings" pitchFamily="2" charset="2"/>
              </a:rPr>
              <a:t>defined</a:t>
            </a:r>
            <a:endParaRPr lang="en-GB" dirty="0">
              <a:sym typeface="Wingdings" pitchFamily="2" charset="2"/>
            </a:endParaRPr>
          </a:p>
          <a:p>
            <a:pPr lvl="1">
              <a:buFont typeface="Arial" pitchFamily="34" charset="0"/>
              <a:buChar char="•"/>
            </a:pPr>
            <a:endParaRPr lang="en-GB" dirty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Action Items 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on TOP 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from MTS#71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GB" dirty="0" smtClean="0">
                <a:sym typeface="Wingdings" pitchFamily="2" charset="2"/>
              </a:rPr>
              <a:t>Detailed TOP working procedure; deadline: </a:t>
            </a:r>
            <a:r>
              <a:rPr lang="en-GB" dirty="0" smtClean="0">
                <a:sym typeface="Wingdings" pitchFamily="2" charset="2"/>
              </a:rPr>
              <a:t>end of June</a:t>
            </a:r>
            <a:endParaRPr lang="en-GB" dirty="0" smtClean="0">
              <a:sym typeface="Wingdings" pitchFamily="2" charset="2"/>
            </a:endParaRPr>
          </a:p>
          <a:p>
            <a:pPr lvl="2">
              <a:buFont typeface="Arial" pitchFamily="34" charset="0"/>
              <a:buChar char="•"/>
            </a:pPr>
            <a:r>
              <a:rPr lang="en-GB" dirty="0" smtClean="0">
                <a:sym typeface="Wingdings" pitchFamily="2" charset="2"/>
              </a:rPr>
              <a:t> Andreas </a:t>
            </a:r>
            <a:r>
              <a:rPr lang="en-GB" dirty="0" smtClean="0">
                <a:sym typeface="Wingdings" pitchFamily="2" charset="2"/>
              </a:rPr>
              <a:t>prepares a text document for circulation within TDL SG</a:t>
            </a:r>
          </a:p>
          <a:p>
            <a:pPr lvl="1">
              <a:buFont typeface="Arial" pitchFamily="34" charset="0"/>
              <a:buChar char="•"/>
            </a:pPr>
            <a:endParaRPr lang="en-GB" dirty="0" smtClean="0">
              <a:sym typeface="Wingdings" pitchFamily="2" charset="2"/>
            </a:endParaRPr>
          </a:p>
          <a:p>
            <a:pPr lvl="1">
              <a:buFont typeface="Arial" pitchFamily="34" charset="0"/>
              <a:buChar char="•"/>
            </a:pPr>
            <a:r>
              <a:rPr lang="en-GB" dirty="0" smtClean="0">
                <a:sym typeface="Wingdings" pitchFamily="2" charset="2"/>
              </a:rPr>
              <a:t>First </a:t>
            </a:r>
            <a:r>
              <a:rPr lang="en-GB" dirty="0">
                <a:sym typeface="Wingdings" pitchFamily="2" charset="2"/>
              </a:rPr>
              <a:t>installation of TOP code </a:t>
            </a:r>
            <a:r>
              <a:rPr lang="en-GB" dirty="0" smtClean="0">
                <a:sym typeface="Wingdings" pitchFamily="2" charset="2"/>
              </a:rPr>
              <a:t>base; </a:t>
            </a:r>
            <a:r>
              <a:rPr lang="en-GB" dirty="0">
                <a:sym typeface="Wingdings" pitchFamily="2" charset="2"/>
              </a:rPr>
              <a:t>deadline:  </a:t>
            </a:r>
            <a:r>
              <a:rPr lang="en-GB" dirty="0">
                <a:sym typeface="Wingdings" pitchFamily="2" charset="2"/>
              </a:rPr>
              <a:t>end of June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>
                <a:sym typeface="Wingdings" pitchFamily="2" charset="2"/>
              </a:rPr>
              <a:t> Philip </a:t>
            </a:r>
            <a:r>
              <a:rPr lang="en-GB" dirty="0">
                <a:sym typeface="Wingdings" pitchFamily="2" charset="2"/>
              </a:rPr>
              <a:t>+ Martti with support by Michele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Creation </a:t>
            </a:r>
            <a:r>
              <a:rPr lang="en-US" dirty="0" smtClean="0"/>
              <a:t>of initial wiki pages + TDL website update; deadline: UCAAT, 11 Oct 2017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Wiki content: short description of </a:t>
            </a:r>
          </a:p>
          <a:p>
            <a:pPr lvl="3">
              <a:buFont typeface="Arial" pitchFamily="34" charset="0"/>
              <a:buChar char="•"/>
            </a:pPr>
            <a:r>
              <a:rPr lang="en-US" dirty="0" smtClean="0"/>
              <a:t>TOP and its features </a:t>
            </a:r>
            <a:r>
              <a:rPr lang="en-US" dirty="0" smtClean="0">
                <a:sym typeface="Wingdings" pitchFamily="2" charset="2"/>
              </a:rPr>
              <a:t> Philip + Martti</a:t>
            </a:r>
            <a:endParaRPr lang="en-US" dirty="0" smtClean="0"/>
          </a:p>
          <a:p>
            <a:pPr lvl="3">
              <a:buFont typeface="Arial" pitchFamily="34" charset="0"/>
              <a:buChar char="•"/>
            </a:pPr>
            <a:r>
              <a:rPr lang="en-US" dirty="0" smtClean="0"/>
              <a:t>how to join + how to contribute (incl. CCLA, ICLA, DCO), licensing information </a:t>
            </a:r>
            <a:r>
              <a:rPr lang="en-US" dirty="0" smtClean="0">
                <a:sym typeface="Wingdings" pitchFamily="2" charset="2"/>
              </a:rPr>
              <a:t> Michele</a:t>
            </a:r>
          </a:p>
          <a:p>
            <a:pPr lvl="1">
              <a:buFont typeface="Arial" pitchFamily="34" charset="0"/>
              <a:buChar char="•"/>
            </a:pPr>
            <a:endParaRPr lang="en-US" dirty="0" smtClean="0">
              <a:sym typeface="Wingdings" pitchFamily="2" charset="2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TDL/TOP </a:t>
            </a:r>
            <a:r>
              <a:rPr lang="en-US" dirty="0" smtClean="0">
                <a:sym typeface="Wingdings" pitchFamily="2" charset="2"/>
              </a:rPr>
              <a:t>steering group</a:t>
            </a:r>
          </a:p>
          <a:p>
            <a:pPr lvl="2">
              <a:buFont typeface="Arial" pitchFamily="34" charset="0"/>
              <a:buChar char="•"/>
            </a:pPr>
            <a:r>
              <a:rPr lang="en-US" dirty="0">
                <a:sym typeface="Wingdings" pitchFamily="2" charset="2"/>
              </a:rPr>
              <a:t>Progress report + discussion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Next </a:t>
            </a:r>
            <a:r>
              <a:rPr lang="en-US" dirty="0" smtClean="0">
                <a:sym typeface="Wingdings" pitchFamily="2" charset="2"/>
              </a:rPr>
              <a:t>meeting: in week 26-Jun to </a:t>
            </a:r>
            <a:r>
              <a:rPr lang="en-US" dirty="0" smtClean="0">
                <a:sym typeface="Wingdings" pitchFamily="2" charset="2"/>
              </a:rPr>
              <a:t>30-Jun; </a:t>
            </a:r>
            <a:r>
              <a:rPr lang="en-US" dirty="0" smtClean="0">
                <a:sym typeface="Wingdings" pitchFamily="2" charset="2"/>
              </a:rPr>
              <a:t>doodle </a:t>
            </a:r>
            <a:r>
              <a:rPr lang="en-US" dirty="0" smtClean="0">
                <a:sym typeface="Wingdings" pitchFamily="2" charset="2"/>
              </a:rPr>
              <a:t>poll needed  Emmanuelle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sz="9600" dirty="0" smtClean="0"/>
              <a:t>Review of</a:t>
            </a:r>
            <a:br>
              <a:rPr lang="en-US" sz="9600" dirty="0" smtClean="0"/>
            </a:br>
            <a:r>
              <a:rPr lang="en-US" sz="9600" dirty="0" smtClean="0"/>
              <a:t>TDL Use Cases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anyone remember?</a:t>
            </a:r>
            <a:br>
              <a:rPr lang="en-US" dirty="0" smtClean="0"/>
            </a:br>
            <a:r>
              <a:rPr lang="en-US" dirty="0" smtClean="0"/>
              <a:t>Result from the TDL Kick-Off Meeting, Munich, 14-Dec-2011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318" y="1124744"/>
            <a:ext cx="8959305" cy="5364522"/>
            <a:chOff x="1706687" y="1124744"/>
            <a:chExt cx="8959305" cy="5364522"/>
          </a:xfrm>
        </p:grpSpPr>
        <p:pic>
          <p:nvPicPr>
            <p:cNvPr id="2050" name="Picture 2" descr="C:\DATA\mch1312a\Testen\TTCN-3\ETSI-MTS\test description language\DES_MTS-140_TDL\20111214-meeting\IMAG002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06687" y="1124744"/>
              <a:ext cx="8959305" cy="5364522"/>
            </a:xfrm>
            <a:prstGeom prst="rect">
              <a:avLst/>
            </a:prstGeom>
            <a:noFill/>
          </p:spPr>
        </p:pic>
        <p:sp>
          <p:nvSpPr>
            <p:cNvPr id="8" name="Rounded Rectangle 7"/>
            <p:cNvSpPr/>
            <p:nvPr/>
          </p:nvSpPr>
          <p:spPr bwMode="auto">
            <a:xfrm>
              <a:off x="4731023" y="1412776"/>
              <a:ext cx="4536504" cy="2520280"/>
            </a:xfrm>
            <a:prstGeom prst="roundRect">
              <a:avLst/>
            </a:prstGeom>
            <a:noFill/>
            <a:ln w="57150">
              <a:solidFill>
                <a:srgbClr val="C00000"/>
              </a:solidFill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en-US" sz="1800" b="1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78376" y="1556792"/>
              <a:ext cx="2237023" cy="4062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</a:pPr>
              <a:r>
                <a:rPr lang="en-US" sz="2400" b="1" dirty="0" smtClean="0">
                  <a:solidFill>
                    <a:srgbClr val="C00000"/>
                  </a:solidFill>
                </a:rPr>
                <a:t>TDL Use Cases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339535" y="1340768"/>
            <a:ext cx="2520280" cy="5051292"/>
          </a:xfrm>
          <a:prstGeom prst="rect">
            <a:avLst/>
          </a:prstGeom>
          <a:solidFill>
            <a:srgbClr val="FFE178"/>
          </a:solidFill>
        </p:spPr>
        <p:txBody>
          <a:bodyPr wrap="square" lIns="72000" tIns="72000" rIns="72000" bIns="144000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Are we there yet?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endParaRPr lang="en-US" sz="3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What is missing?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endParaRPr lang="en-US" sz="3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What else have we achieved?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sz="9600" dirty="0" smtClean="0"/>
              <a:t>Recap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anyone remember?</a:t>
            </a:r>
            <a:br>
              <a:rPr lang="en-US" dirty="0" smtClean="0"/>
            </a:br>
            <a:r>
              <a:rPr lang="en-US" dirty="0" smtClean="0"/>
              <a:t>Building the TDL Community, MTS#66, 16-Nov-2015</a:t>
            </a:r>
            <a:endParaRPr lang="en-US" dirty="0"/>
          </a:p>
        </p:txBody>
      </p:sp>
      <p:pic>
        <p:nvPicPr>
          <p:cNvPr id="4098" name="Picture 2" descr="C:\DATA\mch1312a\Testen\TTCN-3\ETSI-MTS\test description language\TDL4+\Building the TDL Community_Seite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607" y="1700808"/>
            <a:ext cx="10081120" cy="4248472"/>
          </a:xfrm>
          <a:prstGeom prst="rect">
            <a:avLst/>
          </a:prstGeom>
          <a:noFill/>
        </p:spPr>
      </p:pic>
      <p:pic>
        <p:nvPicPr>
          <p:cNvPr id="5" name="Picture 2" descr="C:\DATA\mch1312a\Testen\TTCN-3\ETSI-MTS\test description language\Test Description Language Logo V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95519" y="0"/>
            <a:ext cx="3002831" cy="13231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TDL Story as We Sell It</a:t>
            </a:r>
            <a:br>
              <a:rPr lang="en-US" dirty="0" smtClean="0"/>
            </a:br>
            <a:r>
              <a:rPr lang="en-US" dirty="0" smtClean="0"/>
              <a:t>(from the TDL website)</a:t>
            </a:r>
            <a:endParaRPr lang="en-US" dirty="0"/>
          </a:p>
        </p:txBody>
      </p:sp>
      <p:pic>
        <p:nvPicPr>
          <p:cNvPr id="3075" name="Picture 3" descr="C:\Users\mch1312a\Desktop\TDLInContex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559" y="1484784"/>
            <a:ext cx="6604053" cy="495344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339535" y="492696"/>
            <a:ext cx="2520280" cy="6176664"/>
          </a:xfrm>
          <a:prstGeom prst="rect">
            <a:avLst/>
          </a:prstGeom>
          <a:solidFill>
            <a:srgbClr val="FFE178"/>
          </a:solidFill>
        </p:spPr>
        <p:txBody>
          <a:bodyPr wrap="square" lIns="72000" tIns="72000" rIns="72000" bIns="144000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Is it still our view on the role of TDL?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endParaRPr lang="en-US" sz="3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What else needs to be done to implement this workflow?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MTS#70: Detailing on TOP project structure and tasks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554559" y="1319879"/>
          <a:ext cx="9682741" cy="5421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MTS#70: Roles in TOP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554559" y="1175863"/>
          <a:ext cx="8928992" cy="5421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From TDL SG Meeting (Anthony), 2017-03-23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51" y="2060848"/>
            <a:ext cx="5615305" cy="3552825"/>
          </a:xfrm>
          <a:prstGeom prst="rect">
            <a:avLst/>
          </a:prstGeom>
          <a:noFill/>
        </p:spPr>
      </p:pic>
      <p:sp>
        <p:nvSpPr>
          <p:cNvPr id="7" name="מציין מיקום תוכן 2"/>
          <p:cNvSpPr txBox="1">
            <a:spLocks/>
          </p:cNvSpPr>
          <p:nvPr/>
        </p:nvSpPr>
        <p:spPr>
          <a:xfrm>
            <a:off x="7204447" y="2060848"/>
            <a:ext cx="4993903" cy="31249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SC – MTS-TDL-SC or MTS-TOP-SC?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Who?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SC chair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Technical Project leader (PM/MK/MC (GR/AW))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CTI Project co-ordinator (MC)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Review WI?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Project structure (BOSS checklist)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Website (TOP tab in TDL website)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Seed code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Timeline (Kickoff week 20)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kumimoji="0" lang="he-IL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From TDL SG Meeting, 2017-05-12 (ETSI CTI): </a:t>
            </a:r>
            <a:r>
              <a:rPr lang="en-US" dirty="0" smtClean="0"/>
              <a:t>Contribution workflow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4360246" y="2966721"/>
            <a:ext cx="2205256" cy="96012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(</a:t>
            </a:r>
            <a:r>
              <a:rPr lang="en-GB" dirty="0" err="1">
                <a:solidFill>
                  <a:schemeClr val="tx1"/>
                </a:solidFill>
              </a:rPr>
              <a:t>Gerrit</a:t>
            </a:r>
            <a:r>
              <a:rPr lang="en-GB" dirty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Code review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841092" y="1417221"/>
            <a:ext cx="2983554" cy="96012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chemeClr val="tx1"/>
                </a:solidFill>
              </a:rPr>
              <a:t>Aut</a:t>
            </a:r>
            <a:r>
              <a:rPr lang="en-GB" b="1" dirty="0">
                <a:solidFill>
                  <a:schemeClr val="tx1"/>
                </a:solidFill>
              </a:rPr>
              <a:t>. Build/Testing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(Jenkins)</a:t>
            </a:r>
          </a:p>
        </p:txBody>
      </p:sp>
      <p:sp>
        <p:nvSpPr>
          <p:cNvPr id="7" name="Flowchart: Magnetic Disk 6"/>
          <p:cNvSpPr/>
          <p:nvPr/>
        </p:nvSpPr>
        <p:spPr>
          <a:xfrm>
            <a:off x="403096" y="3459412"/>
            <a:ext cx="1747179" cy="887455"/>
          </a:xfrm>
          <a:prstGeom prst="flowChartMagneticDisk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Local code</a:t>
            </a:r>
            <a:r>
              <a:rPr lang="en-GB" sz="1600" dirty="0">
                <a:solidFill>
                  <a:schemeClr val="tx1"/>
                </a:solidFill>
              </a:rPr>
              <a:t> (git)</a:t>
            </a:r>
          </a:p>
        </p:txBody>
      </p:sp>
      <p:pic>
        <p:nvPicPr>
          <p:cNvPr id="8" name="Picture 2" descr="Girl studying on a laptop Free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0397" y="2701020"/>
            <a:ext cx="957530" cy="72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Girl working on computer Free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29298" y="3013316"/>
            <a:ext cx="927335" cy="70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Student boy sitting studying with a computer on a table Free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66682" y="3013738"/>
            <a:ext cx="931680" cy="70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Image result for gerri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2870" y="2888293"/>
            <a:ext cx="590008" cy="44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ight Arrow 11"/>
          <p:cNvSpPr/>
          <p:nvPr/>
        </p:nvSpPr>
        <p:spPr>
          <a:xfrm>
            <a:off x="2404278" y="3263454"/>
            <a:ext cx="1701966" cy="1455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/>
          <p:cNvSpPr/>
          <p:nvPr/>
        </p:nvSpPr>
        <p:spPr>
          <a:xfrm rot="10800000">
            <a:off x="2404278" y="3498718"/>
            <a:ext cx="1701966" cy="145535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22348" y="2262920"/>
            <a:ext cx="173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Developer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71490" y="2513648"/>
            <a:ext cx="19147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code,</a:t>
            </a:r>
          </a:p>
          <a:p>
            <a:pPr algn="ctr"/>
            <a:r>
              <a:rPr lang="en-GB" sz="1600" dirty="0"/>
              <a:t>new features, feedback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59303" y="3571486"/>
            <a:ext cx="16303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feedback</a:t>
            </a:r>
          </a:p>
        </p:txBody>
      </p:sp>
      <p:sp>
        <p:nvSpPr>
          <p:cNvPr id="17" name="Right Arrow 16"/>
          <p:cNvSpPr/>
          <p:nvPr/>
        </p:nvSpPr>
        <p:spPr>
          <a:xfrm rot="10800000">
            <a:off x="6747032" y="3309971"/>
            <a:ext cx="1749053" cy="153551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8469890" y="2581023"/>
            <a:ext cx="2500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Module Leads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33306" y="2695969"/>
            <a:ext cx="2181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review (+2/- 2), </a:t>
            </a:r>
          </a:p>
          <a:p>
            <a:pPr algn="ctr"/>
            <a:r>
              <a:rPr lang="en-GB" sz="1600" dirty="0"/>
              <a:t>feedback</a:t>
            </a:r>
          </a:p>
        </p:txBody>
      </p:sp>
      <p:sp>
        <p:nvSpPr>
          <p:cNvPr id="20" name="Right Arrow 19"/>
          <p:cNvSpPr/>
          <p:nvPr/>
        </p:nvSpPr>
        <p:spPr>
          <a:xfrm rot="16200000">
            <a:off x="4432642" y="2534441"/>
            <a:ext cx="343729" cy="232811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ight Arrow 20"/>
          <p:cNvSpPr/>
          <p:nvPr/>
        </p:nvSpPr>
        <p:spPr>
          <a:xfrm rot="5400000">
            <a:off x="4701857" y="2552751"/>
            <a:ext cx="343729" cy="232813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4973437" y="2372647"/>
            <a:ext cx="1450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Verify </a:t>
            </a:r>
          </a:p>
          <a:p>
            <a:r>
              <a:rPr lang="en-GB" sz="1600" dirty="0"/>
              <a:t>(+1/- 1)</a:t>
            </a:r>
          </a:p>
        </p:txBody>
      </p:sp>
      <p:sp>
        <p:nvSpPr>
          <p:cNvPr id="23" name="Right Arrow 22"/>
          <p:cNvSpPr/>
          <p:nvPr/>
        </p:nvSpPr>
        <p:spPr>
          <a:xfrm rot="1131225">
            <a:off x="6668858" y="3982070"/>
            <a:ext cx="2600898" cy="1613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 rot="1056682">
            <a:off x="7536278" y="3786338"/>
            <a:ext cx="1964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merge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453880" y="5464227"/>
            <a:ext cx="2110315" cy="96012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Issue Tracker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(Bugzilla)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2178818" y="5968854"/>
            <a:ext cx="1962125" cy="164729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850814" y="5960786"/>
            <a:ext cx="1028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User</a:t>
            </a:r>
          </a:p>
        </p:txBody>
      </p:sp>
      <p:pic>
        <p:nvPicPr>
          <p:cNvPr id="30" name="Picture 14" descr="Image result for bugzilla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1351" y="5131485"/>
            <a:ext cx="704637" cy="69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396364" y="5384079"/>
            <a:ext cx="1572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Bugs, </a:t>
            </a:r>
          </a:p>
          <a:p>
            <a:pPr algn="ctr"/>
            <a:r>
              <a:rPr lang="en-GB" sz="1600" dirty="0"/>
              <a:t>comments</a:t>
            </a:r>
          </a:p>
        </p:txBody>
      </p:sp>
      <p:pic>
        <p:nvPicPr>
          <p:cNvPr id="32" name="Picture 16" descr="Boy on computer Free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6588" y="5141562"/>
            <a:ext cx="1000199" cy="74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8" descr="Hom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4646" y="1343665"/>
            <a:ext cx="1136612" cy="45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Flowchart: Magnetic Disk 33"/>
          <p:cNvSpPr/>
          <p:nvPr/>
        </p:nvSpPr>
        <p:spPr>
          <a:xfrm>
            <a:off x="9234754" y="4185990"/>
            <a:ext cx="2016610" cy="1170591"/>
          </a:xfrm>
          <a:prstGeom prst="flowChartMagneticDisk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Public repo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(Git)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H="1" flipV="1">
            <a:off x="1429928" y="4754000"/>
            <a:ext cx="7804827" cy="3457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1421901" y="4416333"/>
            <a:ext cx="8026" cy="655763"/>
          </a:xfrm>
          <a:prstGeom prst="straightConnector1">
            <a:avLst/>
          </a:prstGeom>
          <a:ln w="19050"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5" idx="2"/>
            <a:endCxn id="27" idx="0"/>
          </p:cNvCxnSpPr>
          <p:nvPr/>
        </p:nvCxnSpPr>
        <p:spPr>
          <a:xfrm>
            <a:off x="5462874" y="3926841"/>
            <a:ext cx="46163" cy="1537386"/>
          </a:xfrm>
          <a:prstGeom prst="line">
            <a:avLst/>
          </a:prstGeom>
          <a:ln>
            <a:solidFill>
              <a:srgbClr val="0070C0"/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687903" y="3910040"/>
            <a:ext cx="46163" cy="1537386"/>
          </a:xfrm>
          <a:prstGeom prst="line">
            <a:avLst/>
          </a:prstGeom>
          <a:ln>
            <a:solidFill>
              <a:srgbClr val="0070C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8926554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2" grpId="0" animBg="1"/>
      <p:bldP spid="13" grpId="0" animBg="1"/>
      <p:bldP spid="14" grpId="0"/>
      <p:bldP spid="15" grpId="0"/>
      <p:bldP spid="16" grpId="0"/>
      <p:bldP spid="17" grpId="0" animBg="1"/>
      <p:bldP spid="18" grpId="0"/>
      <p:bldP spid="19" grpId="0"/>
      <p:bldP spid="20" grpId="0" animBg="1"/>
      <p:bldP spid="21" grpId="0" animBg="1"/>
      <p:bldP spid="22" grpId="0"/>
      <p:bldP spid="23" grpId="0" animBg="1"/>
      <p:bldP spid="24" grpId="0"/>
      <p:bldP spid="27" grpId="0" animBg="1"/>
      <p:bldP spid="28" grpId="0" animBg="1"/>
      <p:bldP spid="29" grpId="0"/>
      <p:bldP spid="31" grpId="0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input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ETSI Open Source MANO Working Procedures </a:t>
            </a:r>
            <a:r>
              <a:rPr lang="en-US" dirty="0" smtClean="0"/>
              <a:t>V1.0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portal.etsi.org/Portals/0/TBpages/OSM/Docs/OSM%20WP%20v1.0.pdf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sz="9600" dirty="0" smtClean="0"/>
              <a:t>TOP</a:t>
            </a:r>
            <a:br>
              <a:rPr lang="en-US" sz="9600" dirty="0" smtClean="0"/>
            </a:br>
            <a:r>
              <a:rPr lang="en-US" sz="9600" dirty="0" smtClean="0"/>
              <a:t>Organization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Governance Bodies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5295930" y="1556792"/>
            <a:ext cx="4104456" cy="7920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TC MTS</a:t>
            </a:r>
            <a:br>
              <a:rPr lang="en-US" sz="1800" b="1" dirty="0" smtClean="0">
                <a:solidFill>
                  <a:schemeClr val="tx1"/>
                </a:solidFill>
              </a:rPr>
            </a:br>
            <a:r>
              <a:rPr lang="en-US" sz="1800" b="1" dirty="0" smtClean="0">
                <a:solidFill>
                  <a:schemeClr val="tx1"/>
                </a:solidFill>
              </a:rPr>
              <a:t>(acting as Advisory Group)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002831" y="3429000"/>
            <a:ext cx="8928992" cy="7920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TDL Steering Group</a:t>
            </a:r>
            <a:br>
              <a:rPr lang="en-US" sz="1800" b="1" dirty="0" smtClean="0">
                <a:solidFill>
                  <a:schemeClr val="tx1"/>
                </a:solidFill>
              </a:rPr>
            </a:br>
            <a:r>
              <a:rPr lang="en-US" sz="1800" b="1" dirty="0" smtClean="0">
                <a:solidFill>
                  <a:schemeClr val="tx1"/>
                </a:solidFill>
              </a:rPr>
              <a:t>(acting as TOP Technical Steering Group)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002831" y="5301208"/>
            <a:ext cx="2232248" cy="7920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TOP Module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092970" y="5301208"/>
            <a:ext cx="2232248" cy="7920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TOP Module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9699575" y="5301208"/>
            <a:ext cx="2232248" cy="7920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TOP Module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7240146" y="2348880"/>
            <a:ext cx="0" cy="1080120"/>
          </a:xfrm>
          <a:prstGeom prst="straightConnector1">
            <a:avLst/>
          </a:prstGeom>
          <a:solidFill>
            <a:schemeClr val="tx2"/>
          </a:solidFill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7600186" y="2348880"/>
            <a:ext cx="0" cy="1080120"/>
          </a:xfrm>
          <a:prstGeom prst="straightConnector1">
            <a:avLst/>
          </a:prstGeom>
          <a:solidFill>
            <a:schemeClr val="tx2"/>
          </a:solidFill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4010943" y="4221088"/>
            <a:ext cx="0" cy="1080120"/>
          </a:xfrm>
          <a:prstGeom prst="straightConnector1">
            <a:avLst/>
          </a:prstGeom>
          <a:solidFill>
            <a:schemeClr val="tx2"/>
          </a:solidFill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4370983" y="4221088"/>
            <a:ext cx="0" cy="1080120"/>
          </a:xfrm>
          <a:prstGeom prst="straightConnector1">
            <a:avLst/>
          </a:prstGeom>
          <a:solidFill>
            <a:schemeClr val="tx2"/>
          </a:solidFill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6921062" y="4221088"/>
            <a:ext cx="0" cy="1080120"/>
          </a:xfrm>
          <a:prstGeom prst="straightConnector1">
            <a:avLst/>
          </a:prstGeom>
          <a:solidFill>
            <a:schemeClr val="tx2"/>
          </a:solidFill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7281102" y="4221088"/>
            <a:ext cx="0" cy="1080120"/>
          </a:xfrm>
          <a:prstGeom prst="straightConnector1">
            <a:avLst/>
          </a:prstGeom>
          <a:solidFill>
            <a:schemeClr val="tx2"/>
          </a:solidFill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10563671" y="4221088"/>
            <a:ext cx="0" cy="1080120"/>
          </a:xfrm>
          <a:prstGeom prst="straightConnector1">
            <a:avLst/>
          </a:prstGeom>
          <a:solidFill>
            <a:schemeClr val="tx2"/>
          </a:solidFill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10923711" y="4221088"/>
            <a:ext cx="0" cy="1080120"/>
          </a:xfrm>
          <a:prstGeom prst="straightConnector1">
            <a:avLst/>
          </a:prstGeom>
          <a:solidFill>
            <a:schemeClr val="tx2"/>
          </a:solidFill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5007898" y="2636912"/>
            <a:ext cx="2110834" cy="45557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en-US" sz="1400" i="1" dirty="0" smtClean="0">
                <a:solidFill>
                  <a:schemeClr val="tx1"/>
                </a:solidFill>
              </a:rPr>
              <a:t>Supports SG work;</a:t>
            </a:r>
            <a:br>
              <a:rPr lang="en-US" sz="1400" i="1" dirty="0" smtClean="0">
                <a:solidFill>
                  <a:schemeClr val="tx1"/>
                </a:solidFill>
              </a:rPr>
            </a:br>
            <a:r>
              <a:rPr lang="en-US" sz="1400" i="1" dirty="0" smtClean="0">
                <a:solidFill>
                  <a:schemeClr val="tx1"/>
                </a:solidFill>
              </a:rPr>
              <a:t>Confirms TOP activity plan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72194" y="2636912"/>
            <a:ext cx="4187621" cy="47397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400" i="1" dirty="0" smtClean="0">
                <a:solidFill>
                  <a:schemeClr val="tx1"/>
                </a:solidFill>
              </a:rPr>
              <a:t>Reports achievements;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400" i="1" dirty="0" smtClean="0">
                <a:solidFill>
                  <a:schemeClr val="tx1"/>
                </a:solidFill>
              </a:rPr>
              <a:t>Proposes TOP activities, e.g. STF, NWI, release plan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450962" y="4365104"/>
            <a:ext cx="2398092" cy="7109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en-US" sz="1400" i="1" dirty="0" smtClean="0">
                <a:solidFill>
                  <a:schemeClr val="tx1"/>
                </a:solidFill>
              </a:rPr>
              <a:t>Creates a TOP module;</a:t>
            </a:r>
            <a:br>
              <a:rPr lang="en-US" sz="1400" i="1" dirty="0" smtClean="0">
                <a:solidFill>
                  <a:schemeClr val="tx1"/>
                </a:solidFill>
              </a:rPr>
            </a:br>
            <a:r>
              <a:rPr lang="en-US" sz="1400" i="1" dirty="0" smtClean="0">
                <a:solidFill>
                  <a:schemeClr val="tx1"/>
                </a:solidFill>
              </a:rPr>
              <a:t>Appoints Module Lead;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en-US" sz="1400" i="1" dirty="0" smtClean="0">
                <a:solidFill>
                  <a:schemeClr val="tx1"/>
                </a:solidFill>
              </a:rPr>
              <a:t>Guides technical development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53110" y="4509120"/>
            <a:ext cx="3066545" cy="47397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400" i="1" dirty="0" smtClean="0">
                <a:solidFill>
                  <a:schemeClr val="tx1"/>
                </a:solidFill>
              </a:rPr>
              <a:t>Commits new releases;</a:t>
            </a:r>
            <a:br>
              <a:rPr lang="en-US" sz="1400" i="1" dirty="0" smtClean="0">
                <a:solidFill>
                  <a:schemeClr val="tx1"/>
                </a:solidFill>
              </a:rPr>
            </a:br>
            <a:r>
              <a:rPr lang="en-US" sz="1400" i="1" dirty="0" smtClean="0">
                <a:solidFill>
                  <a:schemeClr val="tx1"/>
                </a:solidFill>
              </a:rPr>
              <a:t>Raises technical issues for clarification</a:t>
            </a:r>
          </a:p>
        </p:txBody>
      </p:sp>
      <p:sp>
        <p:nvSpPr>
          <p:cNvPr id="26" name="Oval 25"/>
          <p:cNvSpPr/>
          <p:nvPr/>
        </p:nvSpPr>
        <p:spPr bwMode="auto">
          <a:xfrm rot="16200000">
            <a:off x="-936645" y="3047996"/>
            <a:ext cx="4536504" cy="155409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ETSI / Non-ETSI</a:t>
            </a:r>
            <a:br>
              <a:rPr lang="en-US" sz="1800" b="1" dirty="0" smtClean="0">
                <a:solidFill>
                  <a:schemeClr val="tx1"/>
                </a:solidFill>
              </a:rPr>
            </a:br>
            <a:r>
              <a:rPr lang="en-US" sz="1800" b="1" dirty="0" smtClean="0">
                <a:solidFill>
                  <a:schemeClr val="tx1"/>
                </a:solidFill>
              </a:rPr>
              <a:t>TOP Users</a:t>
            </a:r>
          </a:p>
        </p:txBody>
      </p:sp>
      <p:cxnSp>
        <p:nvCxnSpPr>
          <p:cNvPr id="29" name="Straight Arrow Connector 28"/>
          <p:cNvCxnSpPr>
            <a:stCxn id="26" idx="5"/>
            <a:endCxn id="6" idx="1"/>
          </p:cNvCxnSpPr>
          <p:nvPr/>
        </p:nvCxnSpPr>
        <p:spPr bwMode="auto">
          <a:xfrm flipV="1">
            <a:off x="1881063" y="1952836"/>
            <a:ext cx="3414867" cy="268312"/>
          </a:xfrm>
          <a:prstGeom prst="straightConnector1">
            <a:avLst/>
          </a:prstGeom>
          <a:solidFill>
            <a:schemeClr val="tx2"/>
          </a:solidFill>
          <a:ln w="57150" cap="flat" cmpd="sng" algn="ctr">
            <a:solidFill>
              <a:schemeClr val="accent6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>
            <a:stCxn id="26" idx="4"/>
            <a:endCxn id="7" idx="1"/>
          </p:cNvCxnSpPr>
          <p:nvPr/>
        </p:nvCxnSpPr>
        <p:spPr bwMode="auto">
          <a:xfrm>
            <a:off x="2108655" y="3825044"/>
            <a:ext cx="894176" cy="0"/>
          </a:xfrm>
          <a:prstGeom prst="straightConnector1">
            <a:avLst/>
          </a:prstGeom>
          <a:solidFill>
            <a:schemeClr val="tx2"/>
          </a:solidFill>
          <a:ln w="57150" cap="flat" cmpd="sng" algn="ctr">
            <a:solidFill>
              <a:schemeClr val="accent6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>
            <a:stCxn id="26" idx="3"/>
            <a:endCxn id="8" idx="1"/>
          </p:cNvCxnSpPr>
          <p:nvPr/>
        </p:nvCxnSpPr>
        <p:spPr bwMode="auto">
          <a:xfrm>
            <a:off x="1881063" y="5428940"/>
            <a:ext cx="1121768" cy="268312"/>
          </a:xfrm>
          <a:prstGeom prst="straightConnector1">
            <a:avLst/>
          </a:prstGeom>
          <a:solidFill>
            <a:schemeClr val="tx2"/>
          </a:solidFill>
          <a:ln w="57150" cap="flat" cmpd="sng" algn="ctr">
            <a:solidFill>
              <a:schemeClr val="accent6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Box 37"/>
          <p:cNvSpPr txBox="1"/>
          <p:nvPr/>
        </p:nvSpPr>
        <p:spPr>
          <a:xfrm>
            <a:off x="2830370" y="2141972"/>
            <a:ext cx="1612621" cy="7109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400" i="1" dirty="0" smtClean="0">
                <a:solidFill>
                  <a:schemeClr val="accent6">
                    <a:lumMod val="75000"/>
                  </a:schemeClr>
                </a:solidFill>
              </a:rPr>
              <a:t>Community building;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400" i="1" dirty="0" smtClean="0">
                <a:solidFill>
                  <a:schemeClr val="accent6">
                    <a:lumMod val="75000"/>
                  </a:schemeClr>
                </a:solidFill>
              </a:rPr>
              <a:t>Receiving feedback;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400" i="1" dirty="0" smtClean="0">
                <a:solidFill>
                  <a:schemeClr val="accent6">
                    <a:lumMod val="75000"/>
                  </a:schemeClr>
                </a:solidFill>
              </a:rPr>
              <a:t>Adjusting TOP plan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VERSION" val="4.1.2.0"/>
  <p:tag name="CDT_CREATORVERSION" val="4.1.2.0"/>
  <p:tag name="CDT_TEMPLATEVERSION" val="2.0.0"/>
  <p:tag name="CDT_FONTSET" val="Arial"/>
  <p:tag name="CDT_CUSTOMER" val="Siemens_2016_16x9"/>
  <p:tag name="CDT_CUSTOMER_NAME" val="Siemens AG (Corporate Design Update 2016)"/>
  <p:tag name="CDT_LANGUAGE" val="1033"/>
  <p:tag name="THINKCELLUNDODONOTDELETE" val="0"/>
  <p:tag name="ARTICULATE_SLIDE_COUNT" val="9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7:0-0-326,75-960,5"/>
  <p:tag name="CDT_MASTERSHAPE2" val="57350:326,7-26,62504-68,50504-933,8749"/>
  <p:tag name="CDT_MASTERSHAPE3" val="57351:295,7487-26,62504-30,95134-933,8749"/>
  <p:tag name="CDT_MASTERSHAPE4" val="6:0-480,25-0,1250394-0,1250394"/>
  <p:tag name="CDT_MASTERSHAPE5" val="8:0-809,1249-63,37504-113,37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7:0-0-406,5005-960,5"/>
  <p:tag name="CDT_MASTERSHAPE2" val="57350:337,575-26,62504-68,50504-933,8749"/>
  <p:tag name="CDT_MASTERSHAPE3" val="57351:406,08-26,62504-30,95134-933,8749"/>
  <p:tag name="CDT_MASTERSHAPE4" val="6:0-480,25-0,1250394-0,1250394"/>
  <p:tag name="CDT_MASTERSHAPE5" val="9:0-809,1249-63,37504-113,37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5:111,25-366,85-374,25-593,65"/>
  <p:tag name="CDT_MASTERSHAPE2" val="13:111,25-366,8501-374,25-593,6499"/>
  <p:tag name="CDT_MASTERSHAPE3" val="2:0-0-99,87504-960,5"/>
  <p:tag name="CDT_MASTERSHAPE4" val="11:111,25-0-374,25-355,5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13:111,25-49,37504-374,25-306,1349"/>
  <p:tag name="CDT_MASTERSHAPE3" val="5:111,25-366,85-374,25-593,6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646,374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532,913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430,875"/>
  <p:tag name="CDT_MASTERSHAPE3" val="4:111,25-491,625-374,25-430,87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646,3749"/>
  <p:tag name="CDT_MASTERSHAPE3" val="13:304-49,37504-181,5-646,374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283,5"/>
  <p:tag name="CDT_MASTERSHAPE3" val="13:111,25-344,125-374,25-283,4646"/>
  <p:tag name="CDT_MASTERSHAPE4" val="12:111,25-639,0355-374,25-283,464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430,875"/>
  <p:tag name="CDT_MASTERSHAPE3" val="4:111,25-491,625-181,375-430,875"/>
  <p:tag name="CDT_MASTERSHAPE4" val="5:304-49,37504-181,5-430,875"/>
  <p:tag name="CDT_MASTERSHAPE5" val="6:304-491,625-181,5-430,87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5:111,25-820,4528-374,25-102,047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646,3749"/>
  <p:tag name="CDT_MASTERSHAPE3" val="5:111,25-820,4528-374,25-102,047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532,9134"/>
  <p:tag name="CDT_MASTERSHAPE3" val="6:111,25-820,4528-374,25-102,047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317,4803"/>
  <p:tag name="CDT_MASTERSHAPE3" val="13:111,25-378,2697-374,25-317,4803"/>
  <p:tag name="CDT_MASTERSHAPE4" val="6:111,25-820,4528-374,25-102,047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204,0945"/>
  <p:tag name="CDT_MASTERSHAPE3" val="13:111,25-264,7559-374,25-215,4941"/>
  <p:tag name="CDT_MASTERSHAPE4" val="12:111,25-491,625-374,25-204,125"/>
  <p:tag name="CDT_MASTERSHAPE5" val="7:111,25-820,4528-374,25-102,047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646,3749"/>
  <p:tag name="CDT_MASTERSHAPE3" val="13:304-49,37504-181,5-646,3749"/>
  <p:tag name="CDT_MASTERSHAPE4" val="6:111,25-820,4528-374,25-102,047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317,4803"/>
  <p:tag name="CDT_MASTERSHAPE3" val="13:111,25-378,2696-181,375-317,4803"/>
  <p:tag name="CDT_MASTERSHAPE4" val="12:304-49,37504-181,5-317,4803"/>
  <p:tag name="CDT_MASTERSHAPE5" val="15:304-378,2697-181,5-317,4803"/>
  <p:tag name="CDT_MASTERSHAPE6" val="10:111,25-820,4528-374,25-102,047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5:0-0-99,87504-960,5"/>
  <p:tag name="CDT_MASTERSHAPE2" val="3078:0-0-99,87504-960,5"/>
  <p:tag name="CDT_MASTERSHAPE3" val="3079:111,25-49,37504-374,25-646,3749"/>
  <p:tag name="CDT_MASTERSHAPE4" val="10:0-809,1142-63,50622-113,3858"/>
  <p:tag name="CDT_MASTERSHAPE5" val="16:485,5-0-34-960,5"/>
  <p:tag name="CDT_MASTERSHAPE6" val="17:519,5-0-20,5-309,6244"/>
  <p:tag name="CDT_MASTERSHAPE7" val="18:519,5-0-20,5-138,9988"/>
  <p:tag name="CDT_MASTERSHAPE8" val="19:519,5-298,2492-20,5-662,2507"/>
  <p:tag name="CDT_MASTERSHAPE9" val="20:0-480,25-0,1250394-0,1250394"/>
  <p:tag name="CDT_MASTERSHAPE10" val="3072:0-0-0-0"/>
  <p:tag name="CDT_MASTERSHAPE11" val="3073:0-0-0-0"/>
  <p:tag name="CDT_MASTERSHAPE12" val="3074:0-0-0-0"/>
  <p:tag name="CDT_MASTERSHAPE13" val="3075:0-0-0-0"/>
  <p:tag name="CDT_MASTERSHAPE14" val="3076:0-0-0-0"/>
  <p:tag name="CDT_MASTERSHAPE15" val="3077:0-0-0-0"/>
  <p:tag name="CDT_MASTERSHAPE16" val="3080:0-0-0-0"/>
  <p:tag name="CDT_MASTERSHAPE17" val="3081:0-0-0-0"/>
  <p:tag name="CDT_MASTERSHAPE18" val="3082:0-0-0-0"/>
  <p:tag name="CDT_MASTERSHAPE19" val="3083:0-0-0-0"/>
  <p:tag name="CDT_MASTERSHAPE20" val="3084:0-0-0-0"/>
  <p:tag name="CDT_MASTERSHAPE21" val="3085:0-0-0-0"/>
  <p:tag name="CDT_MASTERSHAPE22" val="3086:0-0-0-0"/>
  <p:tag name="CDT_MASTERSHAPE23" val="3087:0-0-0-0"/>
  <p:tag name="CDT_MASTERSHAPE24" val="3088:0-0-0-0"/>
  <p:tag name="CDT_MASTERSHAPE25" val="3089:0-0-0-0"/>
  <p:tag name="CDT_MASTERSHAPE26" val="3090:0-0-0-0"/>
  <p:tag name="CDT_MASTERSHAPE27" val="3091:0-0-0-0"/>
  <p:tag name="CDT_MASTERSHAPE28" val="3092:0-0-0-0"/>
  <p:tag name="CDT_MASTERSHAPE29" val="3093:0-0-0-0"/>
  <p:tag name="CDT_MASTERSHAPE30" val="3094:0-0-0-0"/>
  <p:tag name="CDT_MASTERSHAPE31" val="3095:0-0-0-0"/>
  <p:tag name="CDT_MASTERSHAPE32" val="3096:0-0-0-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5"/>
  <p:tag name="CDT_TARGETSHAPE_NEW" val="8"/>
  <p:tag name="CDT_PROT" val="3"/>
  <p:tag name="CDT_PROT_TOP" val="519,5"/>
  <p:tag name="CDT_PROT_LEFT" val="0"/>
  <p:tag name="CDT_PROT_WIDTH" val="309,6244"/>
  <p:tag name="CDT_PROT_HEIGHT" val="20,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PROT" val="3"/>
  <p:tag name="CDT_PROT_TOP" val="0"/>
  <p:tag name="CDT_PROT_LEFT" val="0"/>
  <p:tag name="CDT_PROT_WIDTH" val="960,5"/>
  <p:tag name="CDT_PROT_HEIGHT" val="99,87504"/>
  <p:tag name="CDT_DELETE_ONEVENT_NEWPRES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5"/>
  <p:tag name="CDT_TARGETSHAPE_NEW" val="7"/>
  <p:tag name="CDT_PROT" val="3"/>
  <p:tag name="CDT_PROT_TOP" val="519,5"/>
  <p:tag name="CDT_PROT_LEFT" val="0"/>
  <p:tag name="CDT_PROT_WIDTH" val="138,9988"/>
  <p:tag name="CDT_PROT_HEIGHT" val="20,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DELETE_ONEVENT_NEWPRES" val="False"/>
  <p:tag name="CDT_PROT" val="2"/>
  <p:tag name="CDT_PROT_TOP" val="0"/>
  <p:tag name="CDT_PROT_LEFT" val="0"/>
  <p:tag name="CDT_PROT_WIDTH" val="960,5"/>
  <p:tag name="CDT_PROT_HEIGHT" val="99,8750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646,3749"/>
  <p:tag name="CDT_PROT_HEIGHT" val="374,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5:0-0-326,7-960,5"/>
  <p:tag name="CDT_MASTERSHAPE2" val="11:0-0-326,7-960,5"/>
  <p:tag name="CDT_MASTERSHAPE3" val="57350:326,7-26,62496-68,50504-933,8749"/>
  <p:tag name="CDT_MASTERSHAPE4" val="57351:295,7487-26,62496-30,95134-933,8749"/>
  <p:tag name="CDT_MASTERSHAPE5" val="12:0-480,25-0,1250394-0,1250394"/>
  <p:tag name="CDT_MASTERSHAPE6" val="13:0-49,37504-76,20732-136,063"/>
  <p:tag name="CDT_MASTERSHAPE7" val="14:485,5-0-34-960,5"/>
  <p:tag name="CDT_MASTERSHAPE8" val="10:485,5-695,75-34-264,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406,08-960,5"/>
  <p:tag name="CDT_MASTERSHAPE2" val="13:0-0-406,08-960,5"/>
  <p:tag name="CDT_MASTERSHAPE3" val="57350:337,575-26,62496-68,50504-933,8749"/>
  <p:tag name="CDT_MASTERSHAPE4" val="57351:406,08-26,62496-30,95134-933,8749"/>
  <p:tag name="CDT_MASTERSHAPE5" val="11:0-480,25-0,1250394-0,1250394"/>
  <p:tag name="CDT_MASTERSHAPE6" val="14:0-49,37504-76,20732-136,063"/>
  <p:tag name="CDT_MASTERSHAPE7" val="15:485,5-0-34-960,5"/>
  <p:tag name="CDT_MASTERSHAPE8" val="12:485,5-695,75-34-264,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540-960,5"/>
  <p:tag name="CDT_MASTERSHAPE2" val="14:0-0-540-960,5"/>
  <p:tag name="CDT_MASTERSHAPE3" val="57350:190,6199-26,62496-99,70441-933,8749"/>
  <p:tag name="CDT_MASTERSHAPE4" val="11:0-480,25-0,1250394-0,1250394"/>
  <p:tag name="CDT_MASTERSHAPE5" val="12:0-49,37504-76,20732-136,063"/>
  <p:tag name="CDT_MASTERSHAPE6" val="15:485,5-0-34-960,5"/>
  <p:tag name="CDT_MASTERSHAPE7" val="57351:190,62-26,62504-30,95134-933,8749"/>
  <p:tag name="CDT_MASTERSHAPE8" val="13:485,5-695,75-34-264,7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540-960,5"/>
  <p:tag name="CDT_MASTERSHAPE2" val="14:0-0-540-960,5"/>
  <p:tag name="CDT_MASTERSHAPE3" val="57350:235,2668-26,62496-99,70441-933,8749"/>
  <p:tag name="CDT_MASTERSHAPE4" val="11:0-480,25-0,1250394-0,1250394"/>
  <p:tag name="CDT_MASTERSHAPE5" val="13:0-49,37504-76,20732-136,063"/>
  <p:tag name="CDT_MASTERSHAPE6" val="15:485,5-0-34-960,5"/>
  <p:tag name="CDT_MASTERSHAPE7" val="57351:304-26,62504-30,95134-933,8749"/>
  <p:tag name="CDT_MASTERSHAPE8" val="12:485,5-695,75-34-264,75"/>
</p:tagLst>
</file>

<file path=ppt/theme/theme1.xml><?xml version="1.0" encoding="utf-8"?>
<a:theme xmlns:a="http://schemas.openxmlformats.org/drawingml/2006/main" name="MU_test_strategy_overview">
  <a:themeElements>
    <a:clrScheme name="Benutzerdefiniert 7">
      <a:dk1>
        <a:srgbClr val="000000"/>
      </a:dk1>
      <a:lt1>
        <a:srgbClr val="FFFFFF"/>
      </a:lt1>
      <a:dk2>
        <a:srgbClr val="000000"/>
      </a:dk2>
      <a:lt2>
        <a:srgbClr val="ADBECB"/>
      </a:lt2>
      <a:accent1>
        <a:srgbClr val="879BAA"/>
      </a:accent1>
      <a:accent2>
        <a:srgbClr val="BECDD7"/>
      </a:accent2>
      <a:accent3>
        <a:srgbClr val="EB780A"/>
      </a:accent3>
      <a:accent4>
        <a:srgbClr val="641946"/>
      </a:accent4>
      <a:accent5>
        <a:srgbClr val="005F87"/>
      </a:accent5>
      <a:accent6>
        <a:srgbClr val="647D2D"/>
      </a:accent6>
      <a:hlink>
        <a:srgbClr val="005F87"/>
      </a:hlink>
      <a:folHlink>
        <a:srgbClr val="641946"/>
      </a:folHlink>
    </a:clrScheme>
    <a:fontScheme name="Sieme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wrap="square" lIns="108000" tIns="54000" rIns="108000" bIns="54000" numCol="1" spcCol="72000" rtlCol="0" anchor="ctr">
        <a:noAutofit/>
      </a:bodyPr>
      <a:lstStyle>
        <a:defPPr algn="ctr">
          <a:lnSpc>
            <a:spcPct val="110000"/>
          </a:lnSpc>
          <a:spcBef>
            <a:spcPct val="0"/>
          </a:spcBef>
          <a:buFont typeface="Wingdings" charset="0"/>
          <a:buNone/>
          <a:defRPr sz="1800" b="1" dirty="0" err="1" smtClean="0">
            <a:solidFill>
              <a:schemeClr val="tx1"/>
            </a:solidFill>
          </a:defRPr>
        </a:defPPr>
      </a:lstStyle>
    </a:spDef>
    <a:lnDef>
      <a:spPr bwMode="auto">
        <a:solidFill>
          <a:schemeClr val="tx2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lIns="0" tIns="0" rIns="0" bIns="0" rtlCol="0">
        <a:spAutoFit/>
      </a:bodyPr>
      <a:lstStyle>
        <a:defPPr>
          <a:lnSpc>
            <a:spcPct val="110000"/>
          </a:lnSpc>
          <a:spcBef>
            <a:spcPts val="0"/>
          </a:spcBef>
          <a:defRPr sz="1400" b="1" dirty="0" smtClean="0">
            <a:solidFill>
              <a:schemeClr val="tx1"/>
            </a:solidFill>
          </a:defRPr>
        </a:defPPr>
      </a:lstStyle>
    </a:tx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5F87"/>
    </a:custClr>
    <a:custClr name="Siemens Accent Blue light">
      <a:srgbClr val="50BED7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6487"/>
    </a:custClr>
    <a:custClr name="Siemens Accent Blue light">
      <a:srgbClr val="55A0B9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6487"/>
    </a:custClr>
    <a:custClr name="Siemens Accent Blue light">
      <a:srgbClr val="55A0B9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p4ppTags>
  <Name>Two rows</Name>
  <PpLayout>32</PpLayout>
  <Index>13</Index>
</p4ppTags>
</file>

<file path=customXml/item10.xml><?xml version="1.0" encoding="utf-8"?>
<p4ppTags>
  <Name>One object (large)</Name>
  <PpLayout>16</PpLayout>
  <Index>10</Index>
</p4ppTags>
</file>

<file path=customXml/item1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2.xml><?xml version="1.0" encoding="utf-8"?>
<p4ppTags>
  <Name>Free Content + Navigation</Name>
  <PpLayout>32</PpLayout>
  <Index>16</Index>
</p4ppTags>
</file>

<file path=customXml/item13.xml><?xml version="1.0" encoding="utf-8"?>
<p4ppTags/>
</file>

<file path=customXml/item14.xml><?xml version="1.0" encoding="utf-8"?>
<p4ppTags>
  <Name>Text + Index</Name>
  <PpLayout>32</PpLayout>
  <Index>8</Index>
</p4ppTags>
</file>

<file path=customXml/item15.xml><?xml version="1.0" encoding="utf-8"?>
<p4ppTags>
  <Name>One object (small)</Name>
  <PpLayout>16</PpLayout>
  <Index>11</Index>
</p4ppTags>
</file>

<file path=customXml/item16.xml><?xml version="1.0" encoding="utf-8"?>
<p4ppTags>
  <Name>Four objects</Name>
  <PpLayout>24</PpLayout>
  <Index>15</Index>
</p4ppTags>
</file>

<file path=customXml/item17.xml><?xml version="1.0" encoding="utf-8"?>
<p4ppTags>
  <Name>Two rows + Navigation</Name>
  <PpLayout>32</PpLayout>
  <Index>21</Index>
</p4ppTags>
</file>

<file path=customXml/item18.xml><?xml version="1.0" encoding="utf-8"?>
<p4ppTags>
  <Name>One object (small) + Navigation</Name>
  <PpLayout>32</PpLayout>
  <Index>18</Index>
</p4ppTags>
</file>

<file path=customXml/item2.xml><?xml version="1.0" encoding="utf-8"?>
<p4ppTags>
  <Name>Three columns + Navigation</Name>
  <PpLayout>32</PpLayout>
  <Index>20</Index>
</p4ppTags>
</file>

<file path=customXml/item3.xml><?xml version="1.0" encoding="utf-8"?>
<p4ppTags>
  <Name>Free Content</Name>
  <PpLayout>11</PpLayout>
  <Index>9</Index>
</p4ppTag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FA45D80649F24DB996C808C4916828" ma:contentTypeVersion="1" ma:contentTypeDescription="Create a new document." ma:contentTypeScope="" ma:versionID="a18e58a24ec0f542cfeb32ac05bdf385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5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6.xml><?xml version="1.0" encoding="utf-8"?>
<p4ppTags>
  <Name>One object (large) + Navigation</Name>
  <PpLayout>32</PpLayout>
  <Index>17</Index>
</p4ppTags>
</file>

<file path=customXml/item7.xml><?xml version="1.0" encoding="utf-8"?>
<p4ppTags>
  <Name>Two columns</Name>
  <PpLayout>29</PpLayout>
  <Index>12</Index>
</p4ppTags>
</file>

<file path=customXml/item8.xml><?xml version="1.0" encoding="utf-8"?>
<p4ppTags>
  <Name>Two columns + Navigation</Name>
  <PpLayout>32</PpLayout>
  <Index>19</Index>
</p4ppTags>
</file>

<file path=customXml/item9.xml><?xml version="1.0" encoding="utf-8"?>
<p4ppTags>
  <Name>Three columns</Name>
  <PpLayout>32</PpLayout>
  <Index>14</Index>
</p4ppTags>
</file>

<file path=customXml/itemProps1.xml><?xml version="1.0" encoding="utf-8"?>
<ds:datastoreItem xmlns:ds="http://schemas.openxmlformats.org/officeDocument/2006/customXml" ds:itemID="{38AB8DE4-FD9B-4166-BEC3-3F1753596133}">
  <ds:schemaRefs/>
</ds:datastoreItem>
</file>

<file path=customXml/itemProps10.xml><?xml version="1.0" encoding="utf-8"?>
<ds:datastoreItem xmlns:ds="http://schemas.openxmlformats.org/officeDocument/2006/customXml" ds:itemID="{80661B8B-A327-44F9-823B-4D9EE0B3EC78}">
  <ds:schemaRefs/>
</ds:datastoreItem>
</file>

<file path=customXml/itemProps11.xml><?xml version="1.0" encoding="utf-8"?>
<ds:datastoreItem xmlns:ds="http://schemas.openxmlformats.org/officeDocument/2006/customXml" ds:itemID="{8D4F1720-7D00-4B76-B348-DD7E8A5EF190}">
  <ds:schemaRefs>
    <ds:schemaRef ds:uri="http://schemas.microsoft.com/sharepoint/v3/contenttype/forms"/>
  </ds:schemaRefs>
</ds:datastoreItem>
</file>

<file path=customXml/itemProps12.xml><?xml version="1.0" encoding="utf-8"?>
<ds:datastoreItem xmlns:ds="http://schemas.openxmlformats.org/officeDocument/2006/customXml" ds:itemID="{7CC5F709-E74B-4E5F-A728-923D5062EBEF}">
  <ds:schemaRefs/>
</ds:datastoreItem>
</file>

<file path=customXml/itemProps13.xml><?xml version="1.0" encoding="utf-8"?>
<ds:datastoreItem xmlns:ds="http://schemas.openxmlformats.org/officeDocument/2006/customXml" ds:itemID="{572FBA73-6DBF-45DA-8282-9342320CFAB0}">
  <ds:schemaRefs/>
</ds:datastoreItem>
</file>

<file path=customXml/itemProps14.xml><?xml version="1.0" encoding="utf-8"?>
<ds:datastoreItem xmlns:ds="http://schemas.openxmlformats.org/officeDocument/2006/customXml" ds:itemID="{7E35FEDB-1F0E-4D67-A313-4AC59C26FF29}">
  <ds:schemaRefs/>
</ds:datastoreItem>
</file>

<file path=customXml/itemProps15.xml><?xml version="1.0" encoding="utf-8"?>
<ds:datastoreItem xmlns:ds="http://schemas.openxmlformats.org/officeDocument/2006/customXml" ds:itemID="{1618AA06-B22E-4D19-9680-0D7830426729}">
  <ds:schemaRefs/>
</ds:datastoreItem>
</file>

<file path=customXml/itemProps16.xml><?xml version="1.0" encoding="utf-8"?>
<ds:datastoreItem xmlns:ds="http://schemas.openxmlformats.org/officeDocument/2006/customXml" ds:itemID="{1581BFFB-B4CE-47A8-BE77-DC1339B1E5A7}">
  <ds:schemaRefs/>
</ds:datastoreItem>
</file>

<file path=customXml/itemProps17.xml><?xml version="1.0" encoding="utf-8"?>
<ds:datastoreItem xmlns:ds="http://schemas.openxmlformats.org/officeDocument/2006/customXml" ds:itemID="{6C79E4F8-DCFB-483C-880A-AEEC6AAFC838}">
  <ds:schemaRefs/>
</ds:datastoreItem>
</file>

<file path=customXml/itemProps18.xml><?xml version="1.0" encoding="utf-8"?>
<ds:datastoreItem xmlns:ds="http://schemas.openxmlformats.org/officeDocument/2006/customXml" ds:itemID="{D9FE249F-833E-4CF0-BECB-552D01D7DC9E}">
  <ds:schemaRefs/>
</ds:datastoreItem>
</file>

<file path=customXml/itemProps2.xml><?xml version="1.0" encoding="utf-8"?>
<ds:datastoreItem xmlns:ds="http://schemas.openxmlformats.org/officeDocument/2006/customXml" ds:itemID="{85D77EE6-52B7-48BE-9EDB-748F1EBB53DE}">
  <ds:schemaRefs/>
</ds:datastoreItem>
</file>

<file path=customXml/itemProps3.xml><?xml version="1.0" encoding="utf-8"?>
<ds:datastoreItem xmlns:ds="http://schemas.openxmlformats.org/officeDocument/2006/customXml" ds:itemID="{D8097D0C-BE3E-4AEC-9593-65CFCCB19297}">
  <ds:schemaRefs/>
</ds:datastoreItem>
</file>

<file path=customXml/itemProps4.xml><?xml version="1.0" encoding="utf-8"?>
<ds:datastoreItem xmlns:ds="http://schemas.openxmlformats.org/officeDocument/2006/customXml" ds:itemID="{4A3B7F2B-754C-4627-B855-B95C243575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5.xml><?xml version="1.0" encoding="utf-8"?>
<ds:datastoreItem xmlns:ds="http://schemas.openxmlformats.org/officeDocument/2006/customXml" ds:itemID="{233D76B3-96D1-4AB9-BDD2-88FC06C0FB8C}">
  <ds:schemaRefs>
    <ds:schemaRef ds:uri="http://schemas.microsoft.com/office/2006/metadata/properties"/>
    <ds:schemaRef ds:uri="http://schemas.microsoft.com/sharepoint/v3"/>
  </ds:schemaRefs>
</ds:datastoreItem>
</file>

<file path=customXml/itemProps6.xml><?xml version="1.0" encoding="utf-8"?>
<ds:datastoreItem xmlns:ds="http://schemas.openxmlformats.org/officeDocument/2006/customXml" ds:itemID="{B27F640E-84DF-4F97-BC70-D045F1E6594F}">
  <ds:schemaRefs/>
</ds:datastoreItem>
</file>

<file path=customXml/itemProps7.xml><?xml version="1.0" encoding="utf-8"?>
<ds:datastoreItem xmlns:ds="http://schemas.openxmlformats.org/officeDocument/2006/customXml" ds:itemID="{1666F4C2-68F5-4840-A44A-1A646C0925A1}">
  <ds:schemaRefs/>
</ds:datastoreItem>
</file>

<file path=customXml/itemProps8.xml><?xml version="1.0" encoding="utf-8"?>
<ds:datastoreItem xmlns:ds="http://schemas.openxmlformats.org/officeDocument/2006/customXml" ds:itemID="{D7BABA95-BFFE-422B-8591-3271669EEA88}">
  <ds:schemaRefs/>
</ds:datastoreItem>
</file>

<file path=customXml/itemProps9.xml><?xml version="1.0" encoding="utf-8"?>
<ds:datastoreItem xmlns:ds="http://schemas.openxmlformats.org/officeDocument/2006/customXml" ds:itemID="{15CF3461-70D1-4B54-AFAB-DAFDA0A238CD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MU_test_strategy_overview</Template>
  <TotalTime>0</TotalTime>
  <Words>1283</Words>
  <Application>Microsoft Office PowerPoint</Application>
  <PresentationFormat>Custom</PresentationFormat>
  <Paragraphs>207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MU_test_strategy_overview</vt:lpstr>
      <vt:lpstr>think-cell Folie</vt:lpstr>
      <vt:lpstr>TDL Open Source Project (TOP) Input to MTS#71, 31 May / 01 Jun 2017</vt:lpstr>
      <vt:lpstr>Slide 2</vt:lpstr>
      <vt:lpstr>From MTS#70: Detailing on TOP project structure and tasks</vt:lpstr>
      <vt:lpstr>From MTS#70: Roles in TOP</vt:lpstr>
      <vt:lpstr>From TDL SG Meeting (Anthony), 2017-03-23</vt:lpstr>
      <vt:lpstr>From TDL SG Meeting, 2017-05-12 (ETSI CTI): Contribution workflow</vt:lpstr>
      <vt:lpstr>Additional input</vt:lpstr>
      <vt:lpstr>Slide 8</vt:lpstr>
      <vt:lpstr>TOP Governance Bodies</vt:lpstr>
      <vt:lpstr>TOP Module</vt:lpstr>
      <vt:lpstr>TDL SG – TOP Technical Steering Group</vt:lpstr>
      <vt:lpstr>TC MTS – TOP Advisory Group</vt:lpstr>
      <vt:lpstr>Roles in TOP Module (revised)</vt:lpstr>
      <vt:lpstr>Responsibilities of the ETSI Secretariat</vt:lpstr>
      <vt:lpstr>Slide 15</vt:lpstr>
      <vt:lpstr>TOP Module Structure – Input for Discussion</vt:lpstr>
      <vt:lpstr>Action Items on TOP from MTS#71</vt:lpstr>
      <vt:lpstr>Slide 18</vt:lpstr>
      <vt:lpstr>Does anyone remember? Result from the TDL Kick-Off Meeting, Munich, 14-Dec-2011</vt:lpstr>
      <vt:lpstr>Does anyone remember? Building the TDL Community, MTS#66, 16-Nov-2015</vt:lpstr>
      <vt:lpstr>The TDL Story as We Sell It (from the TDL website)</vt:lpstr>
    </vt:vector>
  </TitlesOfParts>
  <Company>Siemens AG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Andreas Ulrich</dc:creator>
  <cp:lastModifiedBy>Andreas Ulrich</cp:lastModifiedBy>
  <cp:revision>167</cp:revision>
  <cp:lastPrinted>2012-10-29T09:59:01Z</cp:lastPrinted>
  <dcterms:created xsi:type="dcterms:W3CDTF">2016-12-09T09:01:36Z</dcterms:created>
  <dcterms:modified xsi:type="dcterms:W3CDTF">2017-06-01T12:15:16Z</dcterms:modified>
  <cp:contentType>Document</cp:contentType>
  <dc:language>English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Deutsch</vt:lpwstr>
  </property>
  <property fmtid="{D5CDD505-2E9C-101B-9397-08002B2CF9AE}" pid="3" name="Release date">
    <vt:lpwstr>January 2016</vt:lpwstr>
  </property>
  <property fmtid="{D5CDD505-2E9C-101B-9397-08002B2CF9AE}" pid="4" name="Office version">
    <vt:lpwstr>2007/2010</vt:lpwstr>
  </property>
  <property fmtid="{D5CDD505-2E9C-101B-9397-08002B2CF9AE}" pid="5" name="Release version">
    <vt:lpwstr>1.0</vt:lpwstr>
  </property>
  <property fmtid="{D5CDD505-2E9C-101B-9397-08002B2CF9AE}" pid="6" name="ArticulateGUID">
    <vt:lpwstr>144AFB27-EB3C-4BF4-843A-3AC39403D726</vt:lpwstr>
  </property>
  <property fmtid="{D5CDD505-2E9C-101B-9397-08002B2CF9AE}" pid="7" name="ArticulatePath">
    <vt:lpwstr>SIE_PPT_2010_16x9_ENG_v1-0</vt:lpwstr>
  </property>
  <property fmtid="{D5CDD505-2E9C-101B-9397-08002B2CF9AE}" pid="8" name="_NewReviewCycle">
    <vt:lpwstr/>
  </property>
  <property fmtid="{D5CDD505-2E9C-101B-9397-08002B2CF9AE}" pid="9" name="ContentTypeId">
    <vt:lpwstr>0x010100C1FA45D80649F24DB996C808C4916828</vt:lpwstr>
  </property>
  <property fmtid="{D5CDD505-2E9C-101B-9397-08002B2CF9AE}" pid="10" name="Document Confidentiality">
    <vt:lpwstr>Restricted</vt:lpwstr>
  </property>
</Properties>
</file>