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5"/>
  </p:sldMasterIdLst>
  <p:notesMasterIdLst>
    <p:notesMasterId r:id="rId13"/>
  </p:notesMasterIdLst>
  <p:handoutMasterIdLst>
    <p:handoutMasterId r:id="rId14"/>
  </p:handoutMasterIdLst>
  <p:sldIdLst>
    <p:sldId id="339" r:id="rId6"/>
    <p:sldId id="337" r:id="rId7"/>
    <p:sldId id="355" r:id="rId8"/>
    <p:sldId id="356" r:id="rId9"/>
    <p:sldId id="357" r:id="rId10"/>
    <p:sldId id="338" r:id="rId11"/>
    <p:sldId id="358" r:id="rId12"/>
  </p:sldIdLst>
  <p:sldSz cx="9144000" cy="6858000" type="screen4x3"/>
  <p:notesSz cx="6921500" cy="10083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  <a:srgbClr val="1A4669"/>
    <a:srgbClr val="C6D254"/>
    <a:srgbClr val="B1D254"/>
    <a:srgbClr val="2A6EA8"/>
    <a:srgbClr val="0F5C77"/>
    <a:srgbClr val="127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53" d="100"/>
          <a:sy n="53" d="100"/>
        </p:scale>
        <p:origin x="48" y="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</a:defRPr>
            </a:lvl1pPr>
          </a:lstStyle>
          <a:p>
            <a:fld id="{00692EEB-15AF-477E-93C2-006C7DACF2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263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5650"/>
            <a:ext cx="5041900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</a:defRPr>
            </a:lvl1pPr>
          </a:lstStyle>
          <a:p>
            <a:fld id="{E81DA41B-36F5-41C9-BB81-6872D8546D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510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7D890-DFF3-4CC7-9337-D67A3CEDF4E3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3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C081B-D731-4B4C-B1CE-9D413E20C5F1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58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C081B-D731-4B4C-B1CE-9D413E20C5F1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08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CA536-14B1-4B07-8981-D59286A92B2A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00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C081B-D731-4B4C-B1CE-9D413E20C5F1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6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6842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52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B01BF-1521-42CD-96A6-027601A5BF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13EA63-756B-448B-9D73-6D9573B04CC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C77015-0C94-407D-AEDE-E98DE020A5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5C0F8F-54C0-44C6-833D-F2B9353E44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A0A2C7-E113-44B3-B1ED-08276F9F56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CC0EB9-25EA-4FBE-861B-218A5B0767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E22975-78B1-4EE1-83AB-0879D6578B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9B7F98-32E9-4B15-8F01-7E056CC012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F837F4-2B7C-4A44-9B1A-F990A84C6B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A0F015-DF4D-4572-97F5-F0E6F5ECC3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6BC455-FA3A-4262-BFAC-726B36CE6F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6050" y="6413500"/>
            <a:ext cx="13779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E4A3AB-F9D5-4039-BC6A-2DDBD41C4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9B0136-1550-43C6-9DC2-FFF186CCAB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DCD7B2-52C0-4091-AB5C-9F722F192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91225" cy="4819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90FF5-E380-45F9-B4D8-3ED0277CE7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733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45FA42-D634-477D-A0A9-3CD8BF67F4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6925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B91DA7-C141-4B42-BAAE-16F779CDB9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610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0EBD1A-7EF2-4962-AB67-B9A188A57D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562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B6D9FB-F08F-45AE-9F3E-E4AABC5184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6450" cy="460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FEEAB5-A77C-45D8-B775-7F44992C25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EB4E3"/>
                </a:solidFill>
              </a:defRPr>
            </a:lvl1pPr>
          </a:lstStyle>
          <a:p>
            <a:fld id="{3EA8DCA6-7D24-4BB6-B991-12B9039C07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0" r:id="rId1"/>
    <p:sldLayoutId id="2147485241" r:id="rId2"/>
    <p:sldLayoutId id="2147485242" r:id="rId3"/>
    <p:sldLayoutId id="2147485243" r:id="rId4"/>
    <p:sldLayoutId id="2147485244" r:id="rId5"/>
    <p:sldLayoutId id="2147485245" r:id="rId6"/>
    <p:sldLayoutId id="2147485246" r:id="rId7"/>
    <p:sldLayoutId id="2147485247" r:id="rId8"/>
    <p:sldLayoutId id="2147485248" r:id="rId9"/>
    <p:sldLayoutId id="2147485249" r:id="rId10"/>
    <p:sldLayoutId id="2147485250" r:id="rId11"/>
    <p:sldLayoutId id="2147485251" r:id="rId12"/>
    <p:sldLayoutId id="2147485252" r:id="rId13"/>
    <p:sldLayoutId id="2147485253" r:id="rId14"/>
    <p:sldLayoutId id="2147485254" r:id="rId15"/>
    <p:sldLayoutId id="2147485255" r:id="rId16"/>
    <p:sldLayoutId id="2147485256" r:id="rId17"/>
    <p:sldLayoutId id="2147485257" r:id="rId18"/>
    <p:sldLayoutId id="2147485258" r:id="rId19"/>
    <p:sldLayoutId id="2147485259" r:id="rId20"/>
    <p:sldLayoutId id="2147485260" r:id="rId21"/>
  </p:sldLayoutIdLst>
  <p:transition>
    <p:wipe dir="r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24"/>
        </a:buBlip>
        <a:defRPr sz="2400" kern="1200">
          <a:solidFill>
            <a:srgbClr val="40404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google.com/spreadsheets/d/1WGwkQugVmokd4aOzBerG9KWle7K7qv9wL-aZ3Dhy2-0/edit?usp=shari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google.com/spreadsheets/d/1WGwkQugVmokd4aOzBerG9KWle7K7qv9wL-aZ3Dhy2-0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42950" y="4981575"/>
            <a:ext cx="8067675" cy="684213"/>
          </a:xfrm>
        </p:spPr>
        <p:txBody>
          <a:bodyPr/>
          <a:lstStyle/>
          <a:p>
            <a:pPr>
              <a:defRPr/>
            </a:pPr>
            <a:r>
              <a:rPr lang="en-US" dirty="0"/>
              <a:t>TOP project – status update for mts#72</a:t>
            </a:r>
            <a:endParaRPr lang="he-IL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742950" y="5475288"/>
            <a:ext cx="8169038" cy="434193"/>
          </a:xfrm>
        </p:spPr>
        <p:txBody>
          <a:bodyPr/>
          <a:lstStyle/>
          <a:p>
            <a:pPr>
              <a:defRPr/>
            </a:pPr>
            <a:r>
              <a:rPr lang="en-US" dirty="0"/>
              <a:t>Current status, communication plan, UCAAT2017</a:t>
            </a:r>
            <a:endParaRPr lang="he-IL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idx="11"/>
          </p:nvPr>
        </p:nvSpPr>
        <p:spPr>
          <a:xfrm>
            <a:off x="742950" y="6000750"/>
            <a:ext cx="8088313" cy="514350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for MTS#72</a:t>
            </a:r>
            <a:endParaRPr lang="he-IL" dirty="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cs typeface="Arial" charset="0"/>
              </a:rPr>
              <a:t>© ETSI 2017. All rights reserved</a:t>
            </a:r>
            <a:endParaRPr lang="en-US" dirty="0">
              <a:cs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status</a:t>
            </a:r>
            <a:endParaRPr lang="he-IL" dirty="0"/>
          </a:p>
        </p:txBody>
      </p:sp>
      <p:sp>
        <p:nvSpPr>
          <p:cNvPr id="31747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Initial software uploaded in June</a:t>
            </a:r>
          </a:p>
          <a:p>
            <a:pPr lvl="1"/>
            <a:r>
              <a:rPr lang="en-GB" dirty="0"/>
              <a:t>16 commits, 2 contributors</a:t>
            </a:r>
          </a:p>
          <a:p>
            <a:r>
              <a:rPr lang="en-GB" dirty="0"/>
              <a:t>3 Agreements received</a:t>
            </a:r>
          </a:p>
          <a:p>
            <a:r>
              <a:rPr lang="en-GB" dirty="0"/>
              <a:t>Platform in place, tested</a:t>
            </a:r>
          </a:p>
          <a:p>
            <a:r>
              <a:rPr lang="en-GB" dirty="0"/>
              <a:t>TDL SC meeting on Sept 7</a:t>
            </a:r>
            <a:r>
              <a:rPr lang="en-GB" baseline="30000" dirty="0"/>
              <a:t>th</a:t>
            </a:r>
            <a:endParaRPr lang="en-GB" dirty="0"/>
          </a:p>
          <a:p>
            <a:pPr lvl="1"/>
            <a:r>
              <a:rPr lang="en-GB" dirty="0"/>
              <a:t>Planning for communication activities around TOP</a:t>
            </a:r>
            <a:endParaRPr lang="he-IL" dirty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plan</a:t>
            </a:r>
            <a:endParaRPr lang="he-IL" dirty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ETSI 2017. All rights reserved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205" r="40572"/>
          <a:stretch/>
        </p:blipFill>
        <p:spPr>
          <a:xfrm>
            <a:off x="276225" y="883937"/>
            <a:ext cx="6674440" cy="5963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3596058">
            <a:off x="6590028" y="4327179"/>
            <a:ext cx="2969623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4"/>
              </a:rPr>
              <a:t>Live document here</a:t>
            </a:r>
            <a:endParaRPr lang="en-GB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5469183" y="6113417"/>
            <a:ext cx="558728" cy="74458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/>
          <p:cNvSpPr/>
          <p:nvPr/>
        </p:nvSpPr>
        <p:spPr>
          <a:xfrm>
            <a:off x="5495108" y="4093028"/>
            <a:ext cx="513805" cy="202038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: Rounded Corners 1"/>
          <p:cNvSpPr/>
          <p:nvPr/>
        </p:nvSpPr>
        <p:spPr>
          <a:xfrm>
            <a:off x="5521234" y="1087180"/>
            <a:ext cx="487680" cy="3005849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969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LAUNCH AT UCAAT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CTI presentation will introduce the TOP project</a:t>
            </a:r>
          </a:p>
          <a:p>
            <a:pPr lvl="1"/>
            <a:r>
              <a:rPr lang="en-GB" dirty="0"/>
              <a:t>Project announcement and scope</a:t>
            </a:r>
          </a:p>
          <a:p>
            <a:pPr lvl="1"/>
            <a:r>
              <a:rPr lang="en-GB" dirty="0"/>
              <a:t>Governance, licensing, roles of MTS as AG, CTI as coordination</a:t>
            </a:r>
          </a:p>
          <a:p>
            <a:pPr lvl="1"/>
            <a:r>
              <a:rPr lang="en-GB" dirty="0"/>
              <a:t>Platform and tool</a:t>
            </a:r>
          </a:p>
          <a:p>
            <a:pPr lvl="1"/>
            <a:r>
              <a:rPr lang="en-GB" dirty="0"/>
              <a:t>Current status and next steps</a:t>
            </a:r>
          </a:p>
          <a:p>
            <a:r>
              <a:rPr lang="en-GB"/>
              <a:t>ETSI booth</a:t>
            </a:r>
            <a:endParaRPr lang="en-GB" dirty="0"/>
          </a:p>
          <a:p>
            <a:pPr lvl="1"/>
            <a:r>
              <a:rPr lang="en-GB" dirty="0"/>
              <a:t>TOP material to be finalized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48361996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Finalizing launch for UCAAT 2017</a:t>
            </a:r>
          </a:p>
          <a:p>
            <a:r>
              <a:rPr lang="en-GB" dirty="0"/>
              <a:t>Finding contributors for the tasks in the communication plan</a:t>
            </a:r>
          </a:p>
          <a:p>
            <a:r>
              <a:rPr lang="en-GB" dirty="0"/>
              <a:t>Setting up TOP calls?</a:t>
            </a:r>
          </a:p>
          <a:p>
            <a:pPr lvl="1"/>
            <a:r>
              <a:rPr lang="en-GB" dirty="0"/>
              <a:t>Bi-weekly?</a:t>
            </a:r>
          </a:p>
          <a:p>
            <a:pPr lvl="1"/>
            <a:r>
              <a:rPr lang="en-GB" dirty="0"/>
              <a:t>Monthly?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2017.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05487914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8371" name="מציין מיקום תוכן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480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Contact Details:</a:t>
            </a:r>
          </a:p>
          <a:p>
            <a:pPr algn="ctr">
              <a:buFontTx/>
              <a:buNone/>
            </a:pPr>
            <a:r>
              <a:rPr lang="en-US" dirty="0"/>
              <a:t>Michele Carignani</a:t>
            </a:r>
          </a:p>
          <a:p>
            <a:pPr algn="ctr">
              <a:buFontTx/>
              <a:buNone/>
            </a:pPr>
            <a:r>
              <a:rPr lang="en-US" dirty="0"/>
              <a:t>TOP coordinator</a:t>
            </a:r>
          </a:p>
          <a:p>
            <a:pPr algn="ctr">
              <a:buFontTx/>
              <a:buNone/>
            </a:pPr>
            <a:r>
              <a:rPr lang="en-US" dirty="0"/>
              <a:t>ETSI Centre for Testing and Interoperability (CTI)</a:t>
            </a:r>
          </a:p>
          <a:p>
            <a:pPr algn="ctr">
              <a:buFontTx/>
              <a:buNone/>
            </a:pPr>
            <a:r>
              <a:rPr lang="en-US" dirty="0"/>
              <a:t>michele.carignani@etsi.org</a:t>
            </a:r>
          </a:p>
          <a:p>
            <a:pPr algn="ctr">
              <a:buFontTx/>
              <a:buNone/>
            </a:pP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>
            <a:off x="1881188" y="5208588"/>
            <a:ext cx="5611812" cy="830262"/>
          </a:xfrm>
          <a:prstGeom prst="roundRect">
            <a:avLst>
              <a:gd name="adj" fmla="val 10735"/>
            </a:avLst>
          </a:prstGeom>
          <a:solidFill>
            <a:srgbClr val="1A4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32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Thank you!</a:t>
            </a:r>
          </a:p>
        </p:txBody>
      </p:sp>
      <p:sp>
        <p:nvSpPr>
          <p:cNvPr id="5837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ETSI 2017. All rights reserved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plan</a:t>
            </a:r>
            <a:endParaRPr lang="he-IL" dirty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ETSI 2017. All rights reserved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205"/>
          <a:stretch/>
        </p:blipFill>
        <p:spPr>
          <a:xfrm>
            <a:off x="0" y="1331214"/>
            <a:ext cx="9144000" cy="4855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6213" y="6320264"/>
            <a:ext cx="2969623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4"/>
              </a:rPr>
              <a:t>Live document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966117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ETSI_EXTERNAL_PRESENTATION_template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SI_EXTERNAL_PRESENTATION_template_2017.potx" id="{C06308E7-3651-4DB5-BC1E-FA85BC1365C8}" vid="{1BE0E0C2-092E-4ABC-9FE2-1AA8D8A89E0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0AFD212619B147B007051F7F8A4522" ma:contentTypeVersion="3" ma:contentTypeDescription="Create a new document." ma:contentTypeScope="" ma:versionID="0da4cb3907015f29d0823b00bdfaebb6">
  <xsd:schema xmlns:xsd="http://www.w3.org/2001/XMLSchema" xmlns:xs="http://www.w3.org/2001/XMLSchema" xmlns:p="http://schemas.microsoft.com/office/2006/metadata/properties" xmlns:ns2="2706de73-71a1-4381-bf7d-6af61afa55ce" targetNamespace="http://schemas.microsoft.com/office/2006/metadata/properties" ma:root="true" ma:fieldsID="bf97c834edcb1fa0036b4bbae7e13163" ns2:_="">
    <xsd:import namespace="2706de73-71a1-4381-bf7d-6af61afa55ce"/>
    <xsd:element name="properties">
      <xsd:complexType>
        <xsd:sequence>
          <xsd:element name="documentManagement">
            <xsd:complexType>
              <xsd:all>
                <xsd:element ref="ns2:Original_x0020_owner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6de73-71a1-4381-bf7d-6af61afa55ce" elementFormDefault="qualified">
    <xsd:import namespace="http://schemas.microsoft.com/office/2006/documentManagement/types"/>
    <xsd:import namespace="http://schemas.microsoft.com/office/infopath/2007/PartnerControls"/>
    <xsd:element name="Original_x0020_owner" ma:index="8" nillable="true" ma:displayName="Pre-Migration last editor" ma:description="Site Column created to preserve original value for &quot;modified by&quot; migrating to SP2013. Otherwise values referring to users that do not belong anymore to the organization would be replaced by the administrative account performing the data migration" ma:internalName="Original_x0020_owner">
      <xsd:simpleType>
        <xsd:restriction base="dms:Text">
          <xsd:maxLength value="255"/>
        </xsd:restriction>
      </xsd:simpleType>
    </xsd:element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iginal_x0020_owner xmlns="2706de73-71a1-4381-bf7d-6af61afa55ce" xsi:nil="true"/>
    <_dlc_DocId xmlns="2706de73-71a1-4381-bf7d-6af61afa55ce">ETSIT-17-2626</_dlc_DocId>
    <_dlc_DocIdUrl xmlns="2706de73-71a1-4381-bf7d-6af61afa55ce">
      <Url>http://teams-sharepoint.etsihq.org/COM/_layouts/15/DocIdRedir.aspx?ID=ETSIT-17-2626</Url>
      <Description>ETSIT-17-2626</Description>
    </_dlc_DocIdUrl>
  </documentManagement>
</p:properties>
</file>

<file path=customXml/itemProps1.xml><?xml version="1.0" encoding="utf-8"?>
<ds:datastoreItem xmlns:ds="http://schemas.openxmlformats.org/officeDocument/2006/customXml" ds:itemID="{690D60A6-9C36-4C56-8C9A-2ED9C58FDD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D7320-65A9-429D-B060-8264A8A6D8E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BFCC067-09DD-4DF2-979C-ED3352042F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06de73-71a1-4381-bf7d-6af61afa55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35E38B6-FBC4-4985-B204-8FDBF411B6A4}">
  <ds:schemaRefs>
    <ds:schemaRef ds:uri="http://schemas.microsoft.com/office/2006/documentManagement/types"/>
    <ds:schemaRef ds:uri="2706de73-71a1-4381-bf7d-6af61afa55ce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211</Words>
  <Application>Microsoft Office PowerPoint</Application>
  <PresentationFormat>On-screen Show (4:3)</PresentationFormat>
  <Paragraphs>46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ETSI_EXTERNAL_PRESENTATION_template_2014</vt:lpstr>
      <vt:lpstr>TOP project – status update for mts#72</vt:lpstr>
      <vt:lpstr>Current status</vt:lpstr>
      <vt:lpstr>Communication plan</vt:lpstr>
      <vt:lpstr>LAUNCH AT UCAAT 2017</vt:lpstr>
      <vt:lpstr>Next steps</vt:lpstr>
      <vt:lpstr>PowerPoint Presentation</vt:lpstr>
      <vt:lpstr>Communication plan</vt:lpstr>
    </vt:vector>
  </TitlesOfParts>
  <Company>ETSI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- TITLE - TITLE</dc:title>
  <dc:creator>Emmanuelle Boswarthick</dc:creator>
  <cp:lastModifiedBy>Michele CARIGNANI</cp:lastModifiedBy>
  <cp:revision>13</cp:revision>
  <dcterms:created xsi:type="dcterms:W3CDTF">2015-09-08T09:02:23Z</dcterms:created>
  <dcterms:modified xsi:type="dcterms:W3CDTF">2017-09-26T07:26:07Z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0x010100FD0AFD212619B147B007051F7F8A4522</vt:lpwstr>
  </property>
  <property fmtid="{D5CDD505-2E9C-101B-9397-08002B2CF9AE}" pid="3" name="_dlc_DocIdItemGuid">
    <vt:lpwstr>30c35f2f-f4c5-45d3-81ab-76da309a205a</vt:lpwstr>
  </property>
</Properties>
</file>