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1"/>
  </p:notesMasterIdLst>
  <p:handoutMasterIdLst>
    <p:handoutMasterId r:id="rId12"/>
  </p:handoutMasterIdLst>
  <p:sldIdLst>
    <p:sldId id="339" r:id="rId2"/>
    <p:sldId id="349" r:id="rId3"/>
    <p:sldId id="351" r:id="rId4"/>
    <p:sldId id="340" r:id="rId5"/>
    <p:sldId id="350" r:id="rId6"/>
    <p:sldId id="352" r:id="rId7"/>
    <p:sldId id="353" r:id="rId8"/>
    <p:sldId id="355" r:id="rId9"/>
    <p:sldId id="354" r:id="rId10"/>
  </p:sldIdLst>
  <p:sldSz cx="9144000" cy="6858000" type="screen4x3"/>
  <p:notesSz cx="6921500" cy="10083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80" d="100"/>
          <a:sy n="80" d="100"/>
        </p:scale>
        <p:origin x="552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C5B0C5-75FB-46EF-BA8D-63A67E588140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de-DE"/>
        </a:p>
      </dgm:t>
    </dgm:pt>
    <dgm:pt modelId="{9A96B358-1AF7-4800-B350-D4498EE1C00C}">
      <dgm:prSet phldrT="[Text]"/>
      <dgm:spPr/>
      <dgm:t>
        <a:bodyPr/>
        <a:lstStyle/>
        <a:p>
          <a:r>
            <a:rPr lang="de-DE" dirty="0"/>
            <a:t>AG</a:t>
          </a:r>
        </a:p>
      </dgm:t>
    </dgm:pt>
    <dgm:pt modelId="{216C4077-1965-4DA1-85D6-8946BA803B5B}" type="parTrans" cxnId="{0964F1EA-1CDA-4CE1-89E2-F386E730EA37}">
      <dgm:prSet/>
      <dgm:spPr/>
      <dgm:t>
        <a:bodyPr/>
        <a:lstStyle/>
        <a:p>
          <a:endParaRPr lang="de-DE"/>
        </a:p>
      </dgm:t>
    </dgm:pt>
    <dgm:pt modelId="{19AB6890-C2A4-406D-89BF-5B7B71A69943}" type="sibTrans" cxnId="{0964F1EA-1CDA-4CE1-89E2-F386E730EA37}">
      <dgm:prSet/>
      <dgm:spPr/>
      <dgm:t>
        <a:bodyPr/>
        <a:lstStyle/>
        <a:p>
          <a:endParaRPr lang="de-DE"/>
        </a:p>
      </dgm:t>
    </dgm:pt>
    <dgm:pt modelId="{2E5CE562-A793-4EB6-AEC7-7F1665FAF8AC}">
      <dgm:prSet phldrT="[Text]"/>
      <dgm:spPr/>
      <dgm:t>
        <a:bodyPr/>
        <a:lstStyle/>
        <a:p>
          <a:r>
            <a:rPr lang="en-US" b="1" noProof="0" dirty="0"/>
            <a:t>Advisory Group </a:t>
          </a:r>
          <a:r>
            <a:rPr lang="en-US" noProof="0" dirty="0"/>
            <a:t>– MTS, decisions at MTS meetings</a:t>
          </a:r>
        </a:p>
      </dgm:t>
    </dgm:pt>
    <dgm:pt modelId="{107891A4-51DF-4090-A30A-51F68172F7DF}" type="parTrans" cxnId="{A0868E57-7488-442D-A382-9C8B1DC1EC99}">
      <dgm:prSet/>
      <dgm:spPr/>
      <dgm:t>
        <a:bodyPr/>
        <a:lstStyle/>
        <a:p>
          <a:endParaRPr lang="de-DE"/>
        </a:p>
      </dgm:t>
    </dgm:pt>
    <dgm:pt modelId="{6897D77C-C216-40A8-A1E4-F3F707A08E83}" type="sibTrans" cxnId="{A0868E57-7488-442D-A382-9C8B1DC1EC99}">
      <dgm:prSet/>
      <dgm:spPr/>
      <dgm:t>
        <a:bodyPr/>
        <a:lstStyle/>
        <a:p>
          <a:endParaRPr lang="de-DE"/>
        </a:p>
      </dgm:t>
    </dgm:pt>
    <dgm:pt modelId="{01C71545-D7FF-4C68-8CE2-21D657D3C46B}">
      <dgm:prSet phldrT="[Text]"/>
      <dgm:spPr/>
      <dgm:t>
        <a:bodyPr/>
        <a:lstStyle/>
        <a:p>
          <a:r>
            <a:rPr lang="de-DE" dirty="0"/>
            <a:t>SG</a:t>
          </a:r>
        </a:p>
      </dgm:t>
    </dgm:pt>
    <dgm:pt modelId="{EDA57152-5AF0-4BEE-B705-724B9834E7EB}" type="parTrans" cxnId="{D3E3B7D9-A10A-4BA9-B429-D1D6EEA21E2C}">
      <dgm:prSet/>
      <dgm:spPr/>
      <dgm:t>
        <a:bodyPr/>
        <a:lstStyle/>
        <a:p>
          <a:endParaRPr lang="de-DE"/>
        </a:p>
      </dgm:t>
    </dgm:pt>
    <dgm:pt modelId="{FD2FA5CE-71D7-4909-8B56-90701976BC47}" type="sibTrans" cxnId="{D3E3B7D9-A10A-4BA9-B429-D1D6EEA21E2C}">
      <dgm:prSet/>
      <dgm:spPr/>
      <dgm:t>
        <a:bodyPr/>
        <a:lstStyle/>
        <a:p>
          <a:endParaRPr lang="de-DE"/>
        </a:p>
      </dgm:t>
    </dgm:pt>
    <dgm:pt modelId="{D48A78A7-DADB-4A37-844A-946E50508F8C}">
      <dgm:prSet phldrT="[Text]"/>
      <dgm:spPr/>
      <dgm:t>
        <a:bodyPr/>
        <a:lstStyle/>
        <a:p>
          <a:r>
            <a:rPr lang="en-US" b="1" noProof="0"/>
            <a:t>Technical Steering Group </a:t>
          </a:r>
          <a:r>
            <a:rPr lang="en-US" noProof="0"/>
            <a:t>– TDL Steering Group</a:t>
          </a:r>
        </a:p>
      </dgm:t>
    </dgm:pt>
    <dgm:pt modelId="{82BBF037-080A-4215-8A93-315DA0191553}" type="parTrans" cxnId="{FD420C94-96CD-429C-9968-91812AB8DD9C}">
      <dgm:prSet/>
      <dgm:spPr/>
      <dgm:t>
        <a:bodyPr/>
        <a:lstStyle/>
        <a:p>
          <a:endParaRPr lang="de-DE"/>
        </a:p>
      </dgm:t>
    </dgm:pt>
    <dgm:pt modelId="{7ADC9273-E839-4A35-9930-2B5D3CD5F314}" type="sibTrans" cxnId="{FD420C94-96CD-429C-9968-91812AB8DD9C}">
      <dgm:prSet/>
      <dgm:spPr/>
      <dgm:t>
        <a:bodyPr/>
        <a:lstStyle/>
        <a:p>
          <a:endParaRPr lang="de-DE"/>
        </a:p>
      </dgm:t>
    </dgm:pt>
    <dgm:pt modelId="{8EDE2B26-CB7E-4999-A00C-3C5AD66C7F3D}">
      <dgm:prSet phldrT="[Text]"/>
      <dgm:spPr/>
      <dgm:t>
        <a:bodyPr/>
        <a:lstStyle/>
        <a:p>
          <a:r>
            <a:rPr lang="de-DE" dirty="0"/>
            <a:t>PL</a:t>
          </a:r>
        </a:p>
      </dgm:t>
    </dgm:pt>
    <dgm:pt modelId="{011C6CF3-F2C9-4CF5-B676-C5E966E5AAC1}" type="parTrans" cxnId="{1DBDBEEE-D00F-4986-904A-D9164D82971D}">
      <dgm:prSet/>
      <dgm:spPr/>
      <dgm:t>
        <a:bodyPr/>
        <a:lstStyle/>
        <a:p>
          <a:endParaRPr lang="de-DE"/>
        </a:p>
      </dgm:t>
    </dgm:pt>
    <dgm:pt modelId="{D8D30911-0B3C-4DEE-B9B4-C0C858A9227F}" type="sibTrans" cxnId="{1DBDBEEE-D00F-4986-904A-D9164D82971D}">
      <dgm:prSet/>
      <dgm:spPr/>
      <dgm:t>
        <a:bodyPr/>
        <a:lstStyle/>
        <a:p>
          <a:endParaRPr lang="de-DE"/>
        </a:p>
      </dgm:t>
    </dgm:pt>
    <dgm:pt modelId="{DD7ACD68-077D-4C40-94B0-320E01397C17}">
      <dgm:prSet phldrT="[Text]"/>
      <dgm:spPr/>
      <dgm:t>
        <a:bodyPr/>
        <a:lstStyle/>
        <a:p>
          <a:r>
            <a:rPr lang="en-US" b="1" noProof="0" dirty="0"/>
            <a:t>TOP Project Lead </a:t>
          </a:r>
          <a:r>
            <a:rPr lang="en-US" noProof="0" dirty="0"/>
            <a:t>– small group from MTS + CTI (3 persons)</a:t>
          </a:r>
        </a:p>
      </dgm:t>
    </dgm:pt>
    <dgm:pt modelId="{DFEB78B2-008A-40A5-A842-622ED6CFD4D7}" type="parTrans" cxnId="{A17C9D75-6421-42C4-8B45-D6ED42AD9491}">
      <dgm:prSet/>
      <dgm:spPr/>
      <dgm:t>
        <a:bodyPr/>
        <a:lstStyle/>
        <a:p>
          <a:endParaRPr lang="de-DE"/>
        </a:p>
      </dgm:t>
    </dgm:pt>
    <dgm:pt modelId="{02229FE9-1FB5-463E-9265-999D569F79D3}" type="sibTrans" cxnId="{A17C9D75-6421-42C4-8B45-D6ED42AD9491}">
      <dgm:prSet/>
      <dgm:spPr/>
      <dgm:t>
        <a:bodyPr/>
        <a:lstStyle/>
        <a:p>
          <a:endParaRPr lang="de-DE"/>
        </a:p>
      </dgm:t>
    </dgm:pt>
    <dgm:pt modelId="{4F781507-0E11-4D0B-AF14-573603DDCF85}">
      <dgm:prSet/>
      <dgm:spPr/>
      <dgm:t>
        <a:bodyPr/>
        <a:lstStyle/>
        <a:p>
          <a:r>
            <a:rPr lang="en-US" noProof="0" dirty="0"/>
            <a:t>To set the policies of the project</a:t>
          </a:r>
        </a:p>
      </dgm:t>
    </dgm:pt>
    <dgm:pt modelId="{86C89D82-16D6-4E49-9C1A-14E69D13BFBC}" type="parTrans" cxnId="{A8DC6132-345A-4DEA-B82D-F3D326126084}">
      <dgm:prSet/>
      <dgm:spPr/>
      <dgm:t>
        <a:bodyPr/>
        <a:lstStyle/>
        <a:p>
          <a:endParaRPr lang="de-DE"/>
        </a:p>
      </dgm:t>
    </dgm:pt>
    <dgm:pt modelId="{E81746A6-771E-4408-B5CD-3692301B7CDF}" type="sibTrans" cxnId="{A8DC6132-345A-4DEA-B82D-F3D326126084}">
      <dgm:prSet/>
      <dgm:spPr/>
      <dgm:t>
        <a:bodyPr/>
        <a:lstStyle/>
        <a:p>
          <a:endParaRPr lang="de-DE"/>
        </a:p>
      </dgm:t>
    </dgm:pt>
    <dgm:pt modelId="{8B62C082-F269-43E7-B634-57F28B2AD6A3}">
      <dgm:prSet/>
      <dgm:spPr/>
      <dgm:t>
        <a:bodyPr/>
        <a:lstStyle/>
        <a:p>
          <a:r>
            <a:rPr lang="en-US" noProof="0" dirty="0"/>
            <a:t>To make administrative decisions</a:t>
          </a:r>
        </a:p>
      </dgm:t>
    </dgm:pt>
    <dgm:pt modelId="{E569C7C3-ED71-412A-B6DD-F3F3AF1DFF54}" type="parTrans" cxnId="{6F72EF7E-66E8-427C-82A2-2E7961274AB9}">
      <dgm:prSet/>
      <dgm:spPr/>
      <dgm:t>
        <a:bodyPr/>
        <a:lstStyle/>
        <a:p>
          <a:endParaRPr lang="de-DE"/>
        </a:p>
      </dgm:t>
    </dgm:pt>
    <dgm:pt modelId="{C8FD5889-5433-46C7-B5B0-8DF11E41ABF6}" type="sibTrans" cxnId="{6F72EF7E-66E8-427C-82A2-2E7961274AB9}">
      <dgm:prSet/>
      <dgm:spPr/>
      <dgm:t>
        <a:bodyPr/>
        <a:lstStyle/>
        <a:p>
          <a:endParaRPr lang="de-DE"/>
        </a:p>
      </dgm:t>
    </dgm:pt>
    <dgm:pt modelId="{D2467EA1-6C2E-4302-8244-DDC2CE78817C}">
      <dgm:prSet/>
      <dgm:spPr/>
      <dgm:t>
        <a:bodyPr/>
        <a:lstStyle/>
        <a:p>
          <a:r>
            <a:rPr lang="en-US" noProof="0" dirty="0"/>
            <a:t>To coordinate marketing efforts</a:t>
          </a:r>
        </a:p>
      </dgm:t>
    </dgm:pt>
    <dgm:pt modelId="{F5088AF2-B745-47E4-AAF6-CF11EE8BBEB2}" type="parTrans" cxnId="{6809FB4C-D5F7-40B0-A4BC-F3DB38590F33}">
      <dgm:prSet/>
      <dgm:spPr/>
      <dgm:t>
        <a:bodyPr/>
        <a:lstStyle/>
        <a:p>
          <a:endParaRPr lang="de-DE"/>
        </a:p>
      </dgm:t>
    </dgm:pt>
    <dgm:pt modelId="{CA96394C-2F2F-4329-B1BE-03A3E94EA3E2}" type="sibTrans" cxnId="{6809FB4C-D5F7-40B0-A4BC-F3DB38590F33}">
      <dgm:prSet/>
      <dgm:spPr/>
      <dgm:t>
        <a:bodyPr/>
        <a:lstStyle/>
        <a:p>
          <a:endParaRPr lang="de-DE"/>
        </a:p>
      </dgm:t>
    </dgm:pt>
    <dgm:pt modelId="{259639D3-F9A8-48FD-9750-53692085F533}">
      <dgm:prSet/>
      <dgm:spPr/>
      <dgm:t>
        <a:bodyPr/>
        <a:lstStyle/>
        <a:p>
          <a:r>
            <a:rPr lang="en-US" noProof="0"/>
            <a:t>To coordinate TOP's technical activities</a:t>
          </a:r>
        </a:p>
      </dgm:t>
    </dgm:pt>
    <dgm:pt modelId="{1414438A-CC17-4412-A325-F19EEE1AE559}" type="parTrans" cxnId="{A1C6D35E-1BE2-48BA-8ED7-EE7432AF7201}">
      <dgm:prSet/>
      <dgm:spPr/>
      <dgm:t>
        <a:bodyPr/>
        <a:lstStyle/>
        <a:p>
          <a:endParaRPr lang="de-DE"/>
        </a:p>
      </dgm:t>
    </dgm:pt>
    <dgm:pt modelId="{39F1D6B1-2791-4D6A-8B37-A5959DD50282}" type="sibTrans" cxnId="{A1C6D35E-1BE2-48BA-8ED7-EE7432AF7201}">
      <dgm:prSet/>
      <dgm:spPr/>
      <dgm:t>
        <a:bodyPr/>
        <a:lstStyle/>
        <a:p>
          <a:endParaRPr lang="de-DE"/>
        </a:p>
      </dgm:t>
    </dgm:pt>
    <dgm:pt modelId="{1E2176E9-40F6-4DA6-ACAD-D828E28DA10C}">
      <dgm:prSet/>
      <dgm:spPr/>
      <dgm:t>
        <a:bodyPr/>
        <a:lstStyle/>
        <a:p>
          <a:r>
            <a:rPr lang="en-US" noProof="0"/>
            <a:t>To provide guidelines for future development</a:t>
          </a:r>
        </a:p>
      </dgm:t>
    </dgm:pt>
    <dgm:pt modelId="{2C19CDA7-846F-40E9-AB25-1106BA8EB8C4}" type="parTrans" cxnId="{3B2E3781-6611-468B-B7B1-2A248F7062D2}">
      <dgm:prSet/>
      <dgm:spPr/>
      <dgm:t>
        <a:bodyPr/>
        <a:lstStyle/>
        <a:p>
          <a:endParaRPr lang="de-DE"/>
        </a:p>
      </dgm:t>
    </dgm:pt>
    <dgm:pt modelId="{305AFA1C-4B27-4DE1-A858-2859F0BC938A}" type="sibTrans" cxnId="{3B2E3781-6611-468B-B7B1-2A248F7062D2}">
      <dgm:prSet/>
      <dgm:spPr/>
      <dgm:t>
        <a:bodyPr/>
        <a:lstStyle/>
        <a:p>
          <a:endParaRPr lang="de-DE"/>
        </a:p>
      </dgm:t>
    </dgm:pt>
    <dgm:pt modelId="{E0CD2CA9-E091-471A-AF05-B240F156F028}">
      <dgm:prSet/>
      <dgm:spPr/>
      <dgm:t>
        <a:bodyPr/>
        <a:lstStyle/>
        <a:p>
          <a:r>
            <a:rPr lang="en-US" noProof="0"/>
            <a:t>To resolve conflicts at technical level</a:t>
          </a:r>
        </a:p>
      </dgm:t>
    </dgm:pt>
    <dgm:pt modelId="{FEC33AD0-85F4-4B60-8BA4-08D1848A49F6}" type="parTrans" cxnId="{C612A27A-CEBE-42AF-9714-653905301725}">
      <dgm:prSet/>
      <dgm:spPr/>
      <dgm:t>
        <a:bodyPr/>
        <a:lstStyle/>
        <a:p>
          <a:endParaRPr lang="de-DE"/>
        </a:p>
      </dgm:t>
    </dgm:pt>
    <dgm:pt modelId="{737B3E52-726D-4BFE-898C-4F013445787B}" type="sibTrans" cxnId="{C612A27A-CEBE-42AF-9714-653905301725}">
      <dgm:prSet/>
      <dgm:spPr/>
      <dgm:t>
        <a:bodyPr/>
        <a:lstStyle/>
        <a:p>
          <a:endParaRPr lang="de-DE"/>
        </a:p>
      </dgm:t>
    </dgm:pt>
    <dgm:pt modelId="{CA43E90B-B9FF-4856-A086-C89C3BBC1BC0}">
      <dgm:prSet/>
      <dgm:spPr/>
      <dgm:t>
        <a:bodyPr/>
        <a:lstStyle/>
        <a:p>
          <a:r>
            <a:rPr lang="en-US" noProof="0" dirty="0"/>
            <a:t>To guarantee neutrality from contributors</a:t>
          </a:r>
        </a:p>
      </dgm:t>
    </dgm:pt>
    <dgm:pt modelId="{A6142FF5-589F-4FA8-9BE9-429071F02E71}" type="parTrans" cxnId="{2E858609-FD05-4DF3-8A5D-D6680AEC8B1A}">
      <dgm:prSet/>
      <dgm:spPr/>
      <dgm:t>
        <a:bodyPr/>
        <a:lstStyle/>
        <a:p>
          <a:endParaRPr lang="de-DE"/>
        </a:p>
      </dgm:t>
    </dgm:pt>
    <dgm:pt modelId="{08116D8F-0967-4B08-9073-148B6BD01484}" type="sibTrans" cxnId="{2E858609-FD05-4DF3-8A5D-D6680AEC8B1A}">
      <dgm:prSet/>
      <dgm:spPr/>
      <dgm:t>
        <a:bodyPr/>
        <a:lstStyle/>
        <a:p>
          <a:endParaRPr lang="de-DE"/>
        </a:p>
      </dgm:t>
    </dgm:pt>
    <dgm:pt modelId="{6F8FBA08-7BC6-45BE-A184-C60C450C5BFE}">
      <dgm:prSet/>
      <dgm:spPr/>
      <dgm:t>
        <a:bodyPr/>
        <a:lstStyle/>
        <a:p>
          <a:r>
            <a:rPr lang="en-US" noProof="0" dirty="0"/>
            <a:t>To provide project timeline and roadmap</a:t>
          </a:r>
        </a:p>
      </dgm:t>
    </dgm:pt>
    <dgm:pt modelId="{B4ECD619-3BD2-4218-B117-19485F26F098}" type="parTrans" cxnId="{A61FD226-73E6-44C6-8006-B261D6862929}">
      <dgm:prSet/>
      <dgm:spPr/>
      <dgm:t>
        <a:bodyPr/>
        <a:lstStyle/>
        <a:p>
          <a:endParaRPr lang="de-DE"/>
        </a:p>
      </dgm:t>
    </dgm:pt>
    <dgm:pt modelId="{44A72D74-C506-452D-A5DD-F30CF7CF1B53}" type="sibTrans" cxnId="{A61FD226-73E6-44C6-8006-B261D6862929}">
      <dgm:prSet/>
      <dgm:spPr/>
      <dgm:t>
        <a:bodyPr/>
        <a:lstStyle/>
        <a:p>
          <a:endParaRPr lang="de-DE"/>
        </a:p>
      </dgm:t>
    </dgm:pt>
    <dgm:pt modelId="{45502A9D-D254-4E61-9049-E5F9CF2FEED7}">
      <dgm:prSet/>
      <dgm:spPr/>
      <dgm:t>
        <a:bodyPr/>
        <a:lstStyle/>
        <a:p>
          <a:r>
            <a:rPr lang="en-US" noProof="0"/>
            <a:t>To ensure IP compliance of code base</a:t>
          </a:r>
        </a:p>
      </dgm:t>
    </dgm:pt>
    <dgm:pt modelId="{A0612F39-E1B2-4126-94A2-E1A0E17AA0E1}" type="parTrans" cxnId="{709AABD1-D0FC-4842-89C8-AE3E490CE3C7}">
      <dgm:prSet/>
      <dgm:spPr/>
      <dgm:t>
        <a:bodyPr/>
        <a:lstStyle/>
        <a:p>
          <a:endParaRPr lang="de-DE"/>
        </a:p>
      </dgm:t>
    </dgm:pt>
    <dgm:pt modelId="{CA39786F-50BA-426D-BE45-D63668E313A4}" type="sibTrans" cxnId="{709AABD1-D0FC-4842-89C8-AE3E490CE3C7}">
      <dgm:prSet/>
      <dgm:spPr/>
      <dgm:t>
        <a:bodyPr/>
        <a:lstStyle/>
        <a:p>
          <a:endParaRPr lang="de-DE"/>
        </a:p>
      </dgm:t>
    </dgm:pt>
    <dgm:pt modelId="{DB10BC12-0F04-4431-A956-546AB456F433}">
      <dgm:prSet/>
      <dgm:spPr/>
      <dgm:t>
        <a:bodyPr/>
        <a:lstStyle/>
        <a:p>
          <a:r>
            <a:rPr lang="en-US" noProof="0" dirty="0"/>
            <a:t>To decide on TOP committers</a:t>
          </a:r>
        </a:p>
      </dgm:t>
    </dgm:pt>
    <dgm:pt modelId="{4951CDD6-C6AB-4F86-9244-0762049EF6C2}" type="parTrans" cxnId="{CCF82F0C-ACBA-47AC-9209-DF20D921B1D4}">
      <dgm:prSet/>
      <dgm:spPr/>
      <dgm:t>
        <a:bodyPr/>
        <a:lstStyle/>
        <a:p>
          <a:endParaRPr lang="de-DE"/>
        </a:p>
      </dgm:t>
    </dgm:pt>
    <dgm:pt modelId="{0316C2D9-DD59-4C50-B522-F10C0AC72F00}" type="sibTrans" cxnId="{CCF82F0C-ACBA-47AC-9209-DF20D921B1D4}">
      <dgm:prSet/>
      <dgm:spPr/>
      <dgm:t>
        <a:bodyPr/>
        <a:lstStyle/>
        <a:p>
          <a:endParaRPr lang="de-DE"/>
        </a:p>
      </dgm:t>
    </dgm:pt>
    <dgm:pt modelId="{836B60E1-2219-44C9-A1EB-27678E51A293}" type="pres">
      <dgm:prSet presAssocID="{F2C5B0C5-75FB-46EF-BA8D-63A67E588140}" presName="linearFlow" presStyleCnt="0">
        <dgm:presLayoutVars>
          <dgm:dir/>
          <dgm:animLvl val="lvl"/>
          <dgm:resizeHandles val="exact"/>
        </dgm:presLayoutVars>
      </dgm:prSet>
      <dgm:spPr/>
    </dgm:pt>
    <dgm:pt modelId="{2AF711FE-1F88-4299-B694-4402CE7E4E91}" type="pres">
      <dgm:prSet presAssocID="{9A96B358-1AF7-4800-B350-D4498EE1C00C}" presName="composite" presStyleCnt="0"/>
      <dgm:spPr/>
    </dgm:pt>
    <dgm:pt modelId="{4CDC5F7C-B511-429A-AC5D-2D52E1BF54A1}" type="pres">
      <dgm:prSet presAssocID="{9A96B358-1AF7-4800-B350-D4498EE1C00C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B673C764-3F33-4201-918B-156D8759E885}" type="pres">
      <dgm:prSet presAssocID="{9A96B358-1AF7-4800-B350-D4498EE1C00C}" presName="descendantText" presStyleLbl="alignAcc1" presStyleIdx="0" presStyleCnt="3" custLinFactNeighborX="394" custLinFactNeighborY="-15764">
        <dgm:presLayoutVars>
          <dgm:bulletEnabled val="1"/>
        </dgm:presLayoutVars>
      </dgm:prSet>
      <dgm:spPr/>
    </dgm:pt>
    <dgm:pt modelId="{D00AC59B-BF90-4BA0-9105-B026D0D2D024}" type="pres">
      <dgm:prSet presAssocID="{19AB6890-C2A4-406D-89BF-5B7B71A69943}" presName="sp" presStyleCnt="0"/>
      <dgm:spPr/>
    </dgm:pt>
    <dgm:pt modelId="{B235210D-592A-41F3-9BDC-8ADF4A42AF7F}" type="pres">
      <dgm:prSet presAssocID="{01C71545-D7FF-4C68-8CE2-21D657D3C46B}" presName="composite" presStyleCnt="0"/>
      <dgm:spPr/>
    </dgm:pt>
    <dgm:pt modelId="{B89911FA-6F2F-4CE6-B117-0CF51EB2A7DB}" type="pres">
      <dgm:prSet presAssocID="{01C71545-D7FF-4C68-8CE2-21D657D3C46B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94BCB418-2F2F-495E-A195-3AAB68DF5CE7}" type="pres">
      <dgm:prSet presAssocID="{01C71545-D7FF-4C68-8CE2-21D657D3C46B}" presName="descendantText" presStyleLbl="alignAcc1" presStyleIdx="1" presStyleCnt="3">
        <dgm:presLayoutVars>
          <dgm:bulletEnabled val="1"/>
        </dgm:presLayoutVars>
      </dgm:prSet>
      <dgm:spPr/>
    </dgm:pt>
    <dgm:pt modelId="{E2EDA83F-7759-4A5E-8166-F087F59C6C4E}" type="pres">
      <dgm:prSet presAssocID="{FD2FA5CE-71D7-4909-8B56-90701976BC47}" presName="sp" presStyleCnt="0"/>
      <dgm:spPr/>
    </dgm:pt>
    <dgm:pt modelId="{27B5D312-DE4E-43E1-9435-441F05873C28}" type="pres">
      <dgm:prSet presAssocID="{8EDE2B26-CB7E-4999-A00C-3C5AD66C7F3D}" presName="composite" presStyleCnt="0"/>
      <dgm:spPr/>
    </dgm:pt>
    <dgm:pt modelId="{CA65F5C9-81D7-48B1-ABEE-F16BAE5E24BE}" type="pres">
      <dgm:prSet presAssocID="{8EDE2B26-CB7E-4999-A00C-3C5AD66C7F3D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AF517970-56C8-4F07-BC89-39A30CBA35E5}" type="pres">
      <dgm:prSet presAssocID="{8EDE2B26-CB7E-4999-A00C-3C5AD66C7F3D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7C2E7304-F205-4648-A3C8-ADF7CFAB0B92}" type="presOf" srcId="{1E2176E9-40F6-4DA6-ACAD-D828E28DA10C}" destId="{94BCB418-2F2F-495E-A195-3AAB68DF5CE7}" srcOrd="0" destOrd="2" presId="urn:microsoft.com/office/officeart/2005/8/layout/chevron2"/>
    <dgm:cxn modelId="{2E858609-FD05-4DF3-8A5D-D6680AEC8B1A}" srcId="{D48A78A7-DADB-4A37-844A-946E50508F8C}" destId="{CA43E90B-B9FF-4856-A086-C89C3BBC1BC0}" srcOrd="3" destOrd="0" parTransId="{A6142FF5-589F-4FA8-9BE9-429071F02E71}" sibTransId="{08116D8F-0967-4B08-9073-148B6BD01484}"/>
    <dgm:cxn modelId="{CCF82F0C-ACBA-47AC-9209-DF20D921B1D4}" srcId="{DD7ACD68-077D-4C40-94B0-320E01397C17}" destId="{DB10BC12-0F04-4431-A956-546AB456F433}" srcOrd="2" destOrd="0" parTransId="{4951CDD6-C6AB-4F86-9244-0762049EF6C2}" sibTransId="{0316C2D9-DD59-4C50-B522-F10C0AC72F00}"/>
    <dgm:cxn modelId="{F1812624-410D-4E8A-BD7E-E64D9D827162}" type="presOf" srcId="{259639D3-F9A8-48FD-9750-53692085F533}" destId="{94BCB418-2F2F-495E-A195-3AAB68DF5CE7}" srcOrd="0" destOrd="1" presId="urn:microsoft.com/office/officeart/2005/8/layout/chevron2"/>
    <dgm:cxn modelId="{A61FD226-73E6-44C6-8006-B261D6862929}" srcId="{DD7ACD68-077D-4C40-94B0-320E01397C17}" destId="{6F8FBA08-7BC6-45BE-A184-C60C450C5BFE}" srcOrd="0" destOrd="0" parTransId="{B4ECD619-3BD2-4218-B117-19485F26F098}" sibTransId="{44A72D74-C506-452D-A5DD-F30CF7CF1B53}"/>
    <dgm:cxn modelId="{A8DC6132-345A-4DEA-B82D-F3D326126084}" srcId="{2E5CE562-A793-4EB6-AEC7-7F1665FAF8AC}" destId="{4F781507-0E11-4D0B-AF14-573603DDCF85}" srcOrd="0" destOrd="0" parTransId="{86C89D82-16D6-4E49-9C1A-14E69D13BFBC}" sibTransId="{E81746A6-771E-4408-B5CD-3692301B7CDF}"/>
    <dgm:cxn modelId="{EBEACB36-653E-495B-B119-6AF2BDEB019A}" type="presOf" srcId="{DD7ACD68-077D-4C40-94B0-320E01397C17}" destId="{AF517970-56C8-4F07-BC89-39A30CBA35E5}" srcOrd="0" destOrd="0" presId="urn:microsoft.com/office/officeart/2005/8/layout/chevron2"/>
    <dgm:cxn modelId="{45484939-69F1-4E60-88D9-AB96092D9B28}" type="presOf" srcId="{DB10BC12-0F04-4431-A956-546AB456F433}" destId="{AF517970-56C8-4F07-BC89-39A30CBA35E5}" srcOrd="0" destOrd="3" presId="urn:microsoft.com/office/officeart/2005/8/layout/chevron2"/>
    <dgm:cxn modelId="{5968653A-7050-48EB-8872-A8A36FB9B8DD}" type="presOf" srcId="{2E5CE562-A793-4EB6-AEC7-7F1665FAF8AC}" destId="{B673C764-3F33-4201-918B-156D8759E885}" srcOrd="0" destOrd="0" presId="urn:microsoft.com/office/officeart/2005/8/layout/chevron2"/>
    <dgm:cxn modelId="{913B4F5C-B930-4A88-8AAF-964024BC5D71}" type="presOf" srcId="{F2C5B0C5-75FB-46EF-BA8D-63A67E588140}" destId="{836B60E1-2219-44C9-A1EB-27678E51A293}" srcOrd="0" destOrd="0" presId="urn:microsoft.com/office/officeart/2005/8/layout/chevron2"/>
    <dgm:cxn modelId="{A1C6D35E-1BE2-48BA-8ED7-EE7432AF7201}" srcId="{D48A78A7-DADB-4A37-844A-946E50508F8C}" destId="{259639D3-F9A8-48FD-9750-53692085F533}" srcOrd="0" destOrd="0" parTransId="{1414438A-CC17-4412-A325-F19EEE1AE559}" sibTransId="{39F1D6B1-2791-4D6A-8B37-A5959DD50282}"/>
    <dgm:cxn modelId="{8E566161-F3C3-4BF4-9129-C03D84EBBFD6}" type="presOf" srcId="{45502A9D-D254-4E61-9049-E5F9CF2FEED7}" destId="{AF517970-56C8-4F07-BC89-39A30CBA35E5}" srcOrd="0" destOrd="2" presId="urn:microsoft.com/office/officeart/2005/8/layout/chevron2"/>
    <dgm:cxn modelId="{6809FB4C-D5F7-40B0-A4BC-F3DB38590F33}" srcId="{2E5CE562-A793-4EB6-AEC7-7F1665FAF8AC}" destId="{D2467EA1-6C2E-4302-8244-DDC2CE78817C}" srcOrd="2" destOrd="0" parTransId="{F5088AF2-B745-47E4-AAF6-CF11EE8BBEB2}" sibTransId="{CA96394C-2F2F-4329-B1BE-03A3E94EA3E2}"/>
    <dgm:cxn modelId="{01E2624E-4FE1-487C-81D8-B05B861CD67B}" type="presOf" srcId="{01C71545-D7FF-4C68-8CE2-21D657D3C46B}" destId="{B89911FA-6F2F-4CE6-B117-0CF51EB2A7DB}" srcOrd="0" destOrd="0" presId="urn:microsoft.com/office/officeart/2005/8/layout/chevron2"/>
    <dgm:cxn modelId="{A17C9D75-6421-42C4-8B45-D6ED42AD9491}" srcId="{8EDE2B26-CB7E-4999-A00C-3C5AD66C7F3D}" destId="{DD7ACD68-077D-4C40-94B0-320E01397C17}" srcOrd="0" destOrd="0" parTransId="{DFEB78B2-008A-40A5-A842-622ED6CFD4D7}" sibTransId="{02229FE9-1FB5-463E-9265-999D569F79D3}"/>
    <dgm:cxn modelId="{A0868E57-7488-442D-A382-9C8B1DC1EC99}" srcId="{9A96B358-1AF7-4800-B350-D4498EE1C00C}" destId="{2E5CE562-A793-4EB6-AEC7-7F1665FAF8AC}" srcOrd="0" destOrd="0" parTransId="{107891A4-51DF-4090-A30A-51F68172F7DF}" sibTransId="{6897D77C-C216-40A8-A1E4-F3F707A08E83}"/>
    <dgm:cxn modelId="{C612A27A-CEBE-42AF-9714-653905301725}" srcId="{D48A78A7-DADB-4A37-844A-946E50508F8C}" destId="{E0CD2CA9-E091-471A-AF05-B240F156F028}" srcOrd="2" destOrd="0" parTransId="{FEC33AD0-85F4-4B60-8BA4-08D1848A49F6}" sibTransId="{737B3E52-726D-4BFE-898C-4F013445787B}"/>
    <dgm:cxn modelId="{AC96F65A-D5C1-48F4-B440-8F9F25F606FF}" type="presOf" srcId="{4F781507-0E11-4D0B-AF14-573603DDCF85}" destId="{B673C764-3F33-4201-918B-156D8759E885}" srcOrd="0" destOrd="1" presId="urn:microsoft.com/office/officeart/2005/8/layout/chevron2"/>
    <dgm:cxn modelId="{6F72EF7E-66E8-427C-82A2-2E7961274AB9}" srcId="{2E5CE562-A793-4EB6-AEC7-7F1665FAF8AC}" destId="{8B62C082-F269-43E7-B634-57F28B2AD6A3}" srcOrd="1" destOrd="0" parTransId="{E569C7C3-ED71-412A-B6DD-F3F3AF1DFF54}" sibTransId="{C8FD5889-5433-46C7-B5B0-8DF11E41ABF6}"/>
    <dgm:cxn modelId="{3B2E3781-6611-468B-B7B1-2A248F7062D2}" srcId="{D48A78A7-DADB-4A37-844A-946E50508F8C}" destId="{1E2176E9-40F6-4DA6-ACAD-D828E28DA10C}" srcOrd="1" destOrd="0" parTransId="{2C19CDA7-846F-40E9-AB25-1106BA8EB8C4}" sibTransId="{305AFA1C-4B27-4DE1-A858-2859F0BC938A}"/>
    <dgm:cxn modelId="{2887AF87-506A-48A8-B2BD-4FC453F3B2D2}" type="presOf" srcId="{6F8FBA08-7BC6-45BE-A184-C60C450C5BFE}" destId="{AF517970-56C8-4F07-BC89-39A30CBA35E5}" srcOrd="0" destOrd="1" presId="urn:microsoft.com/office/officeart/2005/8/layout/chevron2"/>
    <dgm:cxn modelId="{E4388B8F-4077-43F1-A6C4-A5E29099BF03}" type="presOf" srcId="{8B62C082-F269-43E7-B634-57F28B2AD6A3}" destId="{B673C764-3F33-4201-918B-156D8759E885}" srcOrd="0" destOrd="2" presId="urn:microsoft.com/office/officeart/2005/8/layout/chevron2"/>
    <dgm:cxn modelId="{2D58EF93-AE92-4462-B831-198233047CDD}" type="presOf" srcId="{8EDE2B26-CB7E-4999-A00C-3C5AD66C7F3D}" destId="{CA65F5C9-81D7-48B1-ABEE-F16BAE5E24BE}" srcOrd="0" destOrd="0" presId="urn:microsoft.com/office/officeart/2005/8/layout/chevron2"/>
    <dgm:cxn modelId="{FD420C94-96CD-429C-9968-91812AB8DD9C}" srcId="{01C71545-D7FF-4C68-8CE2-21D657D3C46B}" destId="{D48A78A7-DADB-4A37-844A-946E50508F8C}" srcOrd="0" destOrd="0" parTransId="{82BBF037-080A-4215-8A93-315DA0191553}" sibTransId="{7ADC9273-E839-4A35-9930-2B5D3CD5F314}"/>
    <dgm:cxn modelId="{131EB1AF-6FC8-4271-81A1-DE8807F1D62E}" type="presOf" srcId="{CA43E90B-B9FF-4856-A086-C89C3BBC1BC0}" destId="{94BCB418-2F2F-495E-A195-3AAB68DF5CE7}" srcOrd="0" destOrd="4" presId="urn:microsoft.com/office/officeart/2005/8/layout/chevron2"/>
    <dgm:cxn modelId="{943776B4-D008-4630-BC83-5144EA497AF1}" type="presOf" srcId="{9A96B358-1AF7-4800-B350-D4498EE1C00C}" destId="{4CDC5F7C-B511-429A-AC5D-2D52E1BF54A1}" srcOrd="0" destOrd="0" presId="urn:microsoft.com/office/officeart/2005/8/layout/chevron2"/>
    <dgm:cxn modelId="{709AABD1-D0FC-4842-89C8-AE3E490CE3C7}" srcId="{DD7ACD68-077D-4C40-94B0-320E01397C17}" destId="{45502A9D-D254-4E61-9049-E5F9CF2FEED7}" srcOrd="1" destOrd="0" parTransId="{A0612F39-E1B2-4126-94A2-E1A0E17AA0E1}" sibTransId="{CA39786F-50BA-426D-BE45-D63668E313A4}"/>
    <dgm:cxn modelId="{796F71D5-5CB4-4755-B312-304D8BC03FA0}" type="presOf" srcId="{D48A78A7-DADB-4A37-844A-946E50508F8C}" destId="{94BCB418-2F2F-495E-A195-3AAB68DF5CE7}" srcOrd="0" destOrd="0" presId="urn:microsoft.com/office/officeart/2005/8/layout/chevron2"/>
    <dgm:cxn modelId="{D3E3B7D9-A10A-4BA9-B429-D1D6EEA21E2C}" srcId="{F2C5B0C5-75FB-46EF-BA8D-63A67E588140}" destId="{01C71545-D7FF-4C68-8CE2-21D657D3C46B}" srcOrd="1" destOrd="0" parTransId="{EDA57152-5AF0-4BEE-B705-724B9834E7EB}" sibTransId="{FD2FA5CE-71D7-4909-8B56-90701976BC47}"/>
    <dgm:cxn modelId="{720630EA-2147-411A-BAFD-72488C92A7A9}" type="presOf" srcId="{E0CD2CA9-E091-471A-AF05-B240F156F028}" destId="{94BCB418-2F2F-495E-A195-3AAB68DF5CE7}" srcOrd="0" destOrd="3" presId="urn:microsoft.com/office/officeart/2005/8/layout/chevron2"/>
    <dgm:cxn modelId="{0964F1EA-1CDA-4CE1-89E2-F386E730EA37}" srcId="{F2C5B0C5-75FB-46EF-BA8D-63A67E588140}" destId="{9A96B358-1AF7-4800-B350-D4498EE1C00C}" srcOrd="0" destOrd="0" parTransId="{216C4077-1965-4DA1-85D6-8946BA803B5B}" sibTransId="{19AB6890-C2A4-406D-89BF-5B7B71A69943}"/>
    <dgm:cxn modelId="{1DBDBEEE-D00F-4986-904A-D9164D82971D}" srcId="{F2C5B0C5-75FB-46EF-BA8D-63A67E588140}" destId="{8EDE2B26-CB7E-4999-A00C-3C5AD66C7F3D}" srcOrd="2" destOrd="0" parTransId="{011C6CF3-F2C9-4CF5-B676-C5E966E5AAC1}" sibTransId="{D8D30911-0B3C-4DEE-B9B4-C0C858A9227F}"/>
    <dgm:cxn modelId="{D76464F4-26A8-4978-B8EC-BC6D8AEB325C}" type="presOf" srcId="{D2467EA1-6C2E-4302-8244-DDC2CE78817C}" destId="{B673C764-3F33-4201-918B-156D8759E885}" srcOrd="0" destOrd="3" presId="urn:microsoft.com/office/officeart/2005/8/layout/chevron2"/>
    <dgm:cxn modelId="{45356B51-DD96-4A65-8273-E4772BEE2130}" type="presParOf" srcId="{836B60E1-2219-44C9-A1EB-27678E51A293}" destId="{2AF711FE-1F88-4299-B694-4402CE7E4E91}" srcOrd="0" destOrd="0" presId="urn:microsoft.com/office/officeart/2005/8/layout/chevron2"/>
    <dgm:cxn modelId="{2207DC87-ACE2-4A73-ADD6-B7A86E876824}" type="presParOf" srcId="{2AF711FE-1F88-4299-B694-4402CE7E4E91}" destId="{4CDC5F7C-B511-429A-AC5D-2D52E1BF54A1}" srcOrd="0" destOrd="0" presId="urn:microsoft.com/office/officeart/2005/8/layout/chevron2"/>
    <dgm:cxn modelId="{5237272A-5ABB-4F74-BC9E-638E47D264B6}" type="presParOf" srcId="{2AF711FE-1F88-4299-B694-4402CE7E4E91}" destId="{B673C764-3F33-4201-918B-156D8759E885}" srcOrd="1" destOrd="0" presId="urn:microsoft.com/office/officeart/2005/8/layout/chevron2"/>
    <dgm:cxn modelId="{8345B0A1-427F-4460-BCDC-B4518BE08AEA}" type="presParOf" srcId="{836B60E1-2219-44C9-A1EB-27678E51A293}" destId="{D00AC59B-BF90-4BA0-9105-B026D0D2D024}" srcOrd="1" destOrd="0" presId="urn:microsoft.com/office/officeart/2005/8/layout/chevron2"/>
    <dgm:cxn modelId="{138C3565-7489-4E05-8388-E2EDE8E573A4}" type="presParOf" srcId="{836B60E1-2219-44C9-A1EB-27678E51A293}" destId="{B235210D-592A-41F3-9BDC-8ADF4A42AF7F}" srcOrd="2" destOrd="0" presId="urn:microsoft.com/office/officeart/2005/8/layout/chevron2"/>
    <dgm:cxn modelId="{D83DAC9C-44BA-4EFD-9551-3F0FB50A5AFF}" type="presParOf" srcId="{B235210D-592A-41F3-9BDC-8ADF4A42AF7F}" destId="{B89911FA-6F2F-4CE6-B117-0CF51EB2A7DB}" srcOrd="0" destOrd="0" presId="urn:microsoft.com/office/officeart/2005/8/layout/chevron2"/>
    <dgm:cxn modelId="{81E1881C-A038-4839-8FD8-C906B3C2FD0A}" type="presParOf" srcId="{B235210D-592A-41F3-9BDC-8ADF4A42AF7F}" destId="{94BCB418-2F2F-495E-A195-3AAB68DF5CE7}" srcOrd="1" destOrd="0" presId="urn:microsoft.com/office/officeart/2005/8/layout/chevron2"/>
    <dgm:cxn modelId="{989179E1-E8F1-4B4D-8F1C-9462CF062BD3}" type="presParOf" srcId="{836B60E1-2219-44C9-A1EB-27678E51A293}" destId="{E2EDA83F-7759-4A5E-8166-F087F59C6C4E}" srcOrd="3" destOrd="0" presId="urn:microsoft.com/office/officeart/2005/8/layout/chevron2"/>
    <dgm:cxn modelId="{674402E7-94D9-4335-830C-67A7C6A9A700}" type="presParOf" srcId="{836B60E1-2219-44C9-A1EB-27678E51A293}" destId="{27B5D312-DE4E-43E1-9435-441F05873C28}" srcOrd="4" destOrd="0" presId="urn:microsoft.com/office/officeart/2005/8/layout/chevron2"/>
    <dgm:cxn modelId="{00F9F385-A2DA-4ABA-A2D7-220A90E7F280}" type="presParOf" srcId="{27B5D312-DE4E-43E1-9435-441F05873C28}" destId="{CA65F5C9-81D7-48B1-ABEE-F16BAE5E24BE}" srcOrd="0" destOrd="0" presId="urn:microsoft.com/office/officeart/2005/8/layout/chevron2"/>
    <dgm:cxn modelId="{16ACAE2A-DE11-409D-B306-916568D0E7C7}" type="presParOf" srcId="{27B5D312-DE4E-43E1-9435-441F05873C28}" destId="{AF517970-56C8-4F07-BC89-39A30CBA35E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DC5F7C-B511-429A-AC5D-2D52E1BF54A1}">
      <dsp:nvSpPr>
        <dsp:cNvPr id="0" name=""/>
        <dsp:cNvSpPr/>
      </dsp:nvSpPr>
      <dsp:spPr>
        <a:xfrm rot="5400000">
          <a:off x="-264936" y="265463"/>
          <a:ext cx="1766244" cy="123637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/>
            <a:t>AG</a:t>
          </a:r>
        </a:p>
      </dsp:txBody>
      <dsp:txXfrm rot="-5400000">
        <a:off x="1" y="618713"/>
        <a:ext cx="1236371" cy="529873"/>
      </dsp:txXfrm>
    </dsp:sp>
    <dsp:sp modelId="{B673C764-3F33-4201-918B-156D8759E885}">
      <dsp:nvSpPr>
        <dsp:cNvPr id="0" name=""/>
        <dsp:cNvSpPr/>
      </dsp:nvSpPr>
      <dsp:spPr>
        <a:xfrm rot="5400000">
          <a:off x="4284479" y="-3048108"/>
          <a:ext cx="1148058" cy="72442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noProof="0" dirty="0"/>
            <a:t>Advisory Group </a:t>
          </a:r>
          <a:r>
            <a:rPr lang="en-US" sz="1300" kern="1200" noProof="0" dirty="0"/>
            <a:t>– MTS, decisions at MTS meetings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noProof="0" dirty="0"/>
            <a:t>To set the policies of the project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noProof="0" dirty="0"/>
            <a:t>To make administrative decisions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noProof="0" dirty="0"/>
            <a:t>To coordinate marketing efforts</a:t>
          </a:r>
        </a:p>
      </dsp:txBody>
      <dsp:txXfrm rot="-5400000">
        <a:off x="1236371" y="56044"/>
        <a:ext cx="7188231" cy="1035970"/>
      </dsp:txXfrm>
    </dsp:sp>
    <dsp:sp modelId="{B89911FA-6F2F-4CE6-B117-0CF51EB2A7DB}">
      <dsp:nvSpPr>
        <dsp:cNvPr id="0" name=""/>
        <dsp:cNvSpPr/>
      </dsp:nvSpPr>
      <dsp:spPr>
        <a:xfrm rot="5400000">
          <a:off x="-264936" y="1839197"/>
          <a:ext cx="1766244" cy="1236371"/>
        </a:xfrm>
        <a:prstGeom prst="chevron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/>
            <a:t>SG</a:t>
          </a:r>
        </a:p>
      </dsp:txBody>
      <dsp:txXfrm rot="-5400000">
        <a:off x="1" y="2192447"/>
        <a:ext cx="1236371" cy="529873"/>
      </dsp:txXfrm>
    </dsp:sp>
    <dsp:sp modelId="{94BCB418-2F2F-495E-A195-3AAB68DF5CE7}">
      <dsp:nvSpPr>
        <dsp:cNvPr id="0" name=""/>
        <dsp:cNvSpPr/>
      </dsp:nvSpPr>
      <dsp:spPr>
        <a:xfrm rot="5400000">
          <a:off x="4284479" y="-1473847"/>
          <a:ext cx="1148058" cy="72442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noProof="0"/>
            <a:t>Technical Steering Group </a:t>
          </a:r>
          <a:r>
            <a:rPr lang="en-US" sz="1300" kern="1200" noProof="0"/>
            <a:t>– TDL Steering Group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noProof="0"/>
            <a:t>To coordinate TOP's technical activities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noProof="0"/>
            <a:t>To provide guidelines for future development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noProof="0"/>
            <a:t>To resolve conflicts at technical level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noProof="0" dirty="0"/>
            <a:t>To guarantee neutrality from contributors</a:t>
          </a:r>
        </a:p>
      </dsp:txBody>
      <dsp:txXfrm rot="-5400000">
        <a:off x="1236371" y="1630305"/>
        <a:ext cx="7188231" cy="1035970"/>
      </dsp:txXfrm>
    </dsp:sp>
    <dsp:sp modelId="{CA65F5C9-81D7-48B1-ABEE-F16BAE5E24BE}">
      <dsp:nvSpPr>
        <dsp:cNvPr id="0" name=""/>
        <dsp:cNvSpPr/>
      </dsp:nvSpPr>
      <dsp:spPr>
        <a:xfrm rot="5400000">
          <a:off x="-264936" y="3412932"/>
          <a:ext cx="1766244" cy="1236371"/>
        </a:xfrm>
        <a:prstGeom prst="chevron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/>
            <a:t>PL</a:t>
          </a:r>
        </a:p>
      </dsp:txBody>
      <dsp:txXfrm rot="-5400000">
        <a:off x="1" y="3766182"/>
        <a:ext cx="1236371" cy="529873"/>
      </dsp:txXfrm>
    </dsp:sp>
    <dsp:sp modelId="{AF517970-56C8-4F07-BC89-39A30CBA35E5}">
      <dsp:nvSpPr>
        <dsp:cNvPr id="0" name=""/>
        <dsp:cNvSpPr/>
      </dsp:nvSpPr>
      <dsp:spPr>
        <a:xfrm rot="5400000">
          <a:off x="4284479" y="99887"/>
          <a:ext cx="1148058" cy="72442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noProof="0" dirty="0"/>
            <a:t>TOP Project Lead </a:t>
          </a:r>
          <a:r>
            <a:rPr lang="en-US" sz="1300" kern="1200" noProof="0" dirty="0"/>
            <a:t>– small group from MTS + CTI (3 persons)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noProof="0" dirty="0"/>
            <a:t>To provide project timeline and roadmap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noProof="0"/>
            <a:t>To ensure IP compliance of code base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noProof="0" dirty="0"/>
            <a:t>To decide on TOP committers</a:t>
          </a:r>
        </a:p>
      </dsp:txBody>
      <dsp:txXfrm rot="-5400000">
        <a:off x="1236371" y="3204039"/>
        <a:ext cx="7188231" cy="10359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</a:defRPr>
            </a:lvl1pPr>
          </a:lstStyle>
          <a:p>
            <a:fld id="{00692EEB-15AF-477E-93C2-006C7DACF2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345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5650"/>
            <a:ext cx="5041900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</a:defRPr>
            </a:lvl1pPr>
          </a:lstStyle>
          <a:p>
            <a:fld id="{E81DA41B-36F5-41C9-BB81-6872D8546D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80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57D890-DFF3-4CC7-9337-D67A3CEDF4E3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59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6" descr="open-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42950" y="4981193"/>
            <a:ext cx="8067675" cy="684277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742949" y="5474970"/>
            <a:ext cx="8081011" cy="514350"/>
          </a:xfrm>
        </p:spPr>
        <p:txBody>
          <a:bodyPr anchor="ctr"/>
          <a:lstStyle>
            <a:lvl1pPr marL="0" indent="0" algn="l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1"/>
          </p:nvPr>
        </p:nvSpPr>
        <p:spPr>
          <a:xfrm>
            <a:off x="742949" y="6000768"/>
            <a:ext cx="8088631" cy="514350"/>
          </a:xfrm>
        </p:spPr>
        <p:txBody>
          <a:bodyPr anchor="ctr"/>
          <a:lstStyle>
            <a:lvl1pPr marL="0" indent="0" algn="l">
              <a:buNone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800">
                <a:solidFill>
                  <a:srgbClr val="898989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/>
              <a:t>© ETSI 2018. All rights reserved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© ETSI 2018. All rights reserved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6BC455-FA3A-4262-BFAC-726B36CE6F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© ETSI 2018. All rights reserved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DCD7B2-52C0-4091-AB5C-9F722F1922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© ETSI 2018.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F837F4-2B7C-4A44-9B1A-F990A84C6B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© ETSI 2018. All rights reserved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A0F015-DF4D-4572-97F5-F0E6F5ECC3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© ETSI 2018. All rights reserved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9B0136-1550-43C6-9DC2-FFF186CCAB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תמונה 6" descr="content-slide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76225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800" y="6588125"/>
            <a:ext cx="52101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898989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/>
              <a:t>© ETSI 2018.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95250" y="6588125"/>
            <a:ext cx="381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EB4E3"/>
                </a:solidFill>
              </a:defRPr>
            </a:lvl1pPr>
          </a:lstStyle>
          <a:p>
            <a:fld id="{3EA8DCA6-7D24-4BB6-B991-12B9039C07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40" r:id="rId1"/>
    <p:sldLayoutId id="2147485241" r:id="rId2"/>
    <p:sldLayoutId id="2147485242" r:id="rId3"/>
    <p:sldLayoutId id="2147485257" r:id="rId4"/>
    <p:sldLayoutId id="2147485258" r:id="rId5"/>
    <p:sldLayoutId id="2147485260" r:id="rId6"/>
  </p:sldLayoutIdLst>
  <p:transition>
    <p:wipe dir="r"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90000"/>
        <a:buBlip>
          <a:blip r:embed="rId9"/>
        </a:buBlip>
        <a:defRPr sz="2400" kern="1200">
          <a:solidFill>
            <a:srgbClr val="40404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20000"/>
        <a:buFont typeface="Arial" charset="0"/>
        <a:buChar char="•"/>
        <a:defRPr sz="2000" kern="1200">
          <a:solidFill>
            <a:srgbClr val="404040"/>
          </a:solidFill>
          <a:latin typeface="Calibri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20000"/>
        <a:buFont typeface="Arial" charset="0"/>
        <a:buChar char="•"/>
        <a:defRPr sz="1600" kern="1200">
          <a:solidFill>
            <a:srgbClr val="404040"/>
          </a:solidFill>
          <a:latin typeface="Calibri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20000"/>
        <a:buFont typeface="Arial" charset="0"/>
        <a:buChar char="•"/>
        <a:defRPr sz="1600" kern="1200">
          <a:solidFill>
            <a:srgbClr val="404040"/>
          </a:solidFill>
          <a:latin typeface="Calibri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20000"/>
        <a:buFont typeface="Arial" charset="0"/>
        <a:buChar char="•"/>
        <a:defRPr sz="1600" kern="1200">
          <a:solidFill>
            <a:srgbClr val="404040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s://tdl.etsi.org/wiki/index.php/Governance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>
          <a:xfrm>
            <a:off x="742950" y="4981575"/>
            <a:ext cx="8067675" cy="684213"/>
          </a:xfrm>
        </p:spPr>
        <p:txBody>
          <a:bodyPr/>
          <a:lstStyle/>
          <a:p>
            <a:pPr>
              <a:defRPr/>
            </a:pPr>
            <a:r>
              <a:rPr lang="en-US" dirty="0"/>
              <a:t>Discussion on TDL future</a:t>
            </a:r>
            <a:endParaRPr lang="he-IL" dirty="0"/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idx="1"/>
          </p:nvPr>
        </p:nvSpPr>
        <p:spPr>
          <a:xfrm>
            <a:off x="742950" y="5475288"/>
            <a:ext cx="8169038" cy="434193"/>
          </a:xfrm>
        </p:spPr>
        <p:txBody>
          <a:bodyPr/>
          <a:lstStyle/>
          <a:p>
            <a:pPr>
              <a:defRPr/>
            </a:pPr>
            <a:r>
              <a:rPr lang="en-US" dirty="0"/>
              <a:t>AP(74)006: How and what to do to continue to progress with TDL</a:t>
            </a:r>
            <a:endParaRPr lang="he-IL" dirty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cs typeface="Arial" charset="0"/>
              </a:rPr>
              <a:t>© ETSI 2018. All rights reserved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en-US" dirty="0"/>
              <a:t>Andreas Ulrich, Siemens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A2905-9B49-41C2-AD6F-6E98C6F95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Recap: </a:t>
            </a:r>
            <a:r>
              <a:rPr lang="en-US" dirty="0"/>
              <a:t>Report on TDL activities since MTS#73</a:t>
            </a:r>
            <a:br>
              <a:rPr lang="en-US" dirty="0"/>
            </a:br>
            <a:r>
              <a:rPr lang="en-US" dirty="0"/>
              <a:t>by Michele Carignani, </a:t>
            </a:r>
            <a:r>
              <a:rPr lang="en-GB" dirty="0"/>
              <a:t>MTS(18)074010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497662-E3BA-41C0-8E64-F78F36E831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ETSI 2018. All rights reserved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D533FA-5DDA-4FD6-8945-5C15140D4D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837"/>
          <a:stretch/>
        </p:blipFill>
        <p:spPr>
          <a:xfrm>
            <a:off x="561695" y="1459317"/>
            <a:ext cx="7944130" cy="5014507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25" name="Picture 1" descr="icon">
            <a:extLst>
              <a:ext uri="{FF2B5EF4-FFF2-40B4-BE49-F238E27FC236}">
                <a16:creationId xmlns:a16="http://schemas.microsoft.com/office/drawing/2014/main" id="{2DC6CF03-9FEB-4DA2-8AF8-A7EEDC3CD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8011156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55F31CE-F9C1-4797-90F9-3F0FD24DA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Recent (known) usage of TDL/TOP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ECCADF2-A403-4CD7-9F79-71B1A1A5C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ETSI standardization</a:t>
            </a:r>
          </a:p>
          <a:p>
            <a:pPr marL="662850" lvl="1" indent="-342900">
              <a:buFont typeface="Arial" panose="020B0604020202020204" pitchFamily="34" charset="0"/>
              <a:buChar char="•"/>
            </a:pPr>
            <a:r>
              <a:rPr lang="en-GB" dirty="0"/>
              <a:t>Test purpose specifications in STF 551 on </a:t>
            </a:r>
            <a:r>
              <a:rPr lang="en-GB" b="1" dirty="0"/>
              <a:t>MEC</a:t>
            </a:r>
            <a:r>
              <a:rPr lang="en-GB" dirty="0"/>
              <a:t> (Edge computing), </a:t>
            </a:r>
            <a:br>
              <a:rPr lang="en-GB" dirty="0"/>
            </a:br>
            <a:r>
              <a:rPr lang="en-GB" dirty="0"/>
              <a:t>NG112 testing (emergency communication), MTS TST (IoT protocols)</a:t>
            </a:r>
          </a:p>
          <a:p>
            <a:pPr marL="662850" lvl="1" indent="-342900">
              <a:buFont typeface="Arial" panose="020B0604020202020204" pitchFamily="34" charset="0"/>
              <a:buChar char="•"/>
            </a:pPr>
            <a:r>
              <a:rPr lang="en-GB" dirty="0"/>
              <a:t>Discussion ongoing at NFV TST;</a:t>
            </a:r>
            <a:br>
              <a:rPr lang="en-GB" dirty="0"/>
            </a:br>
            <a:r>
              <a:rPr lang="en-GB" dirty="0"/>
              <a:t>their need: generation of executable tests in Python</a:t>
            </a:r>
          </a:p>
          <a:p>
            <a:pPr marL="3028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dirty="0"/>
              <a:t>Industry (as reported at UCAAT)</a:t>
            </a:r>
          </a:p>
          <a:p>
            <a:pPr lvl="1"/>
            <a:r>
              <a:rPr lang="en-GB" dirty="0" err="1"/>
              <a:t>NetResults</a:t>
            </a:r>
            <a:r>
              <a:rPr lang="en-GB" dirty="0"/>
              <a:t>: testing of collaboration IT services</a:t>
            </a:r>
          </a:p>
          <a:p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31281B-D318-440E-9C72-EAF29F993C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ETSI 2018.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445175359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Building the TDL Community</a:t>
            </a:r>
            <a:br>
              <a:rPr lang="en-US" dirty="0"/>
            </a:br>
            <a:r>
              <a:rPr lang="en-US" dirty="0"/>
              <a:t>MTS#66 with update from 23 Feb 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ETSI 2018. All rights reserved</a:t>
            </a:r>
          </a:p>
        </p:txBody>
      </p:sp>
      <p:pic>
        <p:nvPicPr>
          <p:cNvPr id="4" name="Picture 2" descr="C:\DATA\mch1312a\Testen\TTCN-3\ETSI-MTS\test description language\TDL4+\Building the TDL Community_Seite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342" y="1238477"/>
            <a:ext cx="9104658" cy="3836963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 bwMode="auto">
          <a:xfrm>
            <a:off x="6341907" y="5352838"/>
            <a:ext cx="2697318" cy="1191802"/>
          </a:xfrm>
          <a:prstGeom prst="roundRect">
            <a:avLst/>
          </a:prstGeom>
          <a:solidFill>
            <a:srgbClr val="FFB900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800" b="1" dirty="0">
                <a:solidFill>
                  <a:schemeClr val="tx1"/>
                </a:solidFill>
              </a:rPr>
              <a:t>So far some progress reached in important areas!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0370" y="4663522"/>
            <a:ext cx="549601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Areas to be improved in 2018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TDL reference projects, pilots, e.g. on </a:t>
            </a:r>
            <a:r>
              <a:rPr lang="en-US" dirty="0" err="1"/>
              <a:t>IoT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TDL guidelines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ETSI workshop on TDL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TOP extensions on generation (e.g. TTCN-3); identify partner OSS projects on testing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Analysis of business cases for TDL in industry</a:t>
            </a:r>
          </a:p>
        </p:txBody>
      </p:sp>
    </p:spTree>
    <p:extLst>
      <p:ext uri="{BB962C8B-B14F-4D97-AF65-F5344CB8AC3E}">
        <p14:creationId xmlns:p14="http://schemas.microsoft.com/office/powerpoint/2010/main" val="2757150245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DDD75-0E39-408D-93E5-481495ECF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Recap: </a:t>
            </a:r>
            <a:r>
              <a:rPr lang="en-US" dirty="0"/>
              <a:t>Detailing on TOP project structure</a:t>
            </a:r>
            <a:br>
              <a:rPr lang="en-US" dirty="0"/>
            </a:br>
            <a:r>
              <a:rPr lang="en-US" dirty="0"/>
              <a:t>and tasks (MTS#70)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C02CA0-6C53-4676-9C1F-1AB17E35D9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ETSI 2018. All rights reserved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05F64A2-1427-4959-A806-BC19ECAB9F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8327781"/>
              </p:ext>
            </p:extLst>
          </p:nvPr>
        </p:nvGraphicFramePr>
        <p:xfrm>
          <a:off x="431800" y="1673358"/>
          <a:ext cx="8480647" cy="4914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858F91F1-637A-466F-82F3-BA26E9185651}"/>
              </a:ext>
            </a:extLst>
          </p:cNvPr>
          <p:cNvSpPr/>
          <p:nvPr/>
        </p:nvSpPr>
        <p:spPr>
          <a:xfrm>
            <a:off x="2647950" y="6216690"/>
            <a:ext cx="5772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7"/>
              </a:rPr>
              <a:t>https://tdl.etsi.org/wiki/index.php/Governance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8603821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AC295-D329-4DA8-83B0-396377BFF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Discussion: TOP governance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3FC022-E194-4189-85B8-8FBFE0D86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Enter operation mode for TOP governance</a:t>
            </a:r>
          </a:p>
          <a:p>
            <a:pPr lvl="1"/>
            <a:r>
              <a:rPr lang="en-GB" b="1" dirty="0">
                <a:sym typeface="Wingdings" panose="05000000000000000000" pitchFamily="2" charset="2"/>
              </a:rPr>
              <a:t>TOP Roadmap </a:t>
            </a:r>
            <a:r>
              <a:rPr lang="en-GB" dirty="0">
                <a:sym typeface="Wingdings" panose="05000000000000000000" pitchFamily="2" charset="2"/>
              </a:rPr>
              <a:t>needed, if possible with timeline, to provide a clear vision to users</a:t>
            </a: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/>
              <a:t>We set up a TOP project structure, but have not put it into practice yet</a:t>
            </a:r>
            <a:br>
              <a:rPr lang="en-GB" dirty="0"/>
            </a:b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b="1" dirty="0">
                <a:sym typeface="Wingdings" panose="05000000000000000000" pitchFamily="2" charset="2"/>
              </a:rPr>
              <a:t>Steering Group </a:t>
            </a:r>
            <a:r>
              <a:rPr lang="en-GB" dirty="0">
                <a:sym typeface="Wingdings" panose="05000000000000000000" pitchFamily="2" charset="2"/>
              </a:rPr>
              <a:t>meetings to discuss TOP progress, e.g.</a:t>
            </a:r>
          </a:p>
          <a:p>
            <a:pPr lvl="2"/>
            <a:r>
              <a:rPr lang="en-GB" dirty="0">
                <a:sym typeface="Wingdings" panose="05000000000000000000" pitchFamily="2" charset="2"/>
              </a:rPr>
              <a:t>Advancing with TDL/TOP features</a:t>
            </a:r>
          </a:p>
          <a:p>
            <a:pPr lvl="2"/>
            <a:r>
              <a:rPr lang="en-GB" dirty="0">
                <a:sym typeface="Wingdings" panose="05000000000000000000" pitchFamily="2" charset="2"/>
              </a:rPr>
              <a:t>Decisions on development technologies</a:t>
            </a:r>
          </a:p>
          <a:p>
            <a:pPr lvl="2"/>
            <a:r>
              <a:rPr lang="en-GB" dirty="0">
                <a:sym typeface="Wingdings" panose="05000000000000000000" pitchFamily="2" charset="2"/>
              </a:rPr>
              <a:t>Ensure consistency and interoperability of TOP tools</a:t>
            </a: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Regular monthly SG meetings with open call for contributions for all members interested in TDL</a:t>
            </a:r>
          </a:p>
          <a:p>
            <a:endParaRPr lang="en-GB" dirty="0">
              <a:sym typeface="Wingdings" panose="05000000000000000000" pitchFamily="2" charset="2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B67C2A-F27A-4BD2-9493-B4CDFC5EB2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ETSI 2018.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393304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23096-5858-474F-8004-A97763083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Discussion: TOP reference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A1114-B114-4360-A488-15F3C6751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Declare one application area as primary target for TDL/TOP</a:t>
            </a:r>
            <a:br>
              <a:rPr lang="en-GB" dirty="0"/>
            </a:br>
            <a:r>
              <a:rPr lang="en-GB" dirty="0">
                <a:sym typeface="Wingdings" panose="05000000000000000000" pitchFamily="2" charset="2"/>
              </a:rPr>
              <a:t> Web API spec/testing (Michele) is a good candidate!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Guidelines on the application of TDL/TOP (ETSI Guide)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Improving TDL standards further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Improving TOP tools</a:t>
            </a:r>
          </a:p>
          <a:p>
            <a:r>
              <a:rPr lang="en-GB" dirty="0"/>
              <a:t>Work on </a:t>
            </a:r>
            <a:r>
              <a:rPr lang="en-GB" b="1" dirty="0"/>
              <a:t>executable TDL</a:t>
            </a:r>
          </a:p>
          <a:p>
            <a:pPr lvl="1"/>
            <a:r>
              <a:rPr lang="en-GB" dirty="0"/>
              <a:t>TDL-TO suffices for most cases in standardization</a:t>
            </a:r>
          </a:p>
          <a:p>
            <a:pPr lvl="1"/>
            <a:r>
              <a:rPr lang="en-GB" dirty="0"/>
              <a:t>The generation of executable tests would thrive TDL/TOP acceptance</a:t>
            </a:r>
            <a:br>
              <a:rPr lang="en-GB" dirty="0"/>
            </a:br>
            <a:r>
              <a:rPr lang="en-GB" dirty="0">
                <a:sym typeface="Wingdings" panose="05000000000000000000" pitchFamily="2" charset="2"/>
              </a:rPr>
              <a:t> major stakeholder needed who is willing to put efforts in it</a:t>
            </a:r>
            <a:endParaRPr lang="en-GB" dirty="0"/>
          </a:p>
          <a:p>
            <a:pPr lvl="2"/>
            <a:r>
              <a:rPr lang="en-GB" dirty="0"/>
              <a:t>NFV TST needs tests in Python (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en-GB" dirty="0"/>
              <a:t>Michele)</a:t>
            </a:r>
          </a:p>
          <a:p>
            <a:pPr lvl="2"/>
            <a:r>
              <a:rPr lang="en-GB" dirty="0"/>
              <a:t>TDL to TTCN-3 mapping defined, but not implemented yet?</a:t>
            </a:r>
          </a:p>
          <a:p>
            <a:pPr lvl="2"/>
            <a:r>
              <a:rPr lang="en-GB" dirty="0"/>
              <a:t>Mapping to other languages</a:t>
            </a:r>
          </a:p>
          <a:p>
            <a:pPr lvl="1"/>
            <a:r>
              <a:rPr lang="en-GB" dirty="0"/>
              <a:t>Validation of TDL dynamic semantics through execution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0EB8F3-3E02-4D07-ABD4-0C53BE04D1D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ETSI 2018.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442984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8FA84-374A-451B-AC90-D5ADB4A54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Discussion: TOP community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5BED7-A305-4A18-851A-C8380A879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Goals</a:t>
            </a:r>
          </a:p>
          <a:p>
            <a:pPr lvl="1"/>
            <a:r>
              <a:rPr lang="en-GB" dirty="0"/>
              <a:t>Increase awareness on TDL/TOP</a:t>
            </a:r>
          </a:p>
          <a:p>
            <a:pPr lvl="1"/>
            <a:r>
              <a:rPr lang="en-GB" dirty="0"/>
              <a:t>Attract developers for TOP</a:t>
            </a:r>
          </a:p>
          <a:p>
            <a:endParaRPr lang="en-GB" dirty="0"/>
          </a:p>
          <a:p>
            <a:r>
              <a:rPr lang="en-GB" dirty="0"/>
              <a:t>TDL tutorial and presentations are regularly present at UCAAT</a:t>
            </a:r>
          </a:p>
          <a:p>
            <a:r>
              <a:rPr lang="en-GB" dirty="0"/>
              <a:t>Webcast exists, too</a:t>
            </a:r>
          </a:p>
          <a:p>
            <a:r>
              <a:rPr lang="en-GB" dirty="0"/>
              <a:t>Introductory slides, papers, poster, survey – all available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>
                <a:sym typeface="Wingdings" panose="05000000000000000000" pitchFamily="2" charset="2"/>
              </a:rPr>
              <a:t> Are we doing fine? How can we do better?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0A5109-2591-4167-91DE-F016CF51AE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ETSI 2018.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458322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F8394-D10B-4D13-9C44-94008A89C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Discussion: TOP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B2E94-D66F-4C99-8F56-7BEA3CAFC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TOP maintenance</a:t>
            </a:r>
          </a:p>
          <a:p>
            <a:pPr lvl="1"/>
            <a:r>
              <a:rPr lang="en-GB" dirty="0"/>
              <a:t>TOP is an ETSI project; potentially an Eclipse incubator project later</a:t>
            </a:r>
          </a:p>
          <a:p>
            <a:pPr lvl="1"/>
            <a:r>
              <a:rPr lang="en-GB" dirty="0"/>
              <a:t>Funding for Project Lead required to keep TOP up-to-date</a:t>
            </a:r>
          </a:p>
          <a:p>
            <a:pPr lvl="1"/>
            <a:r>
              <a:rPr lang="en-GB" dirty="0"/>
              <a:t>Which party covers the costs?</a:t>
            </a:r>
          </a:p>
          <a:p>
            <a:endParaRPr lang="en-GB" dirty="0"/>
          </a:p>
          <a:p>
            <a:r>
              <a:rPr lang="en-GB" dirty="0"/>
              <a:t>TOP project on testing microservices</a:t>
            </a:r>
          </a:p>
          <a:p>
            <a:pPr lvl="1"/>
            <a:r>
              <a:rPr lang="en-GB" dirty="0"/>
              <a:t>Candidate for a NWI and potentially a STF</a:t>
            </a:r>
          </a:p>
          <a:p>
            <a:endParaRPr lang="en-GB" dirty="0"/>
          </a:p>
          <a:p>
            <a:r>
              <a:rPr lang="en-GB" dirty="0"/>
              <a:t>Publicly funded projects?</a:t>
            </a:r>
            <a:br>
              <a:rPr lang="en-GB" dirty="0"/>
            </a:br>
            <a:r>
              <a:rPr lang="en-GB" dirty="0">
                <a:sym typeface="Wingdings" panose="05000000000000000000" pitchFamily="2" charset="2"/>
              </a:rPr>
              <a:t> Further SG discussion, circulate information if available</a:t>
            </a:r>
            <a:endParaRPr lang="en-GB" dirty="0"/>
          </a:p>
          <a:p>
            <a:pPr lvl="1"/>
            <a:r>
              <a:rPr lang="en-GB" dirty="0"/>
              <a:t>H2020, ITEA3</a:t>
            </a:r>
          </a:p>
          <a:p>
            <a:pPr lvl="1"/>
            <a:r>
              <a:rPr lang="en-GB" dirty="0"/>
              <a:t>Use them to drive development in TOP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462DA9-E387-4270-A7F3-C17719132C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ETSI 2018.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857273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ETSI_EXTERNAL_PRESENTATION_template_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8AF10B41-7931-4A76-B8A1-5CD71EEDAEE2}" vid="{EF5D786E-27DF-4083-9067-68168B4CEA9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ETSI_EXTERNAL_PRESENTATION_template_2017</Template>
  <TotalTime>0</TotalTime>
  <Words>455</Words>
  <Application>Microsoft Office PowerPoint</Application>
  <PresentationFormat>On-screen Show (4:3)</PresentationFormat>
  <Paragraphs>91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ETSI_EXTERNAL_PRESENTATION_template_2014</vt:lpstr>
      <vt:lpstr>Discussion on TDL future</vt:lpstr>
      <vt:lpstr>Recap: Report on TDL activities since MTS#73 by Michele Carignani, MTS(18)074010</vt:lpstr>
      <vt:lpstr>Recent (known) usage of TDL/TOP</vt:lpstr>
      <vt:lpstr>Recap: Building the TDL Community MTS#66 with update from 23 Feb 2018</vt:lpstr>
      <vt:lpstr>Recap: Detailing on TOP project structure and tasks (MTS#70)</vt:lpstr>
      <vt:lpstr>Discussion: TOP governance</vt:lpstr>
      <vt:lpstr>Discussion: TOP reference projects</vt:lpstr>
      <vt:lpstr>Discussion: TOP community growth</vt:lpstr>
      <vt:lpstr>Discussion: TOP funding</vt:lpstr>
    </vt:vector>
  </TitlesOfParts>
  <Company>ETSI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- TITLE - TITLE</dc:title>
  <dc:creator>Marion Hagemeier</dc:creator>
  <cp:lastModifiedBy>Ulrich, Andreas (CT RDA SSI RVT-DE)</cp:lastModifiedBy>
  <cp:revision>49</cp:revision>
  <dcterms:created xsi:type="dcterms:W3CDTF">2017-09-18T12:42:09Z</dcterms:created>
  <dcterms:modified xsi:type="dcterms:W3CDTF">2018-09-27T10:55:28Z</dcterms:modified>
</cp:coreProperties>
</file>