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61" r:id="rId2"/>
    <p:sldId id="257" r:id="rId3"/>
    <p:sldId id="265" r:id="rId4"/>
    <p:sldId id="266" r:id="rId5"/>
    <p:sldId id="268"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Shilat" initials="MS" lastIdx="20" clrIdx="0">
    <p:extLst>
      <p:ext uri="{19B8F6BF-5375-455C-9EA6-DF929625EA0E}">
        <p15:presenceInfo xmlns:p15="http://schemas.microsoft.com/office/powerpoint/2012/main" userId="S-1-5-21-143744227-174999600-642189945-19616" providerId="AD"/>
      </p:ext>
    </p:extLst>
  </p:cmAuthor>
  <p:cmAuthor id="2" name="Ronit Soen" initials="RS" lastIdx="4" clrIdx="1">
    <p:extLst>
      <p:ext uri="{19B8F6BF-5375-455C-9EA6-DF929625EA0E}">
        <p15:presenceInfo xmlns:p15="http://schemas.microsoft.com/office/powerpoint/2012/main" userId="S-1-5-21-143744227-174999600-642189945-81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F"/>
    <a:srgbClr val="004A8D"/>
    <a:srgbClr val="E7E6E6"/>
    <a:srgbClr val="298FD1"/>
    <a:srgbClr val="302E45"/>
    <a:srgbClr val="EC008C"/>
    <a:srgbClr val="F58C7E"/>
    <a:srgbClr val="F067A6"/>
    <a:srgbClr val="B4B0BA"/>
    <a:srgbClr val="F9A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12" autoAdjust="0"/>
  </p:normalViewPr>
  <p:slideViewPr>
    <p:cSldViewPr snapToGrid="0" showGuides="1">
      <p:cViewPr varScale="1">
        <p:scale>
          <a:sx n="59" d="100"/>
          <a:sy n="59" d="100"/>
        </p:scale>
        <p:origin x="902"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21" d="100"/>
          <a:sy n="121" d="100"/>
        </p:scale>
        <p:origin x="40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theme" Target="../theme/theme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cs typeface="Calibri" panose="020F0502020204030204" pitchFamily="34" charset="0"/>
              </a:rPr>
              <a:t>Headline</a:t>
            </a:r>
          </a:p>
        </p:txBody>
      </p:sp>
      <p:sp>
        <p:nvSpPr>
          <p:cNvPr id="3" name="Date Placeholder 2"/>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lvl1pPr>
          </a:lstStyle>
          <a:p>
            <a:fld id="{BDF556B1-47E5-4841-AF78-A552147C4512}" type="datetimeFigureOut">
              <a:rPr lang="en-US" smtClean="0">
                <a:latin typeface="Calibri" panose="020F0502020204030204" pitchFamily="34" charset="0"/>
                <a:cs typeface="Calibri" panose="020F0502020204030204" pitchFamily="34" charset="0"/>
              </a:rPr>
              <a:t>1/23/2019</a:t>
            </a:fld>
            <a:endParaRPr lang="en-US">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646816" cy="458787"/>
          </a:xfrm>
          <a:prstGeom prst="rect">
            <a:avLst/>
          </a:prstGeom>
        </p:spPr>
        <p:txBody>
          <a:bodyPr vert="horz" lIns="91440" tIns="45720" rIns="91440" bIns="45720" rtlCol="0" anchor="t"/>
          <a:lstStyle>
            <a:lvl1pPr algn="r">
              <a:defRPr sz="1200"/>
            </a:lvl1pPr>
          </a:lstStyle>
          <a:p>
            <a:fld id="{31C06EA9-5B09-4754-A303-3A3F0FC820EB}" type="slidenum">
              <a:rPr lang="en-US" smtClean="0">
                <a:latin typeface="Calibri" panose="020F0502020204030204" pitchFamily="34" charset="0"/>
                <a:cs typeface="Calibri" panose="020F0502020204030204" pitchFamily="34" charset="0"/>
              </a:rPr>
              <a:t>‹#›</a:t>
            </a:fld>
            <a:endParaRPr lang="en-US">
              <a:latin typeface="Calibri" panose="020F0502020204030204" pitchFamily="34" charset="0"/>
              <a:cs typeface="Calibri" panose="020F0502020204030204" pitchFamily="34" charset="0"/>
            </a:endParaRPr>
          </a:p>
        </p:txBody>
      </p:sp>
      <p:grpSp>
        <p:nvGrpSpPr>
          <p:cNvPr id="17" name="קבוצה 16">
            <a:extLst>
              <a:ext uri="{FF2B5EF4-FFF2-40B4-BE49-F238E27FC236}">
                <a16:creationId xmlns:a16="http://schemas.microsoft.com/office/drawing/2014/main" id="{B2504C87-FC84-438B-A720-21488CDB61C0}"/>
              </a:ext>
            </a:extLst>
          </p:cNvPr>
          <p:cNvGrpSpPr/>
          <p:nvPr/>
        </p:nvGrpSpPr>
        <p:grpSpPr>
          <a:xfrm>
            <a:off x="487353" y="8442026"/>
            <a:ext cx="1168026" cy="486374"/>
            <a:chOff x="10299671" y="346413"/>
            <a:chExt cx="1535713" cy="639482"/>
          </a:xfrm>
        </p:grpSpPr>
        <p:pic>
          <p:nvPicPr>
            <p:cNvPr id="18" name="Picture 557">
              <a:extLst>
                <a:ext uri="{FF2B5EF4-FFF2-40B4-BE49-F238E27FC236}">
                  <a16:creationId xmlns:a16="http://schemas.microsoft.com/office/drawing/2014/main" id="{0A92B92B-D22F-4FF9-B868-A7AC80615C3F}"/>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58">
              <a:extLst>
                <a:ext uri="{FF2B5EF4-FFF2-40B4-BE49-F238E27FC236}">
                  <a16:creationId xmlns:a16="http://schemas.microsoft.com/office/drawing/2014/main" id="{7D250BE4-0032-4CCD-84C8-744BBB71855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59">
              <a:extLst>
                <a:ext uri="{FF2B5EF4-FFF2-40B4-BE49-F238E27FC236}">
                  <a16:creationId xmlns:a16="http://schemas.microsoft.com/office/drawing/2014/main" id="{C15384F6-8DB7-41A6-93B8-A4BC23530E80}"/>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60">
              <a:extLst>
                <a:ext uri="{FF2B5EF4-FFF2-40B4-BE49-F238E27FC236}">
                  <a16:creationId xmlns:a16="http://schemas.microsoft.com/office/drawing/2014/main" id="{43EBC18D-92B8-4565-8E90-F7ECD31B2010}"/>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61">
              <a:extLst>
                <a:ext uri="{FF2B5EF4-FFF2-40B4-BE49-F238E27FC236}">
                  <a16:creationId xmlns:a16="http://schemas.microsoft.com/office/drawing/2014/main" id="{1C501CCD-4174-4668-8166-87CAAEB77A28}"/>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62">
              <a:extLst>
                <a:ext uri="{FF2B5EF4-FFF2-40B4-BE49-F238E27FC236}">
                  <a16:creationId xmlns:a16="http://schemas.microsoft.com/office/drawing/2014/main" id="{E57B3E20-17C7-494E-A0A2-BAB2AF195E3D}"/>
                </a:ext>
              </a:extLst>
            </p:cNvPr>
            <p:cNvPicPr>
              <a:picLocks noChangeAspect="1" noChangeArrowheads="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63">
              <a:extLst>
                <a:ext uri="{FF2B5EF4-FFF2-40B4-BE49-F238E27FC236}">
                  <a16:creationId xmlns:a16="http://schemas.microsoft.com/office/drawing/2014/main" id="{514A8179-A926-426C-9CAA-AA208EA17DFE}"/>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564">
              <a:extLst>
                <a:ext uri="{FF2B5EF4-FFF2-40B4-BE49-F238E27FC236}">
                  <a16:creationId xmlns:a16="http://schemas.microsoft.com/office/drawing/2014/main" id="{74373E8D-8315-4171-8C2E-F8914FEB2C56}"/>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6" name="Picture 565">
              <a:extLst>
                <a:ext uri="{FF2B5EF4-FFF2-40B4-BE49-F238E27FC236}">
                  <a16:creationId xmlns:a16="http://schemas.microsoft.com/office/drawing/2014/main" id="{22FAB139-CD22-4E10-BE68-C62BC7B58D7C}"/>
                </a:ext>
              </a:extLst>
            </p:cNvPr>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566">
              <a:extLst>
                <a:ext uri="{FF2B5EF4-FFF2-40B4-BE49-F238E27FC236}">
                  <a16:creationId xmlns:a16="http://schemas.microsoft.com/office/drawing/2014/main" id="{7EC961B9-3432-4D00-BA4C-4A78D343FAF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67">
              <a:extLst>
                <a:ext uri="{FF2B5EF4-FFF2-40B4-BE49-F238E27FC236}">
                  <a16:creationId xmlns:a16="http://schemas.microsoft.com/office/drawing/2014/main" id="{93907AED-F43B-4D7B-9361-12CA48814BA9}"/>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68">
              <a:extLst>
                <a:ext uri="{FF2B5EF4-FFF2-40B4-BE49-F238E27FC236}">
                  <a16:creationId xmlns:a16="http://schemas.microsoft.com/office/drawing/2014/main" id="{1C955C52-2EFE-47FC-A984-DC626F9F8422}"/>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69">
              <a:extLst>
                <a:ext uri="{FF2B5EF4-FFF2-40B4-BE49-F238E27FC236}">
                  <a16:creationId xmlns:a16="http://schemas.microsoft.com/office/drawing/2014/main" id="{B5268699-F415-4999-803B-D418F83DF18A}"/>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0">
              <a:extLst>
                <a:ext uri="{FF2B5EF4-FFF2-40B4-BE49-F238E27FC236}">
                  <a16:creationId xmlns:a16="http://schemas.microsoft.com/office/drawing/2014/main" id="{E70622DE-2437-4CCF-BCA8-731EF210C0C4}"/>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71">
              <a:extLst>
                <a:ext uri="{FF2B5EF4-FFF2-40B4-BE49-F238E27FC236}">
                  <a16:creationId xmlns:a16="http://schemas.microsoft.com/office/drawing/2014/main" id="{748D3C03-3124-46A0-99E5-CB20E03CDC70}"/>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72">
              <a:extLst>
                <a:ext uri="{FF2B5EF4-FFF2-40B4-BE49-F238E27FC236}">
                  <a16:creationId xmlns:a16="http://schemas.microsoft.com/office/drawing/2014/main" id="{D0AAAF57-B701-4B57-96FA-3CEAE28D9C66}"/>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73">
              <a:extLst>
                <a:ext uri="{FF2B5EF4-FFF2-40B4-BE49-F238E27FC236}">
                  <a16:creationId xmlns:a16="http://schemas.microsoft.com/office/drawing/2014/main" id="{CA2BF93B-FBE1-4DC4-B567-57737B532478}"/>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4">
              <a:extLst>
                <a:ext uri="{FF2B5EF4-FFF2-40B4-BE49-F238E27FC236}">
                  <a16:creationId xmlns:a16="http://schemas.microsoft.com/office/drawing/2014/main" id="{DA8FDA4F-8E9B-4C2D-AEAE-DEC89818E44D}"/>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75">
              <a:extLst>
                <a:ext uri="{FF2B5EF4-FFF2-40B4-BE49-F238E27FC236}">
                  <a16:creationId xmlns:a16="http://schemas.microsoft.com/office/drawing/2014/main" id="{DC6B021C-CA4C-4B10-9C41-6C231690A76A}"/>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76">
              <a:extLst>
                <a:ext uri="{FF2B5EF4-FFF2-40B4-BE49-F238E27FC236}">
                  <a16:creationId xmlns:a16="http://schemas.microsoft.com/office/drawing/2014/main" id="{36BFEA37-F6A9-4038-8F4B-739057225847}"/>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77">
              <a:extLst>
                <a:ext uri="{FF2B5EF4-FFF2-40B4-BE49-F238E27FC236}">
                  <a16:creationId xmlns:a16="http://schemas.microsoft.com/office/drawing/2014/main" id="{C58FE0F3-4001-4DBF-9F95-616FCC73C3B8}"/>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78">
              <a:extLst>
                <a:ext uri="{FF2B5EF4-FFF2-40B4-BE49-F238E27FC236}">
                  <a16:creationId xmlns:a16="http://schemas.microsoft.com/office/drawing/2014/main" id="{B4DAFB6D-94D8-4DAE-9983-B329AE8D75B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79">
              <a:extLst>
                <a:ext uri="{FF2B5EF4-FFF2-40B4-BE49-F238E27FC236}">
                  <a16:creationId xmlns:a16="http://schemas.microsoft.com/office/drawing/2014/main" id="{295764C6-F4C3-4341-9CF1-83F4F7E7B91F}"/>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0">
              <a:extLst>
                <a:ext uri="{FF2B5EF4-FFF2-40B4-BE49-F238E27FC236}">
                  <a16:creationId xmlns:a16="http://schemas.microsoft.com/office/drawing/2014/main" id="{750013AC-B5DC-48AF-A686-4A28C1B12D88}"/>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81">
              <a:extLst>
                <a:ext uri="{FF2B5EF4-FFF2-40B4-BE49-F238E27FC236}">
                  <a16:creationId xmlns:a16="http://schemas.microsoft.com/office/drawing/2014/main" id="{6FE6799D-4F40-41DC-A67F-2784AB6E809F}"/>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2">
              <a:extLst>
                <a:ext uri="{FF2B5EF4-FFF2-40B4-BE49-F238E27FC236}">
                  <a16:creationId xmlns:a16="http://schemas.microsoft.com/office/drawing/2014/main" id="{FF6CB771-D4A0-46E1-9088-7AD54191E6B0}"/>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83">
              <a:extLst>
                <a:ext uri="{FF2B5EF4-FFF2-40B4-BE49-F238E27FC236}">
                  <a16:creationId xmlns:a16="http://schemas.microsoft.com/office/drawing/2014/main" id="{903CF516-0ED6-4F28-8AAF-B9118757F963}"/>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84">
              <a:extLst>
                <a:ext uri="{FF2B5EF4-FFF2-40B4-BE49-F238E27FC236}">
                  <a16:creationId xmlns:a16="http://schemas.microsoft.com/office/drawing/2014/main" id="{62BF4C1D-91A4-4FC4-BEA9-9F525F1E7E17}"/>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85">
              <a:extLst>
                <a:ext uri="{FF2B5EF4-FFF2-40B4-BE49-F238E27FC236}">
                  <a16:creationId xmlns:a16="http://schemas.microsoft.com/office/drawing/2014/main" id="{816BD2A4-1C0B-4343-8CC8-E6D6B9E2FFCD}"/>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86">
              <a:extLst>
                <a:ext uri="{FF2B5EF4-FFF2-40B4-BE49-F238E27FC236}">
                  <a16:creationId xmlns:a16="http://schemas.microsoft.com/office/drawing/2014/main" id="{9B63D5C7-13FB-4090-ABFE-A71B7E581A5B}"/>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87">
              <a:extLst>
                <a:ext uri="{FF2B5EF4-FFF2-40B4-BE49-F238E27FC236}">
                  <a16:creationId xmlns:a16="http://schemas.microsoft.com/office/drawing/2014/main" id="{96D58EF5-0F2C-4F7C-A2DB-722FED03972A}"/>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8876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theme" Target="../theme/theme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a:extLst>
              <a:ext uri="{FF2B5EF4-FFF2-40B4-BE49-F238E27FC236}">
                <a16:creationId xmlns:a16="http://schemas.microsoft.com/office/drawing/2014/main" id="{0CA89A9A-A5F7-417D-8281-0F0AD414CD18}"/>
              </a:ext>
            </a:extLst>
          </p:cNvPr>
          <p:cNvSpPr>
            <a:spLocks noGrp="1"/>
          </p:cNvSpPr>
          <p:nvPr>
            <p:ph type="hdr" sz="quarter"/>
          </p:nvPr>
        </p:nvSpPr>
        <p:spPr>
          <a:xfrm>
            <a:off x="416408" y="0"/>
            <a:ext cx="2696906" cy="458788"/>
          </a:xfrm>
          <a:prstGeom prst="rect">
            <a:avLst/>
          </a:prstGeom>
        </p:spPr>
        <p:txBody>
          <a:bodyPr vert="horz" lIns="91440" tIns="45720" rIns="91440" bIns="45720" rtlCol="0" anchor="b"/>
          <a:lstStyle>
            <a:lvl1pPr algn="l">
              <a:defRPr sz="1200">
                <a:solidFill>
                  <a:schemeClr val="tx1"/>
                </a:solidFill>
                <a:latin typeface="+mn-lt"/>
              </a:defRPr>
            </a:lvl1pPr>
          </a:lstStyle>
          <a:p>
            <a:r>
              <a:rPr lang="en-US">
                <a:cs typeface="Tahoma" panose="020B0604030504040204" pitchFamily="34" charset="0"/>
              </a:rPr>
              <a:t>Headline</a:t>
            </a:r>
            <a:endParaRPr lang="en-US" dirty="0">
              <a:cs typeface="Tahoma" panose="020B0604030504040204" pitchFamily="34" charset="0"/>
            </a:endParaRPr>
          </a:p>
        </p:txBody>
      </p:sp>
      <p:sp>
        <p:nvSpPr>
          <p:cNvPr id="9" name="Date Placeholder 2">
            <a:extLst>
              <a:ext uri="{FF2B5EF4-FFF2-40B4-BE49-F238E27FC236}">
                <a16:creationId xmlns:a16="http://schemas.microsoft.com/office/drawing/2014/main" id="{3A42CB4B-57D2-407D-B106-3003DD1CC0A6}"/>
              </a:ext>
            </a:extLst>
          </p:cNvPr>
          <p:cNvSpPr>
            <a:spLocks noGrp="1"/>
          </p:cNvSpPr>
          <p:nvPr>
            <p:ph type="dt" sz="quarter" idx="1"/>
          </p:nvPr>
        </p:nvSpPr>
        <p:spPr>
          <a:xfrm>
            <a:off x="3884613" y="0"/>
            <a:ext cx="2646816" cy="458788"/>
          </a:xfrm>
          <a:prstGeom prst="rect">
            <a:avLst/>
          </a:prstGeom>
        </p:spPr>
        <p:txBody>
          <a:bodyPr vert="horz" lIns="91440" tIns="45720" rIns="91440" bIns="45720" rtlCol="0" anchor="b"/>
          <a:lstStyle>
            <a:lvl1pPr algn="r">
              <a:defRPr sz="1200">
                <a:solidFill>
                  <a:schemeClr val="tx1"/>
                </a:solidFill>
                <a:latin typeface="+mn-lt"/>
              </a:defRPr>
            </a:lvl1pPr>
          </a:lstStyle>
          <a:p>
            <a:fld id="{BDF556B1-47E5-4841-AF78-A552147C4512}" type="datetimeFigureOut">
              <a:rPr lang="en-US" smtClean="0">
                <a:cs typeface="Tahoma" panose="020B0604030504040204" pitchFamily="34" charset="0"/>
              </a:rPr>
              <a:pPr/>
              <a:t>1/23/2019</a:t>
            </a:fld>
            <a:endParaRPr lang="en-US">
              <a:cs typeface="Tahoma" panose="020B0604030504040204" pitchFamily="34" charset="0"/>
            </a:endParaRPr>
          </a:p>
        </p:txBody>
      </p:sp>
      <p:sp>
        <p:nvSpPr>
          <p:cNvPr id="10" name="Slide Number Placeholder 4">
            <a:extLst>
              <a:ext uri="{FF2B5EF4-FFF2-40B4-BE49-F238E27FC236}">
                <a16:creationId xmlns:a16="http://schemas.microsoft.com/office/drawing/2014/main" id="{3C6A86D3-EC4B-4CF0-BE59-F74CA7A04FF6}"/>
              </a:ext>
            </a:extLst>
          </p:cNvPr>
          <p:cNvSpPr>
            <a:spLocks noGrp="1"/>
          </p:cNvSpPr>
          <p:nvPr>
            <p:ph type="sldNum" sz="quarter" idx="5"/>
          </p:nvPr>
        </p:nvSpPr>
        <p:spPr>
          <a:xfrm>
            <a:off x="3884613" y="8685213"/>
            <a:ext cx="2646816" cy="458787"/>
          </a:xfrm>
          <a:prstGeom prst="rect">
            <a:avLst/>
          </a:prstGeom>
        </p:spPr>
        <p:txBody>
          <a:bodyPr vert="horz" lIns="91440" tIns="45720" rIns="91440" bIns="45720" rtlCol="0" anchor="t"/>
          <a:lstStyle>
            <a:lvl1pPr algn="r">
              <a:defRPr sz="1200">
                <a:solidFill>
                  <a:schemeClr val="tx1"/>
                </a:solidFill>
                <a:latin typeface="+mn-lt"/>
              </a:defRPr>
            </a:lvl1pPr>
          </a:lstStyle>
          <a:p>
            <a:fld id="{31C06EA9-5B09-4754-A303-3A3F0FC820EB}" type="slidenum">
              <a:rPr lang="en-US" smtClean="0">
                <a:cs typeface="Tahoma" panose="020B0604030504040204" pitchFamily="34" charset="0"/>
              </a:rPr>
              <a:pPr/>
              <a:t>‹#›</a:t>
            </a:fld>
            <a:endParaRPr lang="en-US">
              <a:cs typeface="Tahoma" panose="020B0604030504040204" pitchFamily="34" charset="0"/>
            </a:endParaRPr>
          </a:p>
        </p:txBody>
      </p:sp>
      <p:grpSp>
        <p:nvGrpSpPr>
          <p:cNvPr id="54" name="קבוצה 53">
            <a:extLst>
              <a:ext uri="{FF2B5EF4-FFF2-40B4-BE49-F238E27FC236}">
                <a16:creationId xmlns:a16="http://schemas.microsoft.com/office/drawing/2014/main" id="{0002F051-D97F-4490-8155-EFDC83EB22D4}"/>
              </a:ext>
            </a:extLst>
          </p:cNvPr>
          <p:cNvGrpSpPr/>
          <p:nvPr/>
        </p:nvGrpSpPr>
        <p:grpSpPr>
          <a:xfrm>
            <a:off x="487353" y="8442026"/>
            <a:ext cx="1168026" cy="486374"/>
            <a:chOff x="10299671" y="346413"/>
            <a:chExt cx="1535713" cy="639482"/>
          </a:xfrm>
        </p:grpSpPr>
        <p:pic>
          <p:nvPicPr>
            <p:cNvPr id="55" name="Picture 557">
              <a:extLst>
                <a:ext uri="{FF2B5EF4-FFF2-40B4-BE49-F238E27FC236}">
                  <a16:creationId xmlns:a16="http://schemas.microsoft.com/office/drawing/2014/main" id="{298B8FEE-FBC0-4001-9448-C1B0BE0ACC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08853"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8">
              <a:extLst>
                <a:ext uri="{FF2B5EF4-FFF2-40B4-BE49-F238E27FC236}">
                  <a16:creationId xmlns:a16="http://schemas.microsoft.com/office/drawing/2014/main" id="{8BE8B8BA-AEE3-4AD1-B554-69BB44C7F96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46660" y="354387"/>
              <a:ext cx="314160" cy="47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59">
              <a:extLst>
                <a:ext uri="{FF2B5EF4-FFF2-40B4-BE49-F238E27FC236}">
                  <a16:creationId xmlns:a16="http://schemas.microsoft.com/office/drawing/2014/main" id="{FB06006E-E417-4CA3-9F4A-0274FFA33D6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82871" y="346413"/>
              <a:ext cx="328512"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60">
              <a:extLst>
                <a:ext uri="{FF2B5EF4-FFF2-40B4-BE49-F238E27FC236}">
                  <a16:creationId xmlns:a16="http://schemas.microsoft.com/office/drawing/2014/main" id="{2160B201-484A-43AC-A607-C8CCEBB7BC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99671" y="590405"/>
              <a:ext cx="755895"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61">
              <a:extLst>
                <a:ext uri="{FF2B5EF4-FFF2-40B4-BE49-F238E27FC236}">
                  <a16:creationId xmlns:a16="http://schemas.microsoft.com/office/drawing/2014/main" id="{ED40B19C-9058-4568-AAEB-B4F56B202C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37832" y="346413"/>
              <a:ext cx="320538"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62">
              <a:extLst>
                <a:ext uri="{FF2B5EF4-FFF2-40B4-BE49-F238E27FC236}">
                  <a16:creationId xmlns:a16="http://schemas.microsoft.com/office/drawing/2014/main" id="{DDE74F5F-3501-4F33-8084-309F13A48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406404" y="346413"/>
              <a:ext cx="307781"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63">
              <a:extLst>
                <a:ext uri="{FF2B5EF4-FFF2-40B4-BE49-F238E27FC236}">
                  <a16:creationId xmlns:a16="http://schemas.microsoft.com/office/drawing/2014/main" id="{CAAFAADF-5A06-4CC4-B1AD-4264ED4B168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55841" y="346413"/>
              <a:ext cx="322133" cy="47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564">
              <a:extLst>
                <a:ext uri="{FF2B5EF4-FFF2-40B4-BE49-F238E27FC236}">
                  <a16:creationId xmlns:a16="http://schemas.microsoft.com/office/drawing/2014/main" id="{911EC386-5B81-40D8-9BD9-F055D565E450}"/>
                </a:ext>
              </a:extLst>
            </p:cNvPr>
            <p:cNvSpPr>
              <a:spLocks/>
            </p:cNvSpPr>
            <p:nvPr userDrawn="1"/>
          </p:nvSpPr>
          <p:spPr bwMode="auto">
            <a:xfrm>
              <a:off x="10972642" y="360766"/>
              <a:ext cx="621939" cy="457684"/>
            </a:xfrm>
            <a:custGeom>
              <a:avLst/>
              <a:gdLst>
                <a:gd name="T0" fmla="*/ 245 w 261"/>
                <a:gd name="T1" fmla="*/ 100 h 192"/>
                <a:gd name="T2" fmla="*/ 139 w 261"/>
                <a:gd name="T3" fmla="*/ 192 h 192"/>
                <a:gd name="T4" fmla="*/ 261 w 261"/>
                <a:gd name="T5" fmla="*/ 88 h 192"/>
                <a:gd name="T6" fmla="*/ 17 w 261"/>
                <a:gd name="T7" fmla="*/ 88 h 192"/>
                <a:gd name="T8" fmla="*/ 124 w 261"/>
                <a:gd name="T9" fmla="*/ 0 h 192"/>
                <a:gd name="T10" fmla="*/ 0 w 261"/>
                <a:gd name="T11" fmla="*/ 100 h 192"/>
                <a:gd name="T12" fmla="*/ 245 w 261"/>
                <a:gd name="T13" fmla="*/ 100 h 192"/>
              </a:gdLst>
              <a:ahLst/>
              <a:cxnLst>
                <a:cxn ang="0">
                  <a:pos x="T0" y="T1"/>
                </a:cxn>
                <a:cxn ang="0">
                  <a:pos x="T2" y="T3"/>
                </a:cxn>
                <a:cxn ang="0">
                  <a:pos x="T4" y="T5"/>
                </a:cxn>
                <a:cxn ang="0">
                  <a:pos x="T6" y="T7"/>
                </a:cxn>
                <a:cxn ang="0">
                  <a:pos x="T8" y="T9"/>
                </a:cxn>
                <a:cxn ang="0">
                  <a:pos x="T10" y="T11"/>
                </a:cxn>
                <a:cxn ang="0">
                  <a:pos x="T12" y="T13"/>
                </a:cxn>
              </a:cxnLst>
              <a:rect l="0" t="0" r="r" b="b"/>
              <a:pathLst>
                <a:path w="261" h="192">
                  <a:moveTo>
                    <a:pt x="245" y="100"/>
                  </a:moveTo>
                  <a:cubicBezTo>
                    <a:pt x="245" y="167"/>
                    <a:pt x="142" y="192"/>
                    <a:pt x="139" y="192"/>
                  </a:cubicBezTo>
                  <a:cubicBezTo>
                    <a:pt x="150" y="192"/>
                    <a:pt x="261" y="172"/>
                    <a:pt x="261" y="88"/>
                  </a:cubicBezTo>
                  <a:cubicBezTo>
                    <a:pt x="17" y="88"/>
                    <a:pt x="17" y="88"/>
                    <a:pt x="17" y="88"/>
                  </a:cubicBezTo>
                  <a:cubicBezTo>
                    <a:pt x="17" y="22"/>
                    <a:pt x="121" y="0"/>
                    <a:pt x="124" y="0"/>
                  </a:cubicBezTo>
                  <a:cubicBezTo>
                    <a:pt x="113" y="0"/>
                    <a:pt x="0" y="18"/>
                    <a:pt x="0" y="100"/>
                  </a:cubicBezTo>
                  <a:lnTo>
                    <a:pt x="245" y="10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3" name="Picture 565">
              <a:extLst>
                <a:ext uri="{FF2B5EF4-FFF2-40B4-BE49-F238E27FC236}">
                  <a16:creationId xmlns:a16="http://schemas.microsoft.com/office/drawing/2014/main" id="{8D1489E3-CB74-4F33-AA28-04DE4992A5B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506872" y="351198"/>
              <a:ext cx="328512" cy="23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66">
              <a:extLst>
                <a:ext uri="{FF2B5EF4-FFF2-40B4-BE49-F238E27FC236}">
                  <a16:creationId xmlns:a16="http://schemas.microsoft.com/office/drawing/2014/main" id="{D784CD7D-F0D6-4C69-B3AD-5BD6FB6A0459}"/>
                </a:ext>
              </a:extLst>
            </p:cNvPr>
            <p:cNvSpPr>
              <a:spLocks/>
            </p:cNvSpPr>
            <p:nvPr userDrawn="1"/>
          </p:nvSpPr>
          <p:spPr bwMode="auto">
            <a:xfrm>
              <a:off x="10306050" y="429338"/>
              <a:ext cx="157877" cy="151499"/>
            </a:xfrm>
            <a:custGeom>
              <a:avLst/>
              <a:gdLst>
                <a:gd name="T0" fmla="*/ 0 w 99"/>
                <a:gd name="T1" fmla="*/ 95 h 95"/>
                <a:gd name="T2" fmla="*/ 24 w 99"/>
                <a:gd name="T3" fmla="*/ 0 h 95"/>
                <a:gd name="T4" fmla="*/ 99 w 99"/>
                <a:gd name="T5" fmla="*/ 0 h 95"/>
                <a:gd name="T6" fmla="*/ 93 w 99"/>
                <a:gd name="T7" fmla="*/ 23 h 95"/>
                <a:gd name="T8" fmla="*/ 48 w 99"/>
                <a:gd name="T9" fmla="*/ 23 h 95"/>
                <a:gd name="T10" fmla="*/ 45 w 99"/>
                <a:gd name="T11" fmla="*/ 36 h 95"/>
                <a:gd name="T12" fmla="*/ 82 w 99"/>
                <a:gd name="T13" fmla="*/ 36 h 95"/>
                <a:gd name="T14" fmla="*/ 76 w 99"/>
                <a:gd name="T15" fmla="*/ 57 h 95"/>
                <a:gd name="T16" fmla="*/ 39 w 99"/>
                <a:gd name="T17" fmla="*/ 57 h 95"/>
                <a:gd name="T18" fmla="*/ 36 w 99"/>
                <a:gd name="T19" fmla="*/ 72 h 95"/>
                <a:gd name="T20" fmla="*/ 82 w 99"/>
                <a:gd name="T21" fmla="*/ 72 h 95"/>
                <a:gd name="T22" fmla="*/ 76 w 99"/>
                <a:gd name="T23" fmla="*/ 95 h 95"/>
                <a:gd name="T24" fmla="*/ 0 w 99"/>
                <a:gd name="T2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5">
                  <a:moveTo>
                    <a:pt x="0" y="95"/>
                  </a:moveTo>
                  <a:lnTo>
                    <a:pt x="24" y="0"/>
                  </a:lnTo>
                  <a:lnTo>
                    <a:pt x="99" y="0"/>
                  </a:lnTo>
                  <a:lnTo>
                    <a:pt x="93" y="23"/>
                  </a:lnTo>
                  <a:lnTo>
                    <a:pt x="48" y="23"/>
                  </a:lnTo>
                  <a:lnTo>
                    <a:pt x="45" y="36"/>
                  </a:lnTo>
                  <a:lnTo>
                    <a:pt x="82" y="36"/>
                  </a:lnTo>
                  <a:lnTo>
                    <a:pt x="76" y="57"/>
                  </a:lnTo>
                  <a:lnTo>
                    <a:pt x="39" y="57"/>
                  </a:lnTo>
                  <a:lnTo>
                    <a:pt x="36" y="72"/>
                  </a:lnTo>
                  <a:lnTo>
                    <a:pt x="82" y="72"/>
                  </a:lnTo>
                  <a:lnTo>
                    <a:pt x="76"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7">
              <a:extLst>
                <a:ext uri="{FF2B5EF4-FFF2-40B4-BE49-F238E27FC236}">
                  <a16:creationId xmlns:a16="http://schemas.microsoft.com/office/drawing/2014/main" id="{3CABE504-8F60-4614-98F0-A38E19982991}"/>
                </a:ext>
              </a:extLst>
            </p:cNvPr>
            <p:cNvSpPr>
              <a:spLocks/>
            </p:cNvSpPr>
            <p:nvPr userDrawn="1"/>
          </p:nvSpPr>
          <p:spPr bwMode="auto">
            <a:xfrm>
              <a:off x="10460738" y="429338"/>
              <a:ext cx="143524" cy="151499"/>
            </a:xfrm>
            <a:custGeom>
              <a:avLst/>
              <a:gdLst>
                <a:gd name="T0" fmla="*/ 6 w 90"/>
                <a:gd name="T1" fmla="*/ 0 h 95"/>
                <a:gd name="T2" fmla="*/ 90 w 90"/>
                <a:gd name="T3" fmla="*/ 0 h 95"/>
                <a:gd name="T4" fmla="*/ 84 w 90"/>
                <a:gd name="T5" fmla="*/ 26 h 95"/>
                <a:gd name="T6" fmla="*/ 57 w 90"/>
                <a:gd name="T7" fmla="*/ 26 h 95"/>
                <a:gd name="T8" fmla="*/ 39 w 90"/>
                <a:gd name="T9" fmla="*/ 95 h 95"/>
                <a:gd name="T10" fmla="*/ 9 w 90"/>
                <a:gd name="T11" fmla="*/ 95 h 95"/>
                <a:gd name="T12" fmla="*/ 27 w 90"/>
                <a:gd name="T13" fmla="*/ 26 h 95"/>
                <a:gd name="T14" fmla="*/ 0 w 90"/>
                <a:gd name="T15" fmla="*/ 26 h 95"/>
                <a:gd name="T16" fmla="*/ 6 w 90"/>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5">
                  <a:moveTo>
                    <a:pt x="6" y="0"/>
                  </a:moveTo>
                  <a:lnTo>
                    <a:pt x="90" y="0"/>
                  </a:lnTo>
                  <a:lnTo>
                    <a:pt x="84" y="26"/>
                  </a:lnTo>
                  <a:lnTo>
                    <a:pt x="57" y="26"/>
                  </a:lnTo>
                  <a:lnTo>
                    <a:pt x="39" y="95"/>
                  </a:lnTo>
                  <a:lnTo>
                    <a:pt x="9" y="95"/>
                  </a:lnTo>
                  <a:lnTo>
                    <a:pt x="27" y="26"/>
                  </a:lnTo>
                  <a:lnTo>
                    <a:pt x="0" y="26"/>
                  </a:lnTo>
                  <a:lnTo>
                    <a:pt x="6"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68">
              <a:extLst>
                <a:ext uri="{FF2B5EF4-FFF2-40B4-BE49-F238E27FC236}">
                  <a16:creationId xmlns:a16="http://schemas.microsoft.com/office/drawing/2014/main" id="{E67C61BA-93EE-4772-9E27-FD907BC8C316}"/>
                </a:ext>
              </a:extLst>
            </p:cNvPr>
            <p:cNvSpPr>
              <a:spLocks/>
            </p:cNvSpPr>
            <p:nvPr userDrawn="1"/>
          </p:nvSpPr>
          <p:spPr bwMode="auto">
            <a:xfrm>
              <a:off x="10575558" y="427744"/>
              <a:ext cx="151499" cy="154688"/>
            </a:xfrm>
            <a:custGeom>
              <a:avLst/>
              <a:gdLst>
                <a:gd name="T0" fmla="*/ 43 w 64"/>
                <a:gd name="T1" fmla="*/ 19 h 65"/>
                <a:gd name="T2" fmla="*/ 42 w 64"/>
                <a:gd name="T3" fmla="*/ 15 h 65"/>
                <a:gd name="T4" fmla="*/ 37 w 64"/>
                <a:gd name="T5" fmla="*/ 14 h 65"/>
                <a:gd name="T6" fmla="*/ 30 w 64"/>
                <a:gd name="T7" fmla="*/ 18 h 65"/>
                <a:gd name="T8" fmla="*/ 58 w 64"/>
                <a:gd name="T9" fmla="*/ 44 h 65"/>
                <a:gd name="T10" fmla="*/ 24 w 64"/>
                <a:gd name="T11" fmla="*/ 65 h 65"/>
                <a:gd name="T12" fmla="*/ 2 w 64"/>
                <a:gd name="T13" fmla="*/ 44 h 65"/>
                <a:gd name="T14" fmla="*/ 21 w 64"/>
                <a:gd name="T15" fmla="*/ 44 h 65"/>
                <a:gd name="T16" fmla="*/ 23 w 64"/>
                <a:gd name="T17" fmla="*/ 49 h 65"/>
                <a:gd name="T18" fmla="*/ 29 w 64"/>
                <a:gd name="T19" fmla="*/ 51 h 65"/>
                <a:gd name="T20" fmla="*/ 38 w 64"/>
                <a:gd name="T21" fmla="*/ 46 h 65"/>
                <a:gd name="T22" fmla="*/ 10 w 64"/>
                <a:gd name="T23" fmla="*/ 20 h 65"/>
                <a:gd name="T24" fmla="*/ 41 w 64"/>
                <a:gd name="T25" fmla="*/ 0 h 65"/>
                <a:gd name="T26" fmla="*/ 62 w 64"/>
                <a:gd name="T27" fmla="*/ 19 h 65"/>
                <a:gd name="T28" fmla="*/ 43 w 64"/>
                <a:gd name="T29"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5">
                  <a:moveTo>
                    <a:pt x="43" y="19"/>
                  </a:moveTo>
                  <a:cubicBezTo>
                    <a:pt x="44" y="17"/>
                    <a:pt x="43" y="16"/>
                    <a:pt x="42" y="15"/>
                  </a:cubicBezTo>
                  <a:cubicBezTo>
                    <a:pt x="40" y="14"/>
                    <a:pt x="39" y="14"/>
                    <a:pt x="37" y="14"/>
                  </a:cubicBezTo>
                  <a:cubicBezTo>
                    <a:pt x="32" y="14"/>
                    <a:pt x="30" y="15"/>
                    <a:pt x="30" y="18"/>
                  </a:cubicBezTo>
                  <a:cubicBezTo>
                    <a:pt x="27" y="27"/>
                    <a:pt x="64" y="21"/>
                    <a:pt x="58" y="44"/>
                  </a:cubicBezTo>
                  <a:cubicBezTo>
                    <a:pt x="54" y="58"/>
                    <a:pt x="41" y="65"/>
                    <a:pt x="24" y="65"/>
                  </a:cubicBezTo>
                  <a:cubicBezTo>
                    <a:pt x="8" y="65"/>
                    <a:pt x="0" y="56"/>
                    <a:pt x="2" y="44"/>
                  </a:cubicBezTo>
                  <a:cubicBezTo>
                    <a:pt x="21" y="44"/>
                    <a:pt x="21" y="44"/>
                    <a:pt x="21" y="44"/>
                  </a:cubicBezTo>
                  <a:cubicBezTo>
                    <a:pt x="21" y="47"/>
                    <a:pt x="22" y="48"/>
                    <a:pt x="23" y="49"/>
                  </a:cubicBezTo>
                  <a:cubicBezTo>
                    <a:pt x="25" y="50"/>
                    <a:pt x="27" y="51"/>
                    <a:pt x="29" y="51"/>
                  </a:cubicBezTo>
                  <a:cubicBezTo>
                    <a:pt x="34" y="51"/>
                    <a:pt x="37" y="49"/>
                    <a:pt x="38" y="46"/>
                  </a:cubicBezTo>
                  <a:cubicBezTo>
                    <a:pt x="40" y="37"/>
                    <a:pt x="4" y="43"/>
                    <a:pt x="10" y="20"/>
                  </a:cubicBezTo>
                  <a:cubicBezTo>
                    <a:pt x="13" y="6"/>
                    <a:pt x="26" y="0"/>
                    <a:pt x="41" y="0"/>
                  </a:cubicBezTo>
                  <a:cubicBezTo>
                    <a:pt x="58" y="0"/>
                    <a:pt x="64" y="8"/>
                    <a:pt x="62" y="19"/>
                  </a:cubicBezTo>
                  <a:lnTo>
                    <a:pt x="43" y="19"/>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69">
              <a:extLst>
                <a:ext uri="{FF2B5EF4-FFF2-40B4-BE49-F238E27FC236}">
                  <a16:creationId xmlns:a16="http://schemas.microsoft.com/office/drawing/2014/main" id="{ED5B4DE0-6944-49C0-8A8A-6E5B96641A67}"/>
                </a:ext>
              </a:extLst>
            </p:cNvPr>
            <p:cNvSpPr>
              <a:spLocks/>
            </p:cNvSpPr>
            <p:nvPr userDrawn="1"/>
          </p:nvSpPr>
          <p:spPr bwMode="auto">
            <a:xfrm>
              <a:off x="10712703" y="429338"/>
              <a:ext cx="86115" cy="151499"/>
            </a:xfrm>
            <a:custGeom>
              <a:avLst/>
              <a:gdLst>
                <a:gd name="T0" fmla="*/ 0 w 54"/>
                <a:gd name="T1" fmla="*/ 95 h 95"/>
                <a:gd name="T2" fmla="*/ 24 w 54"/>
                <a:gd name="T3" fmla="*/ 0 h 95"/>
                <a:gd name="T4" fmla="*/ 54 w 54"/>
                <a:gd name="T5" fmla="*/ 0 h 95"/>
                <a:gd name="T6" fmla="*/ 30 w 54"/>
                <a:gd name="T7" fmla="*/ 95 h 95"/>
                <a:gd name="T8" fmla="*/ 0 w 54"/>
                <a:gd name="T9" fmla="*/ 95 h 95"/>
              </a:gdLst>
              <a:ahLst/>
              <a:cxnLst>
                <a:cxn ang="0">
                  <a:pos x="T0" y="T1"/>
                </a:cxn>
                <a:cxn ang="0">
                  <a:pos x="T2" y="T3"/>
                </a:cxn>
                <a:cxn ang="0">
                  <a:pos x="T4" y="T5"/>
                </a:cxn>
                <a:cxn ang="0">
                  <a:pos x="T6" y="T7"/>
                </a:cxn>
                <a:cxn ang="0">
                  <a:pos x="T8" y="T9"/>
                </a:cxn>
              </a:cxnLst>
              <a:rect l="0" t="0" r="r" b="b"/>
              <a:pathLst>
                <a:path w="54" h="95">
                  <a:moveTo>
                    <a:pt x="0" y="95"/>
                  </a:moveTo>
                  <a:lnTo>
                    <a:pt x="24" y="0"/>
                  </a:lnTo>
                  <a:lnTo>
                    <a:pt x="54" y="0"/>
                  </a:lnTo>
                  <a:lnTo>
                    <a:pt x="30" y="95"/>
                  </a:lnTo>
                  <a:lnTo>
                    <a:pt x="0" y="95"/>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70">
              <a:extLst>
                <a:ext uri="{FF2B5EF4-FFF2-40B4-BE49-F238E27FC236}">
                  <a16:creationId xmlns:a16="http://schemas.microsoft.com/office/drawing/2014/main" id="{FF663DC5-2B55-4D1E-AA79-A388292F38CE}"/>
                </a:ext>
              </a:extLst>
            </p:cNvPr>
            <p:cNvSpPr>
              <a:spLocks/>
            </p:cNvSpPr>
            <p:nvPr userDrawn="1"/>
          </p:nvSpPr>
          <p:spPr bwMode="auto">
            <a:xfrm>
              <a:off x="10309240" y="867886"/>
              <a:ext cx="49437" cy="94089"/>
            </a:xfrm>
            <a:custGeom>
              <a:avLst/>
              <a:gdLst>
                <a:gd name="T0" fmla="*/ 0 w 31"/>
                <a:gd name="T1" fmla="*/ 6 h 59"/>
                <a:gd name="T2" fmla="*/ 0 w 31"/>
                <a:gd name="T3" fmla="*/ 0 h 59"/>
                <a:gd name="T4" fmla="*/ 31 w 31"/>
                <a:gd name="T5" fmla="*/ 0 h 59"/>
                <a:gd name="T6" fmla="*/ 31 w 31"/>
                <a:gd name="T7" fmla="*/ 6 h 59"/>
                <a:gd name="T8" fmla="*/ 17 w 31"/>
                <a:gd name="T9" fmla="*/ 6 h 59"/>
                <a:gd name="T10" fmla="*/ 17 w 31"/>
                <a:gd name="T11" fmla="*/ 59 h 59"/>
                <a:gd name="T12" fmla="*/ 11 w 31"/>
                <a:gd name="T13" fmla="*/ 59 h 59"/>
                <a:gd name="T14" fmla="*/ 11 w 31"/>
                <a:gd name="T15" fmla="*/ 6 h 59"/>
                <a:gd name="T16" fmla="*/ 0 w 31"/>
                <a:gd name="T17"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9">
                  <a:moveTo>
                    <a:pt x="0" y="6"/>
                  </a:moveTo>
                  <a:lnTo>
                    <a:pt x="0" y="0"/>
                  </a:lnTo>
                  <a:lnTo>
                    <a:pt x="31" y="0"/>
                  </a:lnTo>
                  <a:lnTo>
                    <a:pt x="31" y="6"/>
                  </a:lnTo>
                  <a:lnTo>
                    <a:pt x="17" y="6"/>
                  </a:lnTo>
                  <a:lnTo>
                    <a:pt x="17" y="59"/>
                  </a:lnTo>
                  <a:lnTo>
                    <a:pt x="11" y="59"/>
                  </a:lnTo>
                  <a:lnTo>
                    <a:pt x="11" y="6"/>
                  </a:lnTo>
                  <a:lnTo>
                    <a:pt x="0" y="6"/>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1">
              <a:extLst>
                <a:ext uri="{FF2B5EF4-FFF2-40B4-BE49-F238E27FC236}">
                  <a16:creationId xmlns:a16="http://schemas.microsoft.com/office/drawing/2014/main" id="{11C782A3-E7FE-476E-8C2D-38171D3B2C5D}"/>
                </a:ext>
              </a:extLst>
            </p:cNvPr>
            <p:cNvSpPr>
              <a:spLocks/>
            </p:cNvSpPr>
            <p:nvPr userDrawn="1"/>
          </p:nvSpPr>
          <p:spPr bwMode="auto">
            <a:xfrm>
              <a:off x="10379407" y="866291"/>
              <a:ext cx="60599" cy="95683"/>
            </a:xfrm>
            <a:custGeom>
              <a:avLst/>
              <a:gdLst>
                <a:gd name="T0" fmla="*/ 0 w 25"/>
                <a:gd name="T1" fmla="*/ 0 h 40"/>
                <a:gd name="T2" fmla="*/ 4 w 25"/>
                <a:gd name="T3" fmla="*/ 0 h 40"/>
                <a:gd name="T4" fmla="*/ 4 w 25"/>
                <a:gd name="T5" fmla="*/ 16 h 40"/>
                <a:gd name="T6" fmla="*/ 8 w 25"/>
                <a:gd name="T7" fmla="*/ 12 h 40"/>
                <a:gd name="T8" fmla="*/ 14 w 25"/>
                <a:gd name="T9" fmla="*/ 10 h 40"/>
                <a:gd name="T10" fmla="*/ 20 w 25"/>
                <a:gd name="T11" fmla="*/ 12 h 40"/>
                <a:gd name="T12" fmla="*/ 24 w 25"/>
                <a:gd name="T13" fmla="*/ 16 h 40"/>
                <a:gd name="T14" fmla="*/ 25 w 25"/>
                <a:gd name="T15" fmla="*/ 25 h 40"/>
                <a:gd name="T16" fmla="*/ 25 w 25"/>
                <a:gd name="T17" fmla="*/ 40 h 40"/>
                <a:gd name="T18" fmla="*/ 21 w 25"/>
                <a:gd name="T19" fmla="*/ 40 h 40"/>
                <a:gd name="T20" fmla="*/ 21 w 25"/>
                <a:gd name="T21" fmla="*/ 26 h 40"/>
                <a:gd name="T22" fmla="*/ 21 w 25"/>
                <a:gd name="T23" fmla="*/ 19 h 40"/>
                <a:gd name="T24" fmla="*/ 18 w 25"/>
                <a:gd name="T25" fmla="*/ 15 h 40"/>
                <a:gd name="T26" fmla="*/ 14 w 25"/>
                <a:gd name="T27" fmla="*/ 14 h 40"/>
                <a:gd name="T28" fmla="*/ 8 w 25"/>
                <a:gd name="T29" fmla="*/ 16 h 40"/>
                <a:gd name="T30" fmla="*/ 4 w 25"/>
                <a:gd name="T31" fmla="*/ 21 h 40"/>
                <a:gd name="T32" fmla="*/ 4 w 25"/>
                <a:gd name="T33" fmla="*/ 29 h 40"/>
                <a:gd name="T34" fmla="*/ 4 w 25"/>
                <a:gd name="T35" fmla="*/ 40 h 40"/>
                <a:gd name="T36" fmla="*/ 0 w 25"/>
                <a:gd name="T37" fmla="*/ 40 h 40"/>
                <a:gd name="T38" fmla="*/ 0 w 25"/>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40">
                  <a:moveTo>
                    <a:pt x="0" y="0"/>
                  </a:moveTo>
                  <a:cubicBezTo>
                    <a:pt x="4" y="0"/>
                    <a:pt x="4" y="0"/>
                    <a:pt x="4" y="0"/>
                  </a:cubicBezTo>
                  <a:cubicBezTo>
                    <a:pt x="4" y="16"/>
                    <a:pt x="4" y="16"/>
                    <a:pt x="4" y="16"/>
                  </a:cubicBezTo>
                  <a:cubicBezTo>
                    <a:pt x="5" y="14"/>
                    <a:pt x="7" y="13"/>
                    <a:pt x="8" y="12"/>
                  </a:cubicBezTo>
                  <a:cubicBezTo>
                    <a:pt x="10" y="11"/>
                    <a:pt x="12" y="10"/>
                    <a:pt x="14" y="10"/>
                  </a:cubicBezTo>
                  <a:cubicBezTo>
                    <a:pt x="16" y="10"/>
                    <a:pt x="18" y="11"/>
                    <a:pt x="20" y="12"/>
                  </a:cubicBezTo>
                  <a:cubicBezTo>
                    <a:pt x="22" y="13"/>
                    <a:pt x="23" y="15"/>
                    <a:pt x="24" y="16"/>
                  </a:cubicBezTo>
                  <a:cubicBezTo>
                    <a:pt x="24" y="18"/>
                    <a:pt x="25" y="21"/>
                    <a:pt x="25" y="25"/>
                  </a:cubicBezTo>
                  <a:cubicBezTo>
                    <a:pt x="25" y="40"/>
                    <a:pt x="25" y="40"/>
                    <a:pt x="25" y="40"/>
                  </a:cubicBezTo>
                  <a:cubicBezTo>
                    <a:pt x="21" y="40"/>
                    <a:pt x="21" y="40"/>
                    <a:pt x="21" y="40"/>
                  </a:cubicBezTo>
                  <a:cubicBezTo>
                    <a:pt x="21" y="26"/>
                    <a:pt x="21" y="26"/>
                    <a:pt x="21" y="26"/>
                  </a:cubicBezTo>
                  <a:cubicBezTo>
                    <a:pt x="21" y="23"/>
                    <a:pt x="21" y="21"/>
                    <a:pt x="21" y="19"/>
                  </a:cubicBezTo>
                  <a:cubicBezTo>
                    <a:pt x="20" y="18"/>
                    <a:pt x="19" y="16"/>
                    <a:pt x="18" y="15"/>
                  </a:cubicBezTo>
                  <a:cubicBezTo>
                    <a:pt x="17" y="14"/>
                    <a:pt x="15" y="14"/>
                    <a:pt x="14" y="14"/>
                  </a:cubicBezTo>
                  <a:cubicBezTo>
                    <a:pt x="11" y="14"/>
                    <a:pt x="9" y="14"/>
                    <a:pt x="8" y="16"/>
                  </a:cubicBezTo>
                  <a:cubicBezTo>
                    <a:pt x="6" y="17"/>
                    <a:pt x="5" y="19"/>
                    <a:pt x="4" y="21"/>
                  </a:cubicBezTo>
                  <a:cubicBezTo>
                    <a:pt x="4" y="23"/>
                    <a:pt x="4" y="25"/>
                    <a:pt x="4" y="29"/>
                  </a:cubicBezTo>
                  <a:cubicBezTo>
                    <a:pt x="4" y="40"/>
                    <a:pt x="4" y="40"/>
                    <a:pt x="4" y="40"/>
                  </a:cubicBezTo>
                  <a:cubicBezTo>
                    <a:pt x="0" y="40"/>
                    <a:pt x="0" y="40"/>
                    <a:pt x="0" y="40"/>
                  </a:cubicBezTo>
                  <a:lnTo>
                    <a:pt x="0"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2">
              <a:extLst>
                <a:ext uri="{FF2B5EF4-FFF2-40B4-BE49-F238E27FC236}">
                  <a16:creationId xmlns:a16="http://schemas.microsoft.com/office/drawing/2014/main" id="{35EED4D9-667C-4474-8188-B3F4105CCD42}"/>
                </a:ext>
              </a:extLst>
            </p:cNvPr>
            <p:cNvSpPr>
              <a:spLocks noEditPoints="1"/>
            </p:cNvSpPr>
            <p:nvPr userDrawn="1"/>
          </p:nvSpPr>
          <p:spPr bwMode="auto">
            <a:xfrm>
              <a:off x="10463928" y="890212"/>
              <a:ext cx="70168" cy="71763"/>
            </a:xfrm>
            <a:custGeom>
              <a:avLst/>
              <a:gdLst>
                <a:gd name="T0" fmla="*/ 26 w 30"/>
                <a:gd name="T1" fmla="*/ 20 h 30"/>
                <a:gd name="T2" fmla="*/ 29 w 30"/>
                <a:gd name="T3" fmla="*/ 22 h 30"/>
                <a:gd name="T4" fmla="*/ 25 w 30"/>
                <a:gd name="T5" fmla="*/ 27 h 30"/>
                <a:gd name="T6" fmla="*/ 21 w 30"/>
                <a:gd name="T7" fmla="*/ 29 h 30"/>
                <a:gd name="T8" fmla="*/ 15 w 30"/>
                <a:gd name="T9" fmla="*/ 30 h 30"/>
                <a:gd name="T10" fmla="*/ 4 w 30"/>
                <a:gd name="T11" fmla="*/ 26 h 30"/>
                <a:gd name="T12" fmla="*/ 0 w 30"/>
                <a:gd name="T13" fmla="*/ 15 h 30"/>
                <a:gd name="T14" fmla="*/ 4 w 30"/>
                <a:gd name="T15" fmla="*/ 6 h 30"/>
                <a:gd name="T16" fmla="*/ 15 w 30"/>
                <a:gd name="T17" fmla="*/ 0 h 30"/>
                <a:gd name="T18" fmla="*/ 27 w 30"/>
                <a:gd name="T19" fmla="*/ 6 h 30"/>
                <a:gd name="T20" fmla="*/ 30 w 30"/>
                <a:gd name="T21" fmla="*/ 16 h 30"/>
                <a:gd name="T22" fmla="*/ 4 w 30"/>
                <a:gd name="T23" fmla="*/ 16 h 30"/>
                <a:gd name="T24" fmla="*/ 7 w 30"/>
                <a:gd name="T25" fmla="*/ 24 h 30"/>
                <a:gd name="T26" fmla="*/ 15 w 30"/>
                <a:gd name="T27" fmla="*/ 27 h 30"/>
                <a:gd name="T28" fmla="*/ 19 w 30"/>
                <a:gd name="T29" fmla="*/ 26 h 30"/>
                <a:gd name="T30" fmla="*/ 23 w 30"/>
                <a:gd name="T31" fmla="*/ 24 h 30"/>
                <a:gd name="T32" fmla="*/ 26 w 30"/>
                <a:gd name="T33" fmla="*/ 20 h 30"/>
                <a:gd name="T34" fmla="*/ 26 w 30"/>
                <a:gd name="T35" fmla="*/ 12 h 30"/>
                <a:gd name="T36" fmla="*/ 24 w 30"/>
                <a:gd name="T37" fmla="*/ 8 h 30"/>
                <a:gd name="T38" fmla="*/ 20 w 30"/>
                <a:gd name="T39" fmla="*/ 5 h 30"/>
                <a:gd name="T40" fmla="*/ 15 w 30"/>
                <a:gd name="T41" fmla="*/ 4 h 30"/>
                <a:gd name="T42" fmla="*/ 8 w 30"/>
                <a:gd name="T43" fmla="*/ 7 h 30"/>
                <a:gd name="T44" fmla="*/ 5 w 30"/>
                <a:gd name="T45" fmla="*/ 12 h 30"/>
                <a:gd name="T46" fmla="*/ 26 w 30"/>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26" y="20"/>
                  </a:moveTo>
                  <a:cubicBezTo>
                    <a:pt x="29" y="22"/>
                    <a:pt x="29" y="22"/>
                    <a:pt x="29" y="22"/>
                  </a:cubicBezTo>
                  <a:cubicBezTo>
                    <a:pt x="28" y="24"/>
                    <a:pt x="27" y="25"/>
                    <a:pt x="25" y="27"/>
                  </a:cubicBezTo>
                  <a:cubicBezTo>
                    <a:pt x="24" y="28"/>
                    <a:pt x="23" y="29"/>
                    <a:pt x="21" y="29"/>
                  </a:cubicBezTo>
                  <a:cubicBezTo>
                    <a:pt x="19" y="30"/>
                    <a:pt x="17" y="30"/>
                    <a:pt x="15" y="30"/>
                  </a:cubicBezTo>
                  <a:cubicBezTo>
                    <a:pt x="11" y="30"/>
                    <a:pt x="7" y="29"/>
                    <a:pt x="4" y="26"/>
                  </a:cubicBezTo>
                  <a:cubicBezTo>
                    <a:pt x="2" y="23"/>
                    <a:pt x="0" y="19"/>
                    <a:pt x="0" y="15"/>
                  </a:cubicBezTo>
                  <a:cubicBezTo>
                    <a:pt x="0" y="12"/>
                    <a:pt x="2" y="9"/>
                    <a:pt x="4" y="6"/>
                  </a:cubicBezTo>
                  <a:cubicBezTo>
                    <a:pt x="7" y="2"/>
                    <a:pt x="10" y="0"/>
                    <a:pt x="15" y="0"/>
                  </a:cubicBezTo>
                  <a:cubicBezTo>
                    <a:pt x="20" y="0"/>
                    <a:pt x="24" y="2"/>
                    <a:pt x="27" y="6"/>
                  </a:cubicBezTo>
                  <a:cubicBezTo>
                    <a:pt x="29" y="8"/>
                    <a:pt x="30" y="12"/>
                    <a:pt x="30" y="16"/>
                  </a:cubicBezTo>
                  <a:cubicBezTo>
                    <a:pt x="4" y="16"/>
                    <a:pt x="4" y="16"/>
                    <a:pt x="4" y="16"/>
                  </a:cubicBezTo>
                  <a:cubicBezTo>
                    <a:pt x="4" y="19"/>
                    <a:pt x="5" y="22"/>
                    <a:pt x="7" y="24"/>
                  </a:cubicBezTo>
                  <a:cubicBezTo>
                    <a:pt x="9" y="26"/>
                    <a:pt x="12" y="27"/>
                    <a:pt x="15" y="27"/>
                  </a:cubicBezTo>
                  <a:cubicBezTo>
                    <a:pt x="16" y="27"/>
                    <a:pt x="18" y="27"/>
                    <a:pt x="19" y="26"/>
                  </a:cubicBezTo>
                  <a:cubicBezTo>
                    <a:pt x="21" y="26"/>
                    <a:pt x="22" y="25"/>
                    <a:pt x="23" y="24"/>
                  </a:cubicBezTo>
                  <a:cubicBezTo>
                    <a:pt x="24" y="23"/>
                    <a:pt x="25" y="22"/>
                    <a:pt x="26" y="20"/>
                  </a:cubicBezTo>
                  <a:close/>
                  <a:moveTo>
                    <a:pt x="26" y="12"/>
                  </a:moveTo>
                  <a:cubicBezTo>
                    <a:pt x="25" y="10"/>
                    <a:pt x="25" y="9"/>
                    <a:pt x="24" y="8"/>
                  </a:cubicBezTo>
                  <a:cubicBezTo>
                    <a:pt x="23" y="7"/>
                    <a:pt x="21" y="6"/>
                    <a:pt x="20" y="5"/>
                  </a:cubicBezTo>
                  <a:cubicBezTo>
                    <a:pt x="18" y="4"/>
                    <a:pt x="17" y="4"/>
                    <a:pt x="15" y="4"/>
                  </a:cubicBezTo>
                  <a:cubicBezTo>
                    <a:pt x="12" y="4"/>
                    <a:pt x="10" y="5"/>
                    <a:pt x="8" y="7"/>
                  </a:cubicBezTo>
                  <a:cubicBezTo>
                    <a:pt x="6" y="8"/>
                    <a:pt x="5" y="10"/>
                    <a:pt x="5" y="12"/>
                  </a:cubicBezTo>
                  <a:lnTo>
                    <a:pt x="26"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73">
              <a:extLst>
                <a:ext uri="{FF2B5EF4-FFF2-40B4-BE49-F238E27FC236}">
                  <a16:creationId xmlns:a16="http://schemas.microsoft.com/office/drawing/2014/main" id="{8362B5CB-6262-411F-8D62-3ADAB3D2794D}"/>
                </a:ext>
              </a:extLst>
            </p:cNvPr>
            <p:cNvSpPr>
              <a:spLocks/>
            </p:cNvSpPr>
            <p:nvPr userDrawn="1"/>
          </p:nvSpPr>
          <p:spPr bwMode="auto">
            <a:xfrm>
              <a:off x="10599478" y="866291"/>
              <a:ext cx="52626" cy="95683"/>
            </a:xfrm>
            <a:custGeom>
              <a:avLst/>
              <a:gdLst>
                <a:gd name="T0" fmla="*/ 0 w 22"/>
                <a:gd name="T1" fmla="*/ 32 h 40"/>
                <a:gd name="T2" fmla="*/ 3 w 22"/>
                <a:gd name="T3" fmla="*/ 30 h 40"/>
                <a:gd name="T4" fmla="*/ 11 w 22"/>
                <a:gd name="T5" fmla="*/ 37 h 40"/>
                <a:gd name="T6" fmla="*/ 14 w 22"/>
                <a:gd name="T7" fmla="*/ 36 h 40"/>
                <a:gd name="T8" fmla="*/ 17 w 22"/>
                <a:gd name="T9" fmla="*/ 33 h 40"/>
                <a:gd name="T10" fmla="*/ 18 w 22"/>
                <a:gd name="T11" fmla="*/ 30 h 40"/>
                <a:gd name="T12" fmla="*/ 17 w 22"/>
                <a:gd name="T13" fmla="*/ 26 h 40"/>
                <a:gd name="T14" fmla="*/ 10 w 22"/>
                <a:gd name="T15" fmla="*/ 20 h 40"/>
                <a:gd name="T16" fmla="*/ 4 w 22"/>
                <a:gd name="T17" fmla="*/ 15 h 40"/>
                <a:gd name="T18" fmla="*/ 2 w 22"/>
                <a:gd name="T19" fmla="*/ 9 h 40"/>
                <a:gd name="T20" fmla="*/ 3 w 22"/>
                <a:gd name="T21" fmla="*/ 5 h 40"/>
                <a:gd name="T22" fmla="*/ 7 w 22"/>
                <a:gd name="T23" fmla="*/ 1 h 40"/>
                <a:gd name="T24" fmla="*/ 11 w 22"/>
                <a:gd name="T25" fmla="*/ 0 h 40"/>
                <a:gd name="T26" fmla="*/ 16 w 22"/>
                <a:gd name="T27" fmla="*/ 1 h 40"/>
                <a:gd name="T28" fmla="*/ 21 w 22"/>
                <a:gd name="T29" fmla="*/ 6 h 40"/>
                <a:gd name="T30" fmla="*/ 18 w 22"/>
                <a:gd name="T31" fmla="*/ 9 h 40"/>
                <a:gd name="T32" fmla="*/ 15 w 22"/>
                <a:gd name="T33" fmla="*/ 5 h 40"/>
                <a:gd name="T34" fmla="*/ 11 w 22"/>
                <a:gd name="T35" fmla="*/ 4 h 40"/>
                <a:gd name="T36" fmla="*/ 7 w 22"/>
                <a:gd name="T37" fmla="*/ 6 h 40"/>
                <a:gd name="T38" fmla="*/ 6 w 22"/>
                <a:gd name="T39" fmla="*/ 9 h 40"/>
                <a:gd name="T40" fmla="*/ 7 w 22"/>
                <a:gd name="T41" fmla="*/ 11 h 40"/>
                <a:gd name="T42" fmla="*/ 8 w 22"/>
                <a:gd name="T43" fmla="*/ 14 h 40"/>
                <a:gd name="T44" fmla="*/ 13 w 22"/>
                <a:gd name="T45" fmla="*/ 18 h 40"/>
                <a:gd name="T46" fmla="*/ 20 w 22"/>
                <a:gd name="T47" fmla="*/ 24 h 40"/>
                <a:gd name="T48" fmla="*/ 22 w 22"/>
                <a:gd name="T49" fmla="*/ 30 h 40"/>
                <a:gd name="T50" fmla="*/ 19 w 22"/>
                <a:gd name="T51" fmla="*/ 37 h 40"/>
                <a:gd name="T52" fmla="*/ 11 w 22"/>
                <a:gd name="T53" fmla="*/ 40 h 40"/>
                <a:gd name="T54" fmla="*/ 5 w 22"/>
                <a:gd name="T55" fmla="*/ 39 h 40"/>
                <a:gd name="T56" fmla="*/ 0 w 22"/>
                <a:gd name="T5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40">
                  <a:moveTo>
                    <a:pt x="0" y="32"/>
                  </a:moveTo>
                  <a:cubicBezTo>
                    <a:pt x="3" y="30"/>
                    <a:pt x="3" y="30"/>
                    <a:pt x="3" y="30"/>
                  </a:cubicBezTo>
                  <a:cubicBezTo>
                    <a:pt x="5" y="35"/>
                    <a:pt x="8" y="37"/>
                    <a:pt x="11" y="37"/>
                  </a:cubicBezTo>
                  <a:cubicBezTo>
                    <a:pt x="12" y="37"/>
                    <a:pt x="13" y="36"/>
                    <a:pt x="14" y="36"/>
                  </a:cubicBezTo>
                  <a:cubicBezTo>
                    <a:pt x="16" y="35"/>
                    <a:pt x="16" y="34"/>
                    <a:pt x="17" y="33"/>
                  </a:cubicBezTo>
                  <a:cubicBezTo>
                    <a:pt x="18" y="32"/>
                    <a:pt x="18" y="31"/>
                    <a:pt x="18" y="30"/>
                  </a:cubicBezTo>
                  <a:cubicBezTo>
                    <a:pt x="18" y="29"/>
                    <a:pt x="17" y="28"/>
                    <a:pt x="17" y="26"/>
                  </a:cubicBezTo>
                  <a:cubicBezTo>
                    <a:pt x="15" y="25"/>
                    <a:pt x="13" y="23"/>
                    <a:pt x="10" y="20"/>
                  </a:cubicBezTo>
                  <a:cubicBezTo>
                    <a:pt x="7" y="18"/>
                    <a:pt x="5" y="16"/>
                    <a:pt x="4" y="15"/>
                  </a:cubicBezTo>
                  <a:cubicBezTo>
                    <a:pt x="3" y="13"/>
                    <a:pt x="2" y="11"/>
                    <a:pt x="2" y="9"/>
                  </a:cubicBezTo>
                  <a:cubicBezTo>
                    <a:pt x="2" y="7"/>
                    <a:pt x="2" y="6"/>
                    <a:pt x="3" y="5"/>
                  </a:cubicBezTo>
                  <a:cubicBezTo>
                    <a:pt x="4" y="3"/>
                    <a:pt x="5" y="2"/>
                    <a:pt x="7" y="1"/>
                  </a:cubicBezTo>
                  <a:cubicBezTo>
                    <a:pt x="8" y="1"/>
                    <a:pt x="10" y="0"/>
                    <a:pt x="11" y="0"/>
                  </a:cubicBezTo>
                  <a:cubicBezTo>
                    <a:pt x="13" y="0"/>
                    <a:pt x="15" y="1"/>
                    <a:pt x="16" y="1"/>
                  </a:cubicBezTo>
                  <a:cubicBezTo>
                    <a:pt x="18" y="2"/>
                    <a:pt x="20" y="4"/>
                    <a:pt x="21" y="6"/>
                  </a:cubicBezTo>
                  <a:cubicBezTo>
                    <a:pt x="18" y="9"/>
                    <a:pt x="18" y="9"/>
                    <a:pt x="18" y="9"/>
                  </a:cubicBezTo>
                  <a:cubicBezTo>
                    <a:pt x="17" y="7"/>
                    <a:pt x="16" y="6"/>
                    <a:pt x="15" y="5"/>
                  </a:cubicBezTo>
                  <a:cubicBezTo>
                    <a:pt x="14" y="4"/>
                    <a:pt x="12" y="4"/>
                    <a:pt x="11" y="4"/>
                  </a:cubicBezTo>
                  <a:cubicBezTo>
                    <a:pt x="10" y="4"/>
                    <a:pt x="8" y="5"/>
                    <a:pt x="7" y="6"/>
                  </a:cubicBezTo>
                  <a:cubicBezTo>
                    <a:pt x="6" y="6"/>
                    <a:pt x="6" y="8"/>
                    <a:pt x="6" y="9"/>
                  </a:cubicBezTo>
                  <a:cubicBezTo>
                    <a:pt x="6" y="10"/>
                    <a:pt x="6" y="11"/>
                    <a:pt x="7" y="11"/>
                  </a:cubicBezTo>
                  <a:cubicBezTo>
                    <a:pt x="7" y="12"/>
                    <a:pt x="8" y="13"/>
                    <a:pt x="8" y="14"/>
                  </a:cubicBezTo>
                  <a:cubicBezTo>
                    <a:pt x="9" y="14"/>
                    <a:pt x="11" y="16"/>
                    <a:pt x="13" y="18"/>
                  </a:cubicBezTo>
                  <a:cubicBezTo>
                    <a:pt x="17" y="20"/>
                    <a:pt x="19" y="22"/>
                    <a:pt x="20" y="24"/>
                  </a:cubicBezTo>
                  <a:cubicBezTo>
                    <a:pt x="21" y="26"/>
                    <a:pt x="22" y="28"/>
                    <a:pt x="22" y="30"/>
                  </a:cubicBezTo>
                  <a:cubicBezTo>
                    <a:pt x="22" y="33"/>
                    <a:pt x="21" y="35"/>
                    <a:pt x="19" y="37"/>
                  </a:cubicBezTo>
                  <a:cubicBezTo>
                    <a:pt x="17" y="39"/>
                    <a:pt x="14" y="40"/>
                    <a:pt x="11" y="40"/>
                  </a:cubicBezTo>
                  <a:cubicBezTo>
                    <a:pt x="9" y="40"/>
                    <a:pt x="7" y="40"/>
                    <a:pt x="5" y="39"/>
                  </a:cubicBezTo>
                  <a:cubicBezTo>
                    <a:pt x="3" y="37"/>
                    <a:pt x="1" y="35"/>
                    <a:pt x="0" y="32"/>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74">
              <a:extLst>
                <a:ext uri="{FF2B5EF4-FFF2-40B4-BE49-F238E27FC236}">
                  <a16:creationId xmlns:a16="http://schemas.microsoft.com/office/drawing/2014/main" id="{2E76B8BC-7D28-4F5A-8B80-F5A2484818C7}"/>
                </a:ext>
              </a:extLst>
            </p:cNvPr>
            <p:cNvSpPr>
              <a:spLocks/>
            </p:cNvSpPr>
            <p:nvPr userDrawn="1"/>
          </p:nvSpPr>
          <p:spPr bwMode="auto">
            <a:xfrm>
              <a:off x="10674430" y="867886"/>
              <a:ext cx="36679" cy="94089"/>
            </a:xfrm>
            <a:custGeom>
              <a:avLst/>
              <a:gdLst>
                <a:gd name="T0" fmla="*/ 8 w 23"/>
                <a:gd name="T1" fmla="*/ 0 h 59"/>
                <a:gd name="T2" fmla="*/ 14 w 23"/>
                <a:gd name="T3" fmla="*/ 0 h 59"/>
                <a:gd name="T4" fmla="*/ 14 w 23"/>
                <a:gd name="T5" fmla="*/ 15 h 59"/>
                <a:gd name="T6" fmla="*/ 23 w 23"/>
                <a:gd name="T7" fmla="*/ 15 h 59"/>
                <a:gd name="T8" fmla="*/ 23 w 23"/>
                <a:gd name="T9" fmla="*/ 20 h 59"/>
                <a:gd name="T10" fmla="*/ 14 w 23"/>
                <a:gd name="T11" fmla="*/ 20 h 59"/>
                <a:gd name="T12" fmla="*/ 14 w 23"/>
                <a:gd name="T13" fmla="*/ 59 h 59"/>
                <a:gd name="T14" fmla="*/ 8 w 23"/>
                <a:gd name="T15" fmla="*/ 59 h 59"/>
                <a:gd name="T16" fmla="*/ 8 w 23"/>
                <a:gd name="T17" fmla="*/ 20 h 59"/>
                <a:gd name="T18" fmla="*/ 0 w 23"/>
                <a:gd name="T19" fmla="*/ 20 h 59"/>
                <a:gd name="T20" fmla="*/ 0 w 23"/>
                <a:gd name="T21" fmla="*/ 15 h 59"/>
                <a:gd name="T22" fmla="*/ 8 w 23"/>
                <a:gd name="T23" fmla="*/ 15 h 59"/>
                <a:gd name="T24" fmla="*/ 8 w 23"/>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59">
                  <a:moveTo>
                    <a:pt x="8" y="0"/>
                  </a:moveTo>
                  <a:lnTo>
                    <a:pt x="14" y="0"/>
                  </a:lnTo>
                  <a:lnTo>
                    <a:pt x="14" y="15"/>
                  </a:lnTo>
                  <a:lnTo>
                    <a:pt x="23" y="15"/>
                  </a:lnTo>
                  <a:lnTo>
                    <a:pt x="23" y="20"/>
                  </a:lnTo>
                  <a:lnTo>
                    <a:pt x="14" y="20"/>
                  </a:lnTo>
                  <a:lnTo>
                    <a:pt x="14" y="59"/>
                  </a:lnTo>
                  <a:lnTo>
                    <a:pt x="8" y="59"/>
                  </a:lnTo>
                  <a:lnTo>
                    <a:pt x="8" y="20"/>
                  </a:lnTo>
                  <a:lnTo>
                    <a:pt x="0" y="20"/>
                  </a:lnTo>
                  <a:lnTo>
                    <a:pt x="0" y="15"/>
                  </a:lnTo>
                  <a:lnTo>
                    <a:pt x="8" y="15"/>
                  </a:lnTo>
                  <a:lnTo>
                    <a:pt x="8" y="0"/>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75">
              <a:extLst>
                <a:ext uri="{FF2B5EF4-FFF2-40B4-BE49-F238E27FC236}">
                  <a16:creationId xmlns:a16="http://schemas.microsoft.com/office/drawing/2014/main" id="{9AC98230-5B0B-499D-A926-4DA501AA1A0C}"/>
                </a:ext>
              </a:extLst>
            </p:cNvPr>
            <p:cNvSpPr>
              <a:spLocks noEditPoints="1"/>
            </p:cNvSpPr>
            <p:nvPr userDrawn="1"/>
          </p:nvSpPr>
          <p:spPr bwMode="auto">
            <a:xfrm>
              <a:off x="10730245" y="890212"/>
              <a:ext cx="71763" cy="71763"/>
            </a:xfrm>
            <a:custGeom>
              <a:avLst/>
              <a:gdLst>
                <a:gd name="T0" fmla="*/ 30 w 30"/>
                <a:gd name="T1" fmla="*/ 1 h 30"/>
                <a:gd name="T2" fmla="*/ 30 w 30"/>
                <a:gd name="T3" fmla="*/ 30 h 30"/>
                <a:gd name="T4" fmla="*/ 26 w 30"/>
                <a:gd name="T5" fmla="*/ 30 h 30"/>
                <a:gd name="T6" fmla="*/ 26 w 30"/>
                <a:gd name="T7" fmla="*/ 25 h 30"/>
                <a:gd name="T8" fmla="*/ 21 w 30"/>
                <a:gd name="T9" fmla="*/ 29 h 30"/>
                <a:gd name="T10" fmla="*/ 15 w 30"/>
                <a:gd name="T11" fmla="*/ 30 h 30"/>
                <a:gd name="T12" fmla="*/ 4 w 30"/>
                <a:gd name="T13" fmla="*/ 26 h 30"/>
                <a:gd name="T14" fmla="*/ 0 w 30"/>
                <a:gd name="T15" fmla="*/ 15 h 30"/>
                <a:gd name="T16" fmla="*/ 4 w 30"/>
                <a:gd name="T17" fmla="*/ 5 h 30"/>
                <a:gd name="T18" fmla="*/ 15 w 30"/>
                <a:gd name="T19" fmla="*/ 0 h 30"/>
                <a:gd name="T20" fmla="*/ 21 w 30"/>
                <a:gd name="T21" fmla="*/ 2 h 30"/>
                <a:gd name="T22" fmla="*/ 26 w 30"/>
                <a:gd name="T23" fmla="*/ 6 h 30"/>
                <a:gd name="T24" fmla="*/ 26 w 30"/>
                <a:gd name="T25" fmla="*/ 1 h 30"/>
                <a:gd name="T26" fmla="*/ 30 w 30"/>
                <a:gd name="T27" fmla="*/ 1 h 30"/>
                <a:gd name="T28" fmla="*/ 15 w 30"/>
                <a:gd name="T29" fmla="*/ 4 h 30"/>
                <a:gd name="T30" fmla="*/ 9 w 30"/>
                <a:gd name="T31" fmla="*/ 5 h 30"/>
                <a:gd name="T32" fmla="*/ 5 w 30"/>
                <a:gd name="T33" fmla="*/ 10 h 30"/>
                <a:gd name="T34" fmla="*/ 4 w 30"/>
                <a:gd name="T35" fmla="*/ 15 h 30"/>
                <a:gd name="T36" fmla="*/ 5 w 30"/>
                <a:gd name="T37" fmla="*/ 21 h 30"/>
                <a:gd name="T38" fmla="*/ 9 w 30"/>
                <a:gd name="T39" fmla="*/ 25 h 30"/>
                <a:gd name="T40" fmla="*/ 15 w 30"/>
                <a:gd name="T41" fmla="*/ 27 h 30"/>
                <a:gd name="T42" fmla="*/ 21 w 30"/>
                <a:gd name="T43" fmla="*/ 25 h 30"/>
                <a:gd name="T44" fmla="*/ 25 w 30"/>
                <a:gd name="T45" fmla="*/ 21 h 30"/>
                <a:gd name="T46" fmla="*/ 26 w 30"/>
                <a:gd name="T47" fmla="*/ 15 h 30"/>
                <a:gd name="T48" fmla="*/ 23 w 30"/>
                <a:gd name="T49" fmla="*/ 7 h 30"/>
                <a:gd name="T50" fmla="*/ 15 w 30"/>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30">
                  <a:moveTo>
                    <a:pt x="30" y="1"/>
                  </a:moveTo>
                  <a:cubicBezTo>
                    <a:pt x="30" y="30"/>
                    <a:pt x="30" y="30"/>
                    <a:pt x="30" y="30"/>
                  </a:cubicBezTo>
                  <a:cubicBezTo>
                    <a:pt x="26" y="30"/>
                    <a:pt x="26" y="30"/>
                    <a:pt x="26" y="30"/>
                  </a:cubicBezTo>
                  <a:cubicBezTo>
                    <a:pt x="26" y="25"/>
                    <a:pt x="26" y="25"/>
                    <a:pt x="26" y="25"/>
                  </a:cubicBezTo>
                  <a:cubicBezTo>
                    <a:pt x="24" y="27"/>
                    <a:pt x="23" y="28"/>
                    <a:pt x="21" y="29"/>
                  </a:cubicBezTo>
                  <a:cubicBezTo>
                    <a:pt x="19" y="30"/>
                    <a:pt x="17" y="30"/>
                    <a:pt x="15" y="30"/>
                  </a:cubicBezTo>
                  <a:cubicBezTo>
                    <a:pt x="11" y="30"/>
                    <a:pt x="7" y="29"/>
                    <a:pt x="4" y="26"/>
                  </a:cubicBezTo>
                  <a:cubicBezTo>
                    <a:pt x="1" y="23"/>
                    <a:pt x="0" y="19"/>
                    <a:pt x="0" y="15"/>
                  </a:cubicBezTo>
                  <a:cubicBezTo>
                    <a:pt x="0" y="11"/>
                    <a:pt x="1" y="8"/>
                    <a:pt x="4" y="5"/>
                  </a:cubicBezTo>
                  <a:cubicBezTo>
                    <a:pt x="7" y="2"/>
                    <a:pt x="11" y="0"/>
                    <a:pt x="15" y="0"/>
                  </a:cubicBezTo>
                  <a:cubicBezTo>
                    <a:pt x="17" y="0"/>
                    <a:pt x="19" y="1"/>
                    <a:pt x="21" y="2"/>
                  </a:cubicBezTo>
                  <a:cubicBezTo>
                    <a:pt x="23" y="3"/>
                    <a:pt x="25" y="4"/>
                    <a:pt x="26" y="6"/>
                  </a:cubicBezTo>
                  <a:cubicBezTo>
                    <a:pt x="26" y="1"/>
                    <a:pt x="26" y="1"/>
                    <a:pt x="26" y="1"/>
                  </a:cubicBezTo>
                  <a:lnTo>
                    <a:pt x="30" y="1"/>
                  </a:lnTo>
                  <a:close/>
                  <a:moveTo>
                    <a:pt x="15" y="4"/>
                  </a:moveTo>
                  <a:cubicBezTo>
                    <a:pt x="13" y="4"/>
                    <a:pt x="11" y="4"/>
                    <a:pt x="9" y="5"/>
                  </a:cubicBezTo>
                  <a:cubicBezTo>
                    <a:pt x="8" y="6"/>
                    <a:pt x="6" y="8"/>
                    <a:pt x="5" y="10"/>
                  </a:cubicBezTo>
                  <a:cubicBezTo>
                    <a:pt x="4" y="11"/>
                    <a:pt x="4" y="13"/>
                    <a:pt x="4" y="15"/>
                  </a:cubicBezTo>
                  <a:cubicBezTo>
                    <a:pt x="4" y="17"/>
                    <a:pt x="4" y="19"/>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20"/>
                    <a:pt x="26" y="18"/>
                    <a:pt x="26" y="15"/>
                  </a:cubicBezTo>
                  <a:cubicBezTo>
                    <a:pt x="26" y="12"/>
                    <a:pt x="25" y="9"/>
                    <a:pt x="23" y="7"/>
                  </a:cubicBezTo>
                  <a:cubicBezTo>
                    <a:pt x="21"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76">
              <a:extLst>
                <a:ext uri="{FF2B5EF4-FFF2-40B4-BE49-F238E27FC236}">
                  <a16:creationId xmlns:a16="http://schemas.microsoft.com/office/drawing/2014/main" id="{6B62D9A9-D65C-409E-9D98-5C7C07EDBA90}"/>
                </a:ext>
              </a:extLst>
            </p:cNvPr>
            <p:cNvSpPr>
              <a:spLocks/>
            </p:cNvSpPr>
            <p:nvPr userDrawn="1"/>
          </p:nvSpPr>
          <p:spPr bwMode="auto">
            <a:xfrm>
              <a:off x="10830712" y="890212"/>
              <a:ext cx="59005" cy="71763"/>
            </a:xfrm>
            <a:custGeom>
              <a:avLst/>
              <a:gdLst>
                <a:gd name="T0" fmla="*/ 0 w 25"/>
                <a:gd name="T1" fmla="*/ 1 h 30"/>
                <a:gd name="T2" fmla="*/ 4 w 25"/>
                <a:gd name="T3" fmla="*/ 1 h 30"/>
                <a:gd name="T4" fmla="*/ 4 w 25"/>
                <a:gd name="T5" fmla="*/ 6 h 30"/>
                <a:gd name="T6" fmla="*/ 9 w 25"/>
                <a:gd name="T7" fmla="*/ 2 h 30"/>
                <a:gd name="T8" fmla="*/ 14 w 25"/>
                <a:gd name="T9" fmla="*/ 0 h 30"/>
                <a:gd name="T10" fmla="*/ 20 w 25"/>
                <a:gd name="T11" fmla="*/ 2 h 30"/>
                <a:gd name="T12" fmla="*/ 24 w 25"/>
                <a:gd name="T13" fmla="*/ 6 h 30"/>
                <a:gd name="T14" fmla="*/ 25 w 25"/>
                <a:gd name="T15" fmla="*/ 15 h 30"/>
                <a:gd name="T16" fmla="*/ 25 w 25"/>
                <a:gd name="T17" fmla="*/ 30 h 30"/>
                <a:gd name="T18" fmla="*/ 21 w 25"/>
                <a:gd name="T19" fmla="*/ 30 h 30"/>
                <a:gd name="T20" fmla="*/ 21 w 25"/>
                <a:gd name="T21" fmla="*/ 16 h 30"/>
                <a:gd name="T22" fmla="*/ 21 w 25"/>
                <a:gd name="T23" fmla="*/ 9 h 30"/>
                <a:gd name="T24" fmla="*/ 18 w 25"/>
                <a:gd name="T25" fmla="*/ 5 h 30"/>
                <a:gd name="T26" fmla="*/ 14 w 25"/>
                <a:gd name="T27" fmla="*/ 4 h 30"/>
                <a:gd name="T28" fmla="*/ 8 w 25"/>
                <a:gd name="T29" fmla="*/ 6 h 30"/>
                <a:gd name="T30" fmla="*/ 4 w 25"/>
                <a:gd name="T31" fmla="*/ 11 h 30"/>
                <a:gd name="T32" fmla="*/ 4 w 25"/>
                <a:gd name="T33" fmla="*/ 19 h 30"/>
                <a:gd name="T34" fmla="*/ 4 w 25"/>
                <a:gd name="T35" fmla="*/ 30 h 30"/>
                <a:gd name="T36" fmla="*/ 0 w 25"/>
                <a:gd name="T37" fmla="*/ 30 h 30"/>
                <a:gd name="T38" fmla="*/ 0 w 25"/>
                <a:gd name="T3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0">
                  <a:moveTo>
                    <a:pt x="0" y="1"/>
                  </a:moveTo>
                  <a:cubicBezTo>
                    <a:pt x="4" y="1"/>
                    <a:pt x="4" y="1"/>
                    <a:pt x="4" y="1"/>
                  </a:cubicBezTo>
                  <a:cubicBezTo>
                    <a:pt x="4" y="6"/>
                    <a:pt x="4" y="6"/>
                    <a:pt x="4" y="6"/>
                  </a:cubicBezTo>
                  <a:cubicBezTo>
                    <a:pt x="5" y="4"/>
                    <a:pt x="7" y="3"/>
                    <a:pt x="9" y="2"/>
                  </a:cubicBezTo>
                  <a:cubicBezTo>
                    <a:pt x="10" y="1"/>
                    <a:pt x="12" y="0"/>
                    <a:pt x="14" y="0"/>
                  </a:cubicBezTo>
                  <a:cubicBezTo>
                    <a:pt x="17" y="0"/>
                    <a:pt x="18" y="1"/>
                    <a:pt x="20" y="2"/>
                  </a:cubicBezTo>
                  <a:cubicBezTo>
                    <a:pt x="22" y="3"/>
                    <a:pt x="23" y="5"/>
                    <a:pt x="24" y="6"/>
                  </a:cubicBezTo>
                  <a:cubicBezTo>
                    <a:pt x="25" y="8"/>
                    <a:pt x="25" y="11"/>
                    <a:pt x="25" y="15"/>
                  </a:cubicBezTo>
                  <a:cubicBezTo>
                    <a:pt x="25" y="30"/>
                    <a:pt x="25" y="30"/>
                    <a:pt x="25" y="30"/>
                  </a:cubicBezTo>
                  <a:cubicBezTo>
                    <a:pt x="21" y="30"/>
                    <a:pt x="21" y="30"/>
                    <a:pt x="21" y="30"/>
                  </a:cubicBezTo>
                  <a:cubicBezTo>
                    <a:pt x="21" y="16"/>
                    <a:pt x="21" y="16"/>
                    <a:pt x="21" y="16"/>
                  </a:cubicBezTo>
                  <a:cubicBezTo>
                    <a:pt x="21" y="13"/>
                    <a:pt x="21" y="11"/>
                    <a:pt x="21" y="9"/>
                  </a:cubicBezTo>
                  <a:cubicBezTo>
                    <a:pt x="20" y="8"/>
                    <a:pt x="20" y="6"/>
                    <a:pt x="18" y="5"/>
                  </a:cubicBezTo>
                  <a:cubicBezTo>
                    <a:pt x="17" y="4"/>
                    <a:pt x="16" y="4"/>
                    <a:pt x="14" y="4"/>
                  </a:cubicBezTo>
                  <a:cubicBezTo>
                    <a:pt x="11" y="4"/>
                    <a:pt x="9" y="4"/>
                    <a:pt x="8" y="6"/>
                  </a:cubicBezTo>
                  <a:cubicBezTo>
                    <a:pt x="6" y="7"/>
                    <a:pt x="5" y="9"/>
                    <a:pt x="4" y="11"/>
                  </a:cubicBezTo>
                  <a:cubicBezTo>
                    <a:pt x="4" y="13"/>
                    <a:pt x="4" y="15"/>
                    <a:pt x="4" y="19"/>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7">
              <a:extLst>
                <a:ext uri="{FF2B5EF4-FFF2-40B4-BE49-F238E27FC236}">
                  <a16:creationId xmlns:a16="http://schemas.microsoft.com/office/drawing/2014/main" id="{5D8ECD4C-8C7C-40BD-87EF-34D8DD3B5227}"/>
                </a:ext>
              </a:extLst>
            </p:cNvPr>
            <p:cNvSpPr>
              <a:spLocks noEditPoints="1"/>
            </p:cNvSpPr>
            <p:nvPr userDrawn="1"/>
          </p:nvSpPr>
          <p:spPr bwMode="auto">
            <a:xfrm>
              <a:off x="10915232" y="866291"/>
              <a:ext cx="70168"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4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3 w 29"/>
                <a:gd name="T35" fmla="*/ 25 h 40"/>
                <a:gd name="T36" fmla="*/ 5 w 29"/>
                <a:gd name="T37" fmla="*/ 31 h 40"/>
                <a:gd name="T38" fmla="*/ 9 w 29"/>
                <a:gd name="T39" fmla="*/ 35 h 40"/>
                <a:gd name="T40" fmla="*/ 15 w 29"/>
                <a:gd name="T41" fmla="*/ 37 h 40"/>
                <a:gd name="T42" fmla="*/ 20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0" y="10"/>
                    <a:pt x="14"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7" y="16"/>
                    <a:pt x="6" y="18"/>
                    <a:pt x="5" y="20"/>
                  </a:cubicBezTo>
                  <a:cubicBezTo>
                    <a:pt x="4" y="21"/>
                    <a:pt x="3" y="23"/>
                    <a:pt x="3" y="25"/>
                  </a:cubicBezTo>
                  <a:cubicBezTo>
                    <a:pt x="3" y="27"/>
                    <a:pt x="4" y="29"/>
                    <a:pt x="5" y="31"/>
                  </a:cubicBezTo>
                  <a:cubicBezTo>
                    <a:pt x="6" y="33"/>
                    <a:pt x="7" y="34"/>
                    <a:pt x="9" y="35"/>
                  </a:cubicBezTo>
                  <a:cubicBezTo>
                    <a:pt x="11" y="36"/>
                    <a:pt x="13" y="37"/>
                    <a:pt x="15" y="37"/>
                  </a:cubicBezTo>
                  <a:cubicBezTo>
                    <a:pt x="17" y="37"/>
                    <a:pt x="19" y="36"/>
                    <a:pt x="20"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78">
              <a:extLst>
                <a:ext uri="{FF2B5EF4-FFF2-40B4-BE49-F238E27FC236}">
                  <a16:creationId xmlns:a16="http://schemas.microsoft.com/office/drawing/2014/main" id="{FAF4847C-4836-4770-BCB8-AF17E01C8F08}"/>
                </a:ext>
              </a:extLst>
            </p:cNvPr>
            <p:cNvSpPr>
              <a:spLocks noEditPoints="1"/>
            </p:cNvSpPr>
            <p:nvPr userDrawn="1"/>
          </p:nvSpPr>
          <p:spPr bwMode="auto">
            <a:xfrm>
              <a:off x="11014104" y="890212"/>
              <a:ext cx="68573" cy="71763"/>
            </a:xfrm>
            <a:custGeom>
              <a:avLst/>
              <a:gdLst>
                <a:gd name="T0" fmla="*/ 29 w 29"/>
                <a:gd name="T1" fmla="*/ 1 h 30"/>
                <a:gd name="T2" fmla="*/ 29 w 29"/>
                <a:gd name="T3" fmla="*/ 30 h 30"/>
                <a:gd name="T4" fmla="*/ 26 w 29"/>
                <a:gd name="T5" fmla="*/ 30 h 30"/>
                <a:gd name="T6" fmla="*/ 26 w 29"/>
                <a:gd name="T7" fmla="*/ 25 h 30"/>
                <a:gd name="T8" fmla="*/ 20 w 29"/>
                <a:gd name="T9" fmla="*/ 29 h 30"/>
                <a:gd name="T10" fmla="*/ 14 w 29"/>
                <a:gd name="T11" fmla="*/ 30 h 30"/>
                <a:gd name="T12" fmla="*/ 4 w 29"/>
                <a:gd name="T13" fmla="*/ 26 h 30"/>
                <a:gd name="T14" fmla="*/ 0 w 29"/>
                <a:gd name="T15" fmla="*/ 15 h 30"/>
                <a:gd name="T16" fmla="*/ 4 w 29"/>
                <a:gd name="T17" fmla="*/ 5 h 30"/>
                <a:gd name="T18" fmla="*/ 14 w 29"/>
                <a:gd name="T19" fmla="*/ 0 h 30"/>
                <a:gd name="T20" fmla="*/ 21 w 29"/>
                <a:gd name="T21" fmla="*/ 2 h 30"/>
                <a:gd name="T22" fmla="*/ 26 w 29"/>
                <a:gd name="T23" fmla="*/ 6 h 30"/>
                <a:gd name="T24" fmla="*/ 26 w 29"/>
                <a:gd name="T25" fmla="*/ 1 h 30"/>
                <a:gd name="T26" fmla="*/ 29 w 29"/>
                <a:gd name="T27" fmla="*/ 1 h 30"/>
                <a:gd name="T28" fmla="*/ 15 w 29"/>
                <a:gd name="T29" fmla="*/ 4 h 30"/>
                <a:gd name="T30" fmla="*/ 9 w 29"/>
                <a:gd name="T31" fmla="*/ 5 h 30"/>
                <a:gd name="T32" fmla="*/ 5 w 29"/>
                <a:gd name="T33" fmla="*/ 10 h 30"/>
                <a:gd name="T34" fmla="*/ 3 w 29"/>
                <a:gd name="T35" fmla="*/ 15 h 30"/>
                <a:gd name="T36" fmla="*/ 5 w 29"/>
                <a:gd name="T37" fmla="*/ 21 h 30"/>
                <a:gd name="T38" fmla="*/ 9 w 29"/>
                <a:gd name="T39" fmla="*/ 25 h 30"/>
                <a:gd name="T40" fmla="*/ 15 w 29"/>
                <a:gd name="T41" fmla="*/ 27 h 30"/>
                <a:gd name="T42" fmla="*/ 20 w 29"/>
                <a:gd name="T43" fmla="*/ 25 h 30"/>
                <a:gd name="T44" fmla="*/ 24 w 29"/>
                <a:gd name="T45" fmla="*/ 21 h 30"/>
                <a:gd name="T46" fmla="*/ 26 w 29"/>
                <a:gd name="T47" fmla="*/ 15 h 30"/>
                <a:gd name="T48" fmla="*/ 23 w 29"/>
                <a:gd name="T49" fmla="*/ 7 h 30"/>
                <a:gd name="T50" fmla="*/ 15 w 29"/>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0">
                  <a:moveTo>
                    <a:pt x="29" y="1"/>
                  </a:moveTo>
                  <a:cubicBezTo>
                    <a:pt x="29" y="30"/>
                    <a:pt x="29" y="30"/>
                    <a:pt x="29" y="30"/>
                  </a:cubicBezTo>
                  <a:cubicBezTo>
                    <a:pt x="26" y="30"/>
                    <a:pt x="26" y="30"/>
                    <a:pt x="26" y="30"/>
                  </a:cubicBezTo>
                  <a:cubicBezTo>
                    <a:pt x="26" y="25"/>
                    <a:pt x="26" y="25"/>
                    <a:pt x="26" y="25"/>
                  </a:cubicBezTo>
                  <a:cubicBezTo>
                    <a:pt x="24" y="27"/>
                    <a:pt x="22" y="28"/>
                    <a:pt x="20" y="29"/>
                  </a:cubicBezTo>
                  <a:cubicBezTo>
                    <a:pt x="19" y="30"/>
                    <a:pt x="16" y="30"/>
                    <a:pt x="14" y="30"/>
                  </a:cubicBezTo>
                  <a:cubicBezTo>
                    <a:pt x="10" y="30"/>
                    <a:pt x="7" y="29"/>
                    <a:pt x="4" y="26"/>
                  </a:cubicBezTo>
                  <a:cubicBezTo>
                    <a:pt x="1" y="23"/>
                    <a:pt x="0" y="19"/>
                    <a:pt x="0" y="15"/>
                  </a:cubicBezTo>
                  <a:cubicBezTo>
                    <a:pt x="0" y="11"/>
                    <a:pt x="1" y="8"/>
                    <a:pt x="4" y="5"/>
                  </a:cubicBezTo>
                  <a:cubicBezTo>
                    <a:pt x="7" y="2"/>
                    <a:pt x="10" y="0"/>
                    <a:pt x="14" y="0"/>
                  </a:cubicBezTo>
                  <a:cubicBezTo>
                    <a:pt x="17" y="0"/>
                    <a:pt x="19" y="1"/>
                    <a:pt x="21" y="2"/>
                  </a:cubicBezTo>
                  <a:cubicBezTo>
                    <a:pt x="23" y="3"/>
                    <a:pt x="24" y="4"/>
                    <a:pt x="26" y="6"/>
                  </a:cubicBezTo>
                  <a:cubicBezTo>
                    <a:pt x="26" y="1"/>
                    <a:pt x="26" y="1"/>
                    <a:pt x="26" y="1"/>
                  </a:cubicBezTo>
                  <a:lnTo>
                    <a:pt x="29" y="1"/>
                  </a:lnTo>
                  <a:close/>
                  <a:moveTo>
                    <a:pt x="15" y="4"/>
                  </a:moveTo>
                  <a:cubicBezTo>
                    <a:pt x="13" y="4"/>
                    <a:pt x="11" y="4"/>
                    <a:pt x="9" y="5"/>
                  </a:cubicBezTo>
                  <a:cubicBezTo>
                    <a:pt x="7" y="6"/>
                    <a:pt x="6" y="8"/>
                    <a:pt x="5" y="10"/>
                  </a:cubicBezTo>
                  <a:cubicBezTo>
                    <a:pt x="4" y="11"/>
                    <a:pt x="3" y="13"/>
                    <a:pt x="3" y="15"/>
                  </a:cubicBezTo>
                  <a:cubicBezTo>
                    <a:pt x="3" y="17"/>
                    <a:pt x="4" y="19"/>
                    <a:pt x="5" y="21"/>
                  </a:cubicBezTo>
                  <a:cubicBezTo>
                    <a:pt x="6" y="23"/>
                    <a:pt x="7" y="24"/>
                    <a:pt x="9" y="25"/>
                  </a:cubicBezTo>
                  <a:cubicBezTo>
                    <a:pt x="11" y="26"/>
                    <a:pt x="13" y="27"/>
                    <a:pt x="15" y="27"/>
                  </a:cubicBezTo>
                  <a:cubicBezTo>
                    <a:pt x="17" y="27"/>
                    <a:pt x="18" y="26"/>
                    <a:pt x="20" y="25"/>
                  </a:cubicBezTo>
                  <a:cubicBezTo>
                    <a:pt x="22" y="24"/>
                    <a:pt x="23" y="23"/>
                    <a:pt x="24" y="21"/>
                  </a:cubicBezTo>
                  <a:cubicBezTo>
                    <a:pt x="25" y="20"/>
                    <a:pt x="26" y="18"/>
                    <a:pt x="26" y="15"/>
                  </a:cubicBezTo>
                  <a:cubicBezTo>
                    <a:pt x="26" y="12"/>
                    <a:pt x="25" y="9"/>
                    <a:pt x="23" y="7"/>
                  </a:cubicBezTo>
                  <a:cubicBezTo>
                    <a:pt x="20" y="5"/>
                    <a:pt x="18"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79">
              <a:extLst>
                <a:ext uri="{FF2B5EF4-FFF2-40B4-BE49-F238E27FC236}">
                  <a16:creationId xmlns:a16="http://schemas.microsoft.com/office/drawing/2014/main" id="{C792681A-A195-4054-98CF-1BE8118D3A51}"/>
                </a:ext>
              </a:extLst>
            </p:cNvPr>
            <p:cNvSpPr>
              <a:spLocks/>
            </p:cNvSpPr>
            <p:nvPr userDrawn="1"/>
          </p:nvSpPr>
          <p:spPr bwMode="auto">
            <a:xfrm>
              <a:off x="11108193" y="890212"/>
              <a:ext cx="36679" cy="71763"/>
            </a:xfrm>
            <a:custGeom>
              <a:avLst/>
              <a:gdLst>
                <a:gd name="T0" fmla="*/ 0 w 15"/>
                <a:gd name="T1" fmla="*/ 1 h 30"/>
                <a:gd name="T2" fmla="*/ 4 w 15"/>
                <a:gd name="T3" fmla="*/ 1 h 30"/>
                <a:gd name="T4" fmla="*/ 4 w 15"/>
                <a:gd name="T5" fmla="*/ 5 h 30"/>
                <a:gd name="T6" fmla="*/ 8 w 15"/>
                <a:gd name="T7" fmla="*/ 2 h 30"/>
                <a:gd name="T8" fmla="*/ 11 w 15"/>
                <a:gd name="T9" fmla="*/ 0 h 30"/>
                <a:gd name="T10" fmla="*/ 15 w 15"/>
                <a:gd name="T11" fmla="*/ 1 h 30"/>
                <a:gd name="T12" fmla="*/ 13 w 15"/>
                <a:gd name="T13" fmla="*/ 4 h 30"/>
                <a:gd name="T14" fmla="*/ 11 w 15"/>
                <a:gd name="T15" fmla="*/ 4 h 30"/>
                <a:gd name="T16" fmla="*/ 7 w 15"/>
                <a:gd name="T17" fmla="*/ 5 h 30"/>
                <a:gd name="T18" fmla="*/ 5 w 15"/>
                <a:gd name="T19" fmla="*/ 10 h 30"/>
                <a:gd name="T20" fmla="*/ 4 w 15"/>
                <a:gd name="T21" fmla="*/ 20 h 30"/>
                <a:gd name="T22" fmla="*/ 4 w 15"/>
                <a:gd name="T23" fmla="*/ 30 h 30"/>
                <a:gd name="T24" fmla="*/ 0 w 15"/>
                <a:gd name="T25" fmla="*/ 30 h 30"/>
                <a:gd name="T26" fmla="*/ 0 w 15"/>
                <a:gd name="T2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30">
                  <a:moveTo>
                    <a:pt x="0" y="1"/>
                  </a:moveTo>
                  <a:cubicBezTo>
                    <a:pt x="4" y="1"/>
                    <a:pt x="4" y="1"/>
                    <a:pt x="4" y="1"/>
                  </a:cubicBezTo>
                  <a:cubicBezTo>
                    <a:pt x="4" y="5"/>
                    <a:pt x="4" y="5"/>
                    <a:pt x="4" y="5"/>
                  </a:cubicBezTo>
                  <a:cubicBezTo>
                    <a:pt x="5" y="4"/>
                    <a:pt x="6" y="2"/>
                    <a:pt x="8" y="2"/>
                  </a:cubicBezTo>
                  <a:cubicBezTo>
                    <a:pt x="9" y="1"/>
                    <a:pt x="10" y="0"/>
                    <a:pt x="11" y="0"/>
                  </a:cubicBezTo>
                  <a:cubicBezTo>
                    <a:pt x="12" y="0"/>
                    <a:pt x="14" y="1"/>
                    <a:pt x="15" y="1"/>
                  </a:cubicBezTo>
                  <a:cubicBezTo>
                    <a:pt x="13" y="4"/>
                    <a:pt x="13" y="4"/>
                    <a:pt x="13" y="4"/>
                  </a:cubicBezTo>
                  <a:cubicBezTo>
                    <a:pt x="12" y="4"/>
                    <a:pt x="11" y="4"/>
                    <a:pt x="11" y="4"/>
                  </a:cubicBezTo>
                  <a:cubicBezTo>
                    <a:pt x="10" y="4"/>
                    <a:pt x="8" y="4"/>
                    <a:pt x="7" y="5"/>
                  </a:cubicBezTo>
                  <a:cubicBezTo>
                    <a:pt x="6" y="6"/>
                    <a:pt x="5" y="8"/>
                    <a:pt x="5" y="10"/>
                  </a:cubicBezTo>
                  <a:cubicBezTo>
                    <a:pt x="4" y="12"/>
                    <a:pt x="4" y="15"/>
                    <a:pt x="4" y="20"/>
                  </a:cubicBezTo>
                  <a:cubicBezTo>
                    <a:pt x="4" y="30"/>
                    <a:pt x="4" y="30"/>
                    <a:pt x="4" y="30"/>
                  </a:cubicBezTo>
                  <a:cubicBezTo>
                    <a:pt x="0" y="30"/>
                    <a:pt x="0" y="30"/>
                    <a:pt x="0" y="30"/>
                  </a:cubicBezTo>
                  <a:lnTo>
                    <a:pt x="0" y="1"/>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80">
              <a:extLst>
                <a:ext uri="{FF2B5EF4-FFF2-40B4-BE49-F238E27FC236}">
                  <a16:creationId xmlns:a16="http://schemas.microsoft.com/office/drawing/2014/main" id="{F860F466-4E9E-4FAB-9191-889E48281BF0}"/>
                </a:ext>
              </a:extLst>
            </p:cNvPr>
            <p:cNvSpPr>
              <a:spLocks noEditPoints="1"/>
            </p:cNvSpPr>
            <p:nvPr userDrawn="1"/>
          </p:nvSpPr>
          <p:spPr bwMode="auto">
            <a:xfrm>
              <a:off x="11159224" y="866291"/>
              <a:ext cx="68573" cy="95683"/>
            </a:xfrm>
            <a:custGeom>
              <a:avLst/>
              <a:gdLst>
                <a:gd name="T0" fmla="*/ 29 w 29"/>
                <a:gd name="T1" fmla="*/ 0 h 40"/>
                <a:gd name="T2" fmla="*/ 29 w 29"/>
                <a:gd name="T3" fmla="*/ 40 h 40"/>
                <a:gd name="T4" fmla="*/ 26 w 29"/>
                <a:gd name="T5" fmla="*/ 40 h 40"/>
                <a:gd name="T6" fmla="*/ 26 w 29"/>
                <a:gd name="T7" fmla="*/ 35 h 40"/>
                <a:gd name="T8" fmla="*/ 21 w 29"/>
                <a:gd name="T9" fmla="*/ 39 h 40"/>
                <a:gd name="T10" fmla="*/ 14 w 29"/>
                <a:gd name="T11" fmla="*/ 40 h 40"/>
                <a:gd name="T12" fmla="*/ 4 w 29"/>
                <a:gd name="T13" fmla="*/ 36 h 40"/>
                <a:gd name="T14" fmla="*/ 0 w 29"/>
                <a:gd name="T15" fmla="*/ 25 h 40"/>
                <a:gd name="T16" fmla="*/ 4 w 29"/>
                <a:gd name="T17" fmla="*/ 15 h 40"/>
                <a:gd name="T18" fmla="*/ 15 w 29"/>
                <a:gd name="T19" fmla="*/ 10 h 40"/>
                <a:gd name="T20" fmla="*/ 21 w 29"/>
                <a:gd name="T21" fmla="*/ 12 h 40"/>
                <a:gd name="T22" fmla="*/ 26 w 29"/>
                <a:gd name="T23" fmla="*/ 16 h 40"/>
                <a:gd name="T24" fmla="*/ 26 w 29"/>
                <a:gd name="T25" fmla="*/ 0 h 40"/>
                <a:gd name="T26" fmla="*/ 29 w 29"/>
                <a:gd name="T27" fmla="*/ 0 h 40"/>
                <a:gd name="T28" fmla="*/ 15 w 29"/>
                <a:gd name="T29" fmla="*/ 14 h 40"/>
                <a:gd name="T30" fmla="*/ 9 w 29"/>
                <a:gd name="T31" fmla="*/ 15 h 40"/>
                <a:gd name="T32" fmla="*/ 5 w 29"/>
                <a:gd name="T33" fmla="*/ 20 h 40"/>
                <a:gd name="T34" fmla="*/ 4 w 29"/>
                <a:gd name="T35" fmla="*/ 25 h 40"/>
                <a:gd name="T36" fmla="*/ 5 w 29"/>
                <a:gd name="T37" fmla="*/ 31 h 40"/>
                <a:gd name="T38" fmla="*/ 9 w 29"/>
                <a:gd name="T39" fmla="*/ 35 h 40"/>
                <a:gd name="T40" fmla="*/ 15 w 29"/>
                <a:gd name="T41" fmla="*/ 37 h 40"/>
                <a:gd name="T42" fmla="*/ 21 w 29"/>
                <a:gd name="T43" fmla="*/ 35 h 40"/>
                <a:gd name="T44" fmla="*/ 25 w 29"/>
                <a:gd name="T45" fmla="*/ 31 h 40"/>
                <a:gd name="T46" fmla="*/ 26 w 29"/>
                <a:gd name="T47" fmla="*/ 25 h 40"/>
                <a:gd name="T48" fmla="*/ 23 w 29"/>
                <a:gd name="T49" fmla="*/ 17 h 40"/>
                <a:gd name="T50" fmla="*/ 15 w 29"/>
                <a:gd name="T51"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40">
                  <a:moveTo>
                    <a:pt x="29" y="0"/>
                  </a:moveTo>
                  <a:cubicBezTo>
                    <a:pt x="29" y="40"/>
                    <a:pt x="29" y="40"/>
                    <a:pt x="29" y="40"/>
                  </a:cubicBezTo>
                  <a:cubicBezTo>
                    <a:pt x="26" y="40"/>
                    <a:pt x="26" y="40"/>
                    <a:pt x="26" y="40"/>
                  </a:cubicBezTo>
                  <a:cubicBezTo>
                    <a:pt x="26" y="35"/>
                    <a:pt x="26" y="35"/>
                    <a:pt x="26" y="35"/>
                  </a:cubicBezTo>
                  <a:cubicBezTo>
                    <a:pt x="24" y="37"/>
                    <a:pt x="23" y="38"/>
                    <a:pt x="21" y="39"/>
                  </a:cubicBezTo>
                  <a:cubicBezTo>
                    <a:pt x="19" y="40"/>
                    <a:pt x="17" y="40"/>
                    <a:pt x="14" y="40"/>
                  </a:cubicBezTo>
                  <a:cubicBezTo>
                    <a:pt x="10" y="40"/>
                    <a:pt x="7" y="39"/>
                    <a:pt x="4" y="36"/>
                  </a:cubicBezTo>
                  <a:cubicBezTo>
                    <a:pt x="1" y="33"/>
                    <a:pt x="0" y="29"/>
                    <a:pt x="0" y="25"/>
                  </a:cubicBezTo>
                  <a:cubicBezTo>
                    <a:pt x="0" y="21"/>
                    <a:pt x="1" y="18"/>
                    <a:pt x="4" y="15"/>
                  </a:cubicBezTo>
                  <a:cubicBezTo>
                    <a:pt x="7" y="12"/>
                    <a:pt x="11" y="10"/>
                    <a:pt x="15" y="10"/>
                  </a:cubicBezTo>
                  <a:cubicBezTo>
                    <a:pt x="17" y="10"/>
                    <a:pt x="19" y="11"/>
                    <a:pt x="21" y="12"/>
                  </a:cubicBezTo>
                  <a:cubicBezTo>
                    <a:pt x="23" y="13"/>
                    <a:pt x="24" y="14"/>
                    <a:pt x="26" y="16"/>
                  </a:cubicBezTo>
                  <a:cubicBezTo>
                    <a:pt x="26" y="0"/>
                    <a:pt x="26" y="0"/>
                    <a:pt x="26" y="0"/>
                  </a:cubicBezTo>
                  <a:lnTo>
                    <a:pt x="29" y="0"/>
                  </a:lnTo>
                  <a:close/>
                  <a:moveTo>
                    <a:pt x="15" y="14"/>
                  </a:moveTo>
                  <a:cubicBezTo>
                    <a:pt x="13" y="14"/>
                    <a:pt x="11" y="14"/>
                    <a:pt x="9" y="15"/>
                  </a:cubicBezTo>
                  <a:cubicBezTo>
                    <a:pt x="8" y="16"/>
                    <a:pt x="6" y="18"/>
                    <a:pt x="5" y="20"/>
                  </a:cubicBezTo>
                  <a:cubicBezTo>
                    <a:pt x="4" y="21"/>
                    <a:pt x="4" y="23"/>
                    <a:pt x="4" y="25"/>
                  </a:cubicBezTo>
                  <a:cubicBezTo>
                    <a:pt x="4" y="27"/>
                    <a:pt x="4" y="29"/>
                    <a:pt x="5" y="31"/>
                  </a:cubicBezTo>
                  <a:cubicBezTo>
                    <a:pt x="6" y="33"/>
                    <a:pt x="8" y="34"/>
                    <a:pt x="9" y="35"/>
                  </a:cubicBezTo>
                  <a:cubicBezTo>
                    <a:pt x="11" y="36"/>
                    <a:pt x="13" y="37"/>
                    <a:pt x="15" y="37"/>
                  </a:cubicBezTo>
                  <a:cubicBezTo>
                    <a:pt x="17" y="37"/>
                    <a:pt x="19" y="36"/>
                    <a:pt x="21" y="35"/>
                  </a:cubicBezTo>
                  <a:cubicBezTo>
                    <a:pt x="22" y="34"/>
                    <a:pt x="24" y="33"/>
                    <a:pt x="25" y="31"/>
                  </a:cubicBezTo>
                  <a:cubicBezTo>
                    <a:pt x="26" y="30"/>
                    <a:pt x="26" y="28"/>
                    <a:pt x="26" y="25"/>
                  </a:cubicBezTo>
                  <a:cubicBezTo>
                    <a:pt x="26" y="22"/>
                    <a:pt x="25" y="19"/>
                    <a:pt x="23" y="17"/>
                  </a:cubicBezTo>
                  <a:cubicBezTo>
                    <a:pt x="21" y="15"/>
                    <a:pt x="18" y="14"/>
                    <a:pt x="15" y="1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1">
              <a:extLst>
                <a:ext uri="{FF2B5EF4-FFF2-40B4-BE49-F238E27FC236}">
                  <a16:creationId xmlns:a16="http://schemas.microsoft.com/office/drawing/2014/main" id="{1C2FD782-88A5-4E4E-89F9-910CA5334C32}"/>
                </a:ext>
              </a:extLst>
            </p:cNvPr>
            <p:cNvSpPr>
              <a:spLocks/>
            </p:cNvSpPr>
            <p:nvPr userDrawn="1"/>
          </p:nvSpPr>
          <p:spPr bwMode="auto">
            <a:xfrm>
              <a:off x="11251717" y="890212"/>
              <a:ext cx="39868" cy="71763"/>
            </a:xfrm>
            <a:custGeom>
              <a:avLst/>
              <a:gdLst>
                <a:gd name="T0" fmla="*/ 17 w 17"/>
                <a:gd name="T1" fmla="*/ 4 h 30"/>
                <a:gd name="T2" fmla="*/ 15 w 17"/>
                <a:gd name="T3" fmla="*/ 7 h 30"/>
                <a:gd name="T4" fmla="*/ 9 w 17"/>
                <a:gd name="T5" fmla="*/ 4 h 30"/>
                <a:gd name="T6" fmla="*/ 6 w 17"/>
                <a:gd name="T7" fmla="*/ 5 h 30"/>
                <a:gd name="T8" fmla="*/ 5 w 17"/>
                <a:gd name="T9" fmla="*/ 8 h 30"/>
                <a:gd name="T10" fmla="*/ 6 w 17"/>
                <a:gd name="T11" fmla="*/ 10 h 30"/>
                <a:gd name="T12" fmla="*/ 10 w 17"/>
                <a:gd name="T13" fmla="*/ 13 h 30"/>
                <a:gd name="T14" fmla="*/ 16 w 17"/>
                <a:gd name="T15" fmla="*/ 17 h 30"/>
                <a:gd name="T16" fmla="*/ 17 w 17"/>
                <a:gd name="T17" fmla="*/ 22 h 30"/>
                <a:gd name="T18" fmla="*/ 15 w 17"/>
                <a:gd name="T19" fmla="*/ 28 h 30"/>
                <a:gd name="T20" fmla="*/ 9 w 17"/>
                <a:gd name="T21" fmla="*/ 30 h 30"/>
                <a:gd name="T22" fmla="*/ 4 w 17"/>
                <a:gd name="T23" fmla="*/ 29 h 30"/>
                <a:gd name="T24" fmla="*/ 0 w 17"/>
                <a:gd name="T25" fmla="*/ 26 h 30"/>
                <a:gd name="T26" fmla="*/ 3 w 17"/>
                <a:gd name="T27" fmla="*/ 24 h 30"/>
                <a:gd name="T28" fmla="*/ 9 w 17"/>
                <a:gd name="T29" fmla="*/ 27 h 30"/>
                <a:gd name="T30" fmla="*/ 12 w 17"/>
                <a:gd name="T31" fmla="*/ 25 h 30"/>
                <a:gd name="T32" fmla="*/ 14 w 17"/>
                <a:gd name="T33" fmla="*/ 22 h 30"/>
                <a:gd name="T34" fmla="*/ 13 w 17"/>
                <a:gd name="T35" fmla="*/ 19 h 30"/>
                <a:gd name="T36" fmla="*/ 8 w 17"/>
                <a:gd name="T37" fmla="*/ 16 h 30"/>
                <a:gd name="T38" fmla="*/ 3 w 17"/>
                <a:gd name="T39" fmla="*/ 12 h 30"/>
                <a:gd name="T40" fmla="*/ 2 w 17"/>
                <a:gd name="T41" fmla="*/ 8 h 30"/>
                <a:gd name="T42" fmla="*/ 4 w 17"/>
                <a:gd name="T43" fmla="*/ 3 h 30"/>
                <a:gd name="T44" fmla="*/ 9 w 17"/>
                <a:gd name="T45" fmla="*/ 0 h 30"/>
                <a:gd name="T46" fmla="*/ 17 w 17"/>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30">
                  <a:moveTo>
                    <a:pt x="17" y="4"/>
                  </a:moveTo>
                  <a:cubicBezTo>
                    <a:pt x="15" y="7"/>
                    <a:pt x="15" y="7"/>
                    <a:pt x="15" y="7"/>
                  </a:cubicBezTo>
                  <a:cubicBezTo>
                    <a:pt x="13" y="5"/>
                    <a:pt x="11" y="4"/>
                    <a:pt x="9" y="4"/>
                  </a:cubicBezTo>
                  <a:cubicBezTo>
                    <a:pt x="8" y="4"/>
                    <a:pt x="7" y="4"/>
                    <a:pt x="6" y="5"/>
                  </a:cubicBezTo>
                  <a:cubicBezTo>
                    <a:pt x="5" y="6"/>
                    <a:pt x="5" y="7"/>
                    <a:pt x="5" y="8"/>
                  </a:cubicBezTo>
                  <a:cubicBezTo>
                    <a:pt x="5" y="9"/>
                    <a:pt x="5" y="10"/>
                    <a:pt x="6" y="10"/>
                  </a:cubicBezTo>
                  <a:cubicBezTo>
                    <a:pt x="7" y="11"/>
                    <a:pt x="8" y="12"/>
                    <a:pt x="10" y="13"/>
                  </a:cubicBezTo>
                  <a:cubicBezTo>
                    <a:pt x="13" y="15"/>
                    <a:pt x="15" y="16"/>
                    <a:pt x="16" y="17"/>
                  </a:cubicBezTo>
                  <a:cubicBezTo>
                    <a:pt x="17" y="19"/>
                    <a:pt x="17" y="20"/>
                    <a:pt x="17" y="22"/>
                  </a:cubicBezTo>
                  <a:cubicBezTo>
                    <a:pt x="17" y="24"/>
                    <a:pt x="17" y="26"/>
                    <a:pt x="15" y="28"/>
                  </a:cubicBezTo>
                  <a:cubicBezTo>
                    <a:pt x="13" y="29"/>
                    <a:pt x="11" y="30"/>
                    <a:pt x="9" y="30"/>
                  </a:cubicBezTo>
                  <a:cubicBezTo>
                    <a:pt x="7" y="30"/>
                    <a:pt x="6" y="30"/>
                    <a:pt x="4" y="29"/>
                  </a:cubicBezTo>
                  <a:cubicBezTo>
                    <a:pt x="3" y="28"/>
                    <a:pt x="1" y="27"/>
                    <a:pt x="0" y="26"/>
                  </a:cubicBezTo>
                  <a:cubicBezTo>
                    <a:pt x="3" y="24"/>
                    <a:pt x="3" y="24"/>
                    <a:pt x="3" y="24"/>
                  </a:cubicBezTo>
                  <a:cubicBezTo>
                    <a:pt x="5" y="26"/>
                    <a:pt x="6" y="27"/>
                    <a:pt x="9" y="27"/>
                  </a:cubicBezTo>
                  <a:cubicBezTo>
                    <a:pt x="10" y="27"/>
                    <a:pt x="11" y="26"/>
                    <a:pt x="12" y="25"/>
                  </a:cubicBezTo>
                  <a:cubicBezTo>
                    <a:pt x="13" y="24"/>
                    <a:pt x="14" y="23"/>
                    <a:pt x="14" y="22"/>
                  </a:cubicBezTo>
                  <a:cubicBezTo>
                    <a:pt x="14" y="21"/>
                    <a:pt x="14" y="20"/>
                    <a:pt x="13" y="19"/>
                  </a:cubicBezTo>
                  <a:cubicBezTo>
                    <a:pt x="12" y="18"/>
                    <a:pt x="11" y="17"/>
                    <a:pt x="8" y="16"/>
                  </a:cubicBezTo>
                  <a:cubicBezTo>
                    <a:pt x="6" y="15"/>
                    <a:pt x="4" y="14"/>
                    <a:pt x="3" y="12"/>
                  </a:cubicBezTo>
                  <a:cubicBezTo>
                    <a:pt x="2" y="11"/>
                    <a:pt x="2" y="10"/>
                    <a:pt x="2" y="8"/>
                  </a:cubicBezTo>
                  <a:cubicBezTo>
                    <a:pt x="2" y="6"/>
                    <a:pt x="2" y="4"/>
                    <a:pt x="4" y="3"/>
                  </a:cubicBezTo>
                  <a:cubicBezTo>
                    <a:pt x="5" y="1"/>
                    <a:pt x="7" y="0"/>
                    <a:pt x="9" y="0"/>
                  </a:cubicBezTo>
                  <a:cubicBezTo>
                    <a:pt x="12" y="0"/>
                    <a:pt x="15" y="2"/>
                    <a:pt x="17"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82">
              <a:extLst>
                <a:ext uri="{FF2B5EF4-FFF2-40B4-BE49-F238E27FC236}">
                  <a16:creationId xmlns:a16="http://schemas.microsoft.com/office/drawing/2014/main" id="{AA0304B4-16F1-4CD8-BB14-707B7F80430C}"/>
                </a:ext>
              </a:extLst>
            </p:cNvPr>
            <p:cNvSpPr>
              <a:spLocks noEditPoints="1"/>
            </p:cNvSpPr>
            <p:nvPr userDrawn="1"/>
          </p:nvSpPr>
          <p:spPr bwMode="auto">
            <a:xfrm>
              <a:off x="11366537" y="867886"/>
              <a:ext cx="55816" cy="94089"/>
            </a:xfrm>
            <a:custGeom>
              <a:avLst/>
              <a:gdLst>
                <a:gd name="T0" fmla="*/ 0 w 24"/>
                <a:gd name="T1" fmla="*/ 0 h 39"/>
                <a:gd name="T2" fmla="*/ 7 w 24"/>
                <a:gd name="T3" fmla="*/ 0 h 39"/>
                <a:gd name="T4" fmla="*/ 16 w 24"/>
                <a:gd name="T5" fmla="*/ 1 h 39"/>
                <a:gd name="T6" fmla="*/ 22 w 24"/>
                <a:gd name="T7" fmla="*/ 4 h 39"/>
                <a:gd name="T8" fmla="*/ 24 w 24"/>
                <a:gd name="T9" fmla="*/ 10 h 39"/>
                <a:gd name="T10" fmla="*/ 22 w 24"/>
                <a:gd name="T11" fmla="*/ 17 h 39"/>
                <a:gd name="T12" fmla="*/ 16 w 24"/>
                <a:gd name="T13" fmla="*/ 20 h 39"/>
                <a:gd name="T14" fmla="*/ 6 w 24"/>
                <a:gd name="T15" fmla="*/ 21 h 39"/>
                <a:gd name="T16" fmla="*/ 4 w 24"/>
                <a:gd name="T17" fmla="*/ 21 h 39"/>
                <a:gd name="T18" fmla="*/ 4 w 24"/>
                <a:gd name="T19" fmla="*/ 39 h 39"/>
                <a:gd name="T20" fmla="*/ 0 w 24"/>
                <a:gd name="T21" fmla="*/ 39 h 39"/>
                <a:gd name="T22" fmla="*/ 0 w 24"/>
                <a:gd name="T23" fmla="*/ 0 h 39"/>
                <a:gd name="T24" fmla="*/ 4 w 24"/>
                <a:gd name="T25" fmla="*/ 4 h 39"/>
                <a:gd name="T26" fmla="*/ 4 w 24"/>
                <a:gd name="T27" fmla="*/ 17 h 39"/>
                <a:gd name="T28" fmla="*/ 10 w 24"/>
                <a:gd name="T29" fmla="*/ 17 h 39"/>
                <a:gd name="T30" fmla="*/ 16 w 24"/>
                <a:gd name="T31" fmla="*/ 16 h 39"/>
                <a:gd name="T32" fmla="*/ 19 w 24"/>
                <a:gd name="T33" fmla="*/ 14 h 39"/>
                <a:gd name="T34" fmla="*/ 20 w 24"/>
                <a:gd name="T35" fmla="*/ 10 h 39"/>
                <a:gd name="T36" fmla="*/ 19 w 24"/>
                <a:gd name="T37" fmla="*/ 7 h 39"/>
                <a:gd name="T38" fmla="*/ 16 w 24"/>
                <a:gd name="T39" fmla="*/ 5 h 39"/>
                <a:gd name="T40" fmla="*/ 10 w 24"/>
                <a:gd name="T41" fmla="*/ 4 h 39"/>
                <a:gd name="T42" fmla="*/ 4 w 24"/>
                <a:gd name="T4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9">
                  <a:moveTo>
                    <a:pt x="0" y="0"/>
                  </a:moveTo>
                  <a:cubicBezTo>
                    <a:pt x="7" y="0"/>
                    <a:pt x="7" y="0"/>
                    <a:pt x="7" y="0"/>
                  </a:cubicBezTo>
                  <a:cubicBezTo>
                    <a:pt x="12" y="0"/>
                    <a:pt x="15" y="0"/>
                    <a:pt x="16" y="1"/>
                  </a:cubicBezTo>
                  <a:cubicBezTo>
                    <a:pt x="18" y="1"/>
                    <a:pt x="20" y="2"/>
                    <a:pt x="22" y="4"/>
                  </a:cubicBezTo>
                  <a:cubicBezTo>
                    <a:pt x="23" y="6"/>
                    <a:pt x="24" y="8"/>
                    <a:pt x="24" y="10"/>
                  </a:cubicBezTo>
                  <a:cubicBezTo>
                    <a:pt x="24" y="13"/>
                    <a:pt x="23" y="15"/>
                    <a:pt x="22" y="17"/>
                  </a:cubicBezTo>
                  <a:cubicBezTo>
                    <a:pt x="20" y="18"/>
                    <a:pt x="18" y="19"/>
                    <a:pt x="16" y="20"/>
                  </a:cubicBezTo>
                  <a:cubicBezTo>
                    <a:pt x="14" y="20"/>
                    <a:pt x="11" y="21"/>
                    <a:pt x="6" y="21"/>
                  </a:cubicBezTo>
                  <a:cubicBezTo>
                    <a:pt x="4" y="21"/>
                    <a:pt x="4" y="21"/>
                    <a:pt x="4" y="21"/>
                  </a:cubicBezTo>
                  <a:cubicBezTo>
                    <a:pt x="4" y="39"/>
                    <a:pt x="4" y="39"/>
                    <a:pt x="4" y="39"/>
                  </a:cubicBezTo>
                  <a:cubicBezTo>
                    <a:pt x="0" y="39"/>
                    <a:pt x="0" y="39"/>
                    <a:pt x="0" y="39"/>
                  </a:cubicBezTo>
                  <a:lnTo>
                    <a:pt x="0" y="0"/>
                  </a:lnTo>
                  <a:close/>
                  <a:moveTo>
                    <a:pt x="4" y="4"/>
                  </a:moveTo>
                  <a:cubicBezTo>
                    <a:pt x="4" y="17"/>
                    <a:pt x="4" y="17"/>
                    <a:pt x="4" y="17"/>
                  </a:cubicBezTo>
                  <a:cubicBezTo>
                    <a:pt x="10" y="17"/>
                    <a:pt x="10" y="17"/>
                    <a:pt x="10" y="17"/>
                  </a:cubicBezTo>
                  <a:cubicBezTo>
                    <a:pt x="13" y="17"/>
                    <a:pt x="15" y="17"/>
                    <a:pt x="16" y="16"/>
                  </a:cubicBezTo>
                  <a:cubicBezTo>
                    <a:pt x="17" y="16"/>
                    <a:pt x="18" y="15"/>
                    <a:pt x="19" y="14"/>
                  </a:cubicBezTo>
                  <a:cubicBezTo>
                    <a:pt x="19" y="13"/>
                    <a:pt x="20" y="12"/>
                    <a:pt x="20" y="10"/>
                  </a:cubicBezTo>
                  <a:cubicBezTo>
                    <a:pt x="20" y="9"/>
                    <a:pt x="19" y="8"/>
                    <a:pt x="19" y="7"/>
                  </a:cubicBezTo>
                  <a:cubicBezTo>
                    <a:pt x="18" y="6"/>
                    <a:pt x="17" y="5"/>
                    <a:pt x="16" y="5"/>
                  </a:cubicBezTo>
                  <a:cubicBezTo>
                    <a:pt x="15" y="4"/>
                    <a:pt x="13" y="4"/>
                    <a:pt x="10" y="4"/>
                  </a:cubicBezTo>
                  <a:lnTo>
                    <a:pt x="4" y="4"/>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83">
              <a:extLst>
                <a:ext uri="{FF2B5EF4-FFF2-40B4-BE49-F238E27FC236}">
                  <a16:creationId xmlns:a16="http://schemas.microsoft.com/office/drawing/2014/main" id="{2DF743D5-A415-4BF6-B0A3-8AC5B673196E}"/>
                </a:ext>
              </a:extLst>
            </p:cNvPr>
            <p:cNvSpPr>
              <a:spLocks noEditPoints="1"/>
            </p:cNvSpPr>
            <p:nvPr userDrawn="1"/>
          </p:nvSpPr>
          <p:spPr bwMode="auto">
            <a:xfrm>
              <a:off x="11441488" y="890212"/>
              <a:ext cx="70168" cy="71763"/>
            </a:xfrm>
            <a:custGeom>
              <a:avLst/>
              <a:gdLst>
                <a:gd name="T0" fmla="*/ 25 w 29"/>
                <a:gd name="T1" fmla="*/ 20 h 30"/>
                <a:gd name="T2" fmla="*/ 28 w 29"/>
                <a:gd name="T3" fmla="*/ 22 h 30"/>
                <a:gd name="T4" fmla="*/ 24 w 29"/>
                <a:gd name="T5" fmla="*/ 27 h 30"/>
                <a:gd name="T6" fmla="*/ 20 w 29"/>
                <a:gd name="T7" fmla="*/ 29 h 30"/>
                <a:gd name="T8" fmla="*/ 14 w 29"/>
                <a:gd name="T9" fmla="*/ 30 h 30"/>
                <a:gd name="T10" fmla="*/ 3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4" y="27"/>
                  </a:cubicBezTo>
                  <a:cubicBezTo>
                    <a:pt x="23" y="28"/>
                    <a:pt x="22" y="29"/>
                    <a:pt x="20" y="29"/>
                  </a:cubicBezTo>
                  <a:cubicBezTo>
                    <a:pt x="18" y="30"/>
                    <a:pt x="16" y="30"/>
                    <a:pt x="14" y="30"/>
                  </a:cubicBezTo>
                  <a:cubicBezTo>
                    <a:pt x="10" y="30"/>
                    <a:pt x="6" y="29"/>
                    <a:pt x="3" y="26"/>
                  </a:cubicBezTo>
                  <a:cubicBezTo>
                    <a:pt x="1" y="23"/>
                    <a:pt x="0" y="19"/>
                    <a:pt x="0" y="15"/>
                  </a:cubicBezTo>
                  <a:cubicBezTo>
                    <a:pt x="0" y="12"/>
                    <a:pt x="1" y="9"/>
                    <a:pt x="3" y="6"/>
                  </a:cubicBezTo>
                  <a:cubicBezTo>
                    <a:pt x="6" y="2"/>
                    <a:pt x="9" y="0"/>
                    <a:pt x="14" y="0"/>
                  </a:cubicBezTo>
                  <a:cubicBezTo>
                    <a:pt x="19" y="0"/>
                    <a:pt x="23" y="2"/>
                    <a:pt x="26" y="6"/>
                  </a:cubicBezTo>
                  <a:cubicBezTo>
                    <a:pt x="28" y="8"/>
                    <a:pt x="29" y="12"/>
                    <a:pt x="29" y="16"/>
                  </a:cubicBezTo>
                  <a:cubicBezTo>
                    <a:pt x="3" y="16"/>
                    <a:pt x="3" y="16"/>
                    <a:pt x="3" y="16"/>
                  </a:cubicBezTo>
                  <a:cubicBezTo>
                    <a:pt x="3" y="19"/>
                    <a:pt x="4"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1" y="4"/>
                    <a:pt x="9" y="5"/>
                    <a:pt x="7" y="7"/>
                  </a:cubicBezTo>
                  <a:cubicBezTo>
                    <a:pt x="6" y="8"/>
                    <a:pt x="4"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84">
              <a:extLst>
                <a:ext uri="{FF2B5EF4-FFF2-40B4-BE49-F238E27FC236}">
                  <a16:creationId xmlns:a16="http://schemas.microsoft.com/office/drawing/2014/main" id="{3C727FF0-B644-4A2B-960F-B25EA00AE486}"/>
                </a:ext>
              </a:extLst>
            </p:cNvPr>
            <p:cNvSpPr>
              <a:spLocks noEditPoints="1"/>
            </p:cNvSpPr>
            <p:nvPr userDrawn="1"/>
          </p:nvSpPr>
          <p:spPr bwMode="auto">
            <a:xfrm>
              <a:off x="11535577" y="890212"/>
              <a:ext cx="68573" cy="71763"/>
            </a:xfrm>
            <a:custGeom>
              <a:avLst/>
              <a:gdLst>
                <a:gd name="T0" fmla="*/ 14 w 29"/>
                <a:gd name="T1" fmla="*/ 0 h 30"/>
                <a:gd name="T2" fmla="*/ 25 w 29"/>
                <a:gd name="T3" fmla="*/ 5 h 30"/>
                <a:gd name="T4" fmla="*/ 29 w 29"/>
                <a:gd name="T5" fmla="*/ 15 h 30"/>
                <a:gd name="T6" fmla="*/ 25 w 29"/>
                <a:gd name="T7" fmla="*/ 26 h 30"/>
                <a:gd name="T8" fmla="*/ 14 w 29"/>
                <a:gd name="T9" fmla="*/ 30 h 30"/>
                <a:gd name="T10" fmla="*/ 4 w 29"/>
                <a:gd name="T11" fmla="*/ 26 h 30"/>
                <a:gd name="T12" fmla="*/ 0 w 29"/>
                <a:gd name="T13" fmla="*/ 15 h 30"/>
                <a:gd name="T14" fmla="*/ 4 w 29"/>
                <a:gd name="T15" fmla="*/ 5 h 30"/>
                <a:gd name="T16" fmla="*/ 14 w 29"/>
                <a:gd name="T17" fmla="*/ 0 h 30"/>
                <a:gd name="T18" fmla="*/ 14 w 29"/>
                <a:gd name="T19" fmla="*/ 4 h 30"/>
                <a:gd name="T20" fmla="*/ 7 w 29"/>
                <a:gd name="T21" fmla="*/ 7 h 30"/>
                <a:gd name="T22" fmla="*/ 3 w 29"/>
                <a:gd name="T23" fmla="*/ 15 h 30"/>
                <a:gd name="T24" fmla="*/ 5 w 29"/>
                <a:gd name="T25" fmla="*/ 21 h 30"/>
                <a:gd name="T26" fmla="*/ 9 w 29"/>
                <a:gd name="T27" fmla="*/ 25 h 30"/>
                <a:gd name="T28" fmla="*/ 14 w 29"/>
                <a:gd name="T29" fmla="*/ 27 h 30"/>
                <a:gd name="T30" fmla="*/ 20 w 29"/>
                <a:gd name="T31" fmla="*/ 25 h 30"/>
                <a:gd name="T32" fmla="*/ 24 w 29"/>
                <a:gd name="T33" fmla="*/ 21 h 30"/>
                <a:gd name="T34" fmla="*/ 26 w 29"/>
                <a:gd name="T35" fmla="*/ 15 h 30"/>
                <a:gd name="T36" fmla="*/ 22 w 29"/>
                <a:gd name="T37" fmla="*/ 7 h 30"/>
                <a:gd name="T38" fmla="*/ 14 w 29"/>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0">
                  <a:moveTo>
                    <a:pt x="14" y="0"/>
                  </a:moveTo>
                  <a:cubicBezTo>
                    <a:pt x="19" y="0"/>
                    <a:pt x="22" y="2"/>
                    <a:pt x="25" y="5"/>
                  </a:cubicBezTo>
                  <a:cubicBezTo>
                    <a:pt x="28" y="8"/>
                    <a:pt x="29" y="11"/>
                    <a:pt x="29" y="15"/>
                  </a:cubicBezTo>
                  <a:cubicBezTo>
                    <a:pt x="29" y="19"/>
                    <a:pt x="28" y="23"/>
                    <a:pt x="25" y="26"/>
                  </a:cubicBezTo>
                  <a:cubicBezTo>
                    <a:pt x="22" y="29"/>
                    <a:pt x="19" y="30"/>
                    <a:pt x="14" y="30"/>
                  </a:cubicBezTo>
                  <a:cubicBezTo>
                    <a:pt x="10" y="30"/>
                    <a:pt x="7" y="29"/>
                    <a:pt x="4" y="26"/>
                  </a:cubicBezTo>
                  <a:cubicBezTo>
                    <a:pt x="1" y="23"/>
                    <a:pt x="0" y="19"/>
                    <a:pt x="0" y="15"/>
                  </a:cubicBezTo>
                  <a:cubicBezTo>
                    <a:pt x="0" y="11"/>
                    <a:pt x="1" y="8"/>
                    <a:pt x="4" y="5"/>
                  </a:cubicBezTo>
                  <a:cubicBezTo>
                    <a:pt x="6" y="2"/>
                    <a:pt x="10" y="0"/>
                    <a:pt x="14" y="0"/>
                  </a:cubicBezTo>
                  <a:close/>
                  <a:moveTo>
                    <a:pt x="14" y="4"/>
                  </a:moveTo>
                  <a:cubicBezTo>
                    <a:pt x="11" y="4"/>
                    <a:pt x="9" y="5"/>
                    <a:pt x="7" y="7"/>
                  </a:cubicBezTo>
                  <a:cubicBezTo>
                    <a:pt x="4" y="10"/>
                    <a:pt x="3" y="12"/>
                    <a:pt x="3" y="15"/>
                  </a:cubicBezTo>
                  <a:cubicBezTo>
                    <a:pt x="3" y="18"/>
                    <a:pt x="4" y="19"/>
                    <a:pt x="5" y="21"/>
                  </a:cubicBezTo>
                  <a:cubicBezTo>
                    <a:pt x="6" y="23"/>
                    <a:pt x="7" y="24"/>
                    <a:pt x="9" y="25"/>
                  </a:cubicBezTo>
                  <a:cubicBezTo>
                    <a:pt x="11" y="26"/>
                    <a:pt x="12" y="27"/>
                    <a:pt x="14" y="27"/>
                  </a:cubicBezTo>
                  <a:cubicBezTo>
                    <a:pt x="16" y="27"/>
                    <a:pt x="18" y="26"/>
                    <a:pt x="20" y="25"/>
                  </a:cubicBezTo>
                  <a:cubicBezTo>
                    <a:pt x="22" y="24"/>
                    <a:pt x="23" y="23"/>
                    <a:pt x="24" y="21"/>
                  </a:cubicBezTo>
                  <a:cubicBezTo>
                    <a:pt x="25" y="19"/>
                    <a:pt x="26" y="18"/>
                    <a:pt x="26" y="15"/>
                  </a:cubicBezTo>
                  <a:cubicBezTo>
                    <a:pt x="26" y="12"/>
                    <a:pt x="24" y="10"/>
                    <a:pt x="22" y="7"/>
                  </a:cubicBezTo>
                  <a:cubicBezTo>
                    <a:pt x="20" y="5"/>
                    <a:pt x="17" y="4"/>
                    <a:pt x="14"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585">
              <a:extLst>
                <a:ext uri="{FF2B5EF4-FFF2-40B4-BE49-F238E27FC236}">
                  <a16:creationId xmlns:a16="http://schemas.microsoft.com/office/drawing/2014/main" id="{4A808CD2-18F3-449F-A991-CF96363A4560}"/>
                </a:ext>
              </a:extLst>
            </p:cNvPr>
            <p:cNvSpPr>
              <a:spLocks noEditPoints="1"/>
            </p:cNvSpPr>
            <p:nvPr userDrawn="1"/>
          </p:nvSpPr>
          <p:spPr bwMode="auto">
            <a:xfrm>
              <a:off x="11629665" y="890212"/>
              <a:ext cx="71763" cy="95683"/>
            </a:xfrm>
            <a:custGeom>
              <a:avLst/>
              <a:gdLst>
                <a:gd name="T0" fmla="*/ 0 w 30"/>
                <a:gd name="T1" fmla="*/ 1 h 40"/>
                <a:gd name="T2" fmla="*/ 4 w 30"/>
                <a:gd name="T3" fmla="*/ 1 h 40"/>
                <a:gd name="T4" fmla="*/ 4 w 30"/>
                <a:gd name="T5" fmla="*/ 6 h 40"/>
                <a:gd name="T6" fmla="*/ 9 w 30"/>
                <a:gd name="T7" fmla="*/ 2 h 40"/>
                <a:gd name="T8" fmla="*/ 15 w 30"/>
                <a:gd name="T9" fmla="*/ 0 h 40"/>
                <a:gd name="T10" fmla="*/ 26 w 30"/>
                <a:gd name="T11" fmla="*/ 5 h 40"/>
                <a:gd name="T12" fmla="*/ 30 w 30"/>
                <a:gd name="T13" fmla="*/ 15 h 40"/>
                <a:gd name="T14" fmla="*/ 26 w 30"/>
                <a:gd name="T15" fmla="*/ 26 h 40"/>
                <a:gd name="T16" fmla="*/ 15 w 30"/>
                <a:gd name="T17" fmla="*/ 30 h 40"/>
                <a:gd name="T18" fmla="*/ 9 w 30"/>
                <a:gd name="T19" fmla="*/ 29 h 40"/>
                <a:gd name="T20" fmla="*/ 4 w 30"/>
                <a:gd name="T21" fmla="*/ 25 h 40"/>
                <a:gd name="T22" fmla="*/ 4 w 30"/>
                <a:gd name="T23" fmla="*/ 40 h 40"/>
                <a:gd name="T24" fmla="*/ 0 w 30"/>
                <a:gd name="T25" fmla="*/ 40 h 40"/>
                <a:gd name="T26" fmla="*/ 0 w 30"/>
                <a:gd name="T27" fmla="*/ 1 h 40"/>
                <a:gd name="T28" fmla="*/ 15 w 30"/>
                <a:gd name="T29" fmla="*/ 4 h 40"/>
                <a:gd name="T30" fmla="*/ 7 w 30"/>
                <a:gd name="T31" fmla="*/ 7 h 40"/>
                <a:gd name="T32" fmla="*/ 4 w 30"/>
                <a:gd name="T33" fmla="*/ 15 h 40"/>
                <a:gd name="T34" fmla="*/ 5 w 30"/>
                <a:gd name="T35" fmla="*/ 21 h 40"/>
                <a:gd name="T36" fmla="*/ 9 w 30"/>
                <a:gd name="T37" fmla="*/ 25 h 40"/>
                <a:gd name="T38" fmla="*/ 15 w 30"/>
                <a:gd name="T39" fmla="*/ 27 h 40"/>
                <a:gd name="T40" fmla="*/ 21 w 30"/>
                <a:gd name="T41" fmla="*/ 25 h 40"/>
                <a:gd name="T42" fmla="*/ 25 w 30"/>
                <a:gd name="T43" fmla="*/ 21 h 40"/>
                <a:gd name="T44" fmla="*/ 26 w 30"/>
                <a:gd name="T45" fmla="*/ 15 h 40"/>
                <a:gd name="T46" fmla="*/ 25 w 30"/>
                <a:gd name="T47" fmla="*/ 10 h 40"/>
                <a:gd name="T48" fmla="*/ 21 w 30"/>
                <a:gd name="T49" fmla="*/ 5 h 40"/>
                <a:gd name="T50" fmla="*/ 15 w 30"/>
                <a:gd name="T51"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40">
                  <a:moveTo>
                    <a:pt x="0" y="1"/>
                  </a:moveTo>
                  <a:cubicBezTo>
                    <a:pt x="4" y="1"/>
                    <a:pt x="4" y="1"/>
                    <a:pt x="4" y="1"/>
                  </a:cubicBezTo>
                  <a:cubicBezTo>
                    <a:pt x="4" y="6"/>
                    <a:pt x="4" y="6"/>
                    <a:pt x="4" y="6"/>
                  </a:cubicBezTo>
                  <a:cubicBezTo>
                    <a:pt x="5" y="4"/>
                    <a:pt x="7" y="3"/>
                    <a:pt x="9" y="2"/>
                  </a:cubicBezTo>
                  <a:cubicBezTo>
                    <a:pt x="11" y="1"/>
                    <a:pt x="13" y="0"/>
                    <a:pt x="15" y="0"/>
                  </a:cubicBezTo>
                  <a:cubicBezTo>
                    <a:pt x="19" y="0"/>
                    <a:pt x="23" y="2"/>
                    <a:pt x="26" y="5"/>
                  </a:cubicBezTo>
                  <a:cubicBezTo>
                    <a:pt x="29" y="8"/>
                    <a:pt x="30" y="11"/>
                    <a:pt x="30" y="15"/>
                  </a:cubicBezTo>
                  <a:cubicBezTo>
                    <a:pt x="30" y="19"/>
                    <a:pt x="29" y="23"/>
                    <a:pt x="26" y="26"/>
                  </a:cubicBezTo>
                  <a:cubicBezTo>
                    <a:pt x="23" y="29"/>
                    <a:pt x="19" y="30"/>
                    <a:pt x="15" y="30"/>
                  </a:cubicBezTo>
                  <a:cubicBezTo>
                    <a:pt x="13" y="30"/>
                    <a:pt x="11" y="30"/>
                    <a:pt x="9" y="29"/>
                  </a:cubicBezTo>
                  <a:cubicBezTo>
                    <a:pt x="7" y="28"/>
                    <a:pt x="6" y="27"/>
                    <a:pt x="4" y="25"/>
                  </a:cubicBezTo>
                  <a:cubicBezTo>
                    <a:pt x="4" y="40"/>
                    <a:pt x="4" y="40"/>
                    <a:pt x="4" y="40"/>
                  </a:cubicBezTo>
                  <a:cubicBezTo>
                    <a:pt x="0" y="40"/>
                    <a:pt x="0" y="40"/>
                    <a:pt x="0" y="40"/>
                  </a:cubicBezTo>
                  <a:lnTo>
                    <a:pt x="0" y="1"/>
                  </a:lnTo>
                  <a:close/>
                  <a:moveTo>
                    <a:pt x="15" y="4"/>
                  </a:moveTo>
                  <a:cubicBezTo>
                    <a:pt x="12" y="4"/>
                    <a:pt x="9" y="5"/>
                    <a:pt x="7" y="7"/>
                  </a:cubicBezTo>
                  <a:cubicBezTo>
                    <a:pt x="5" y="9"/>
                    <a:pt x="4" y="12"/>
                    <a:pt x="4" y="15"/>
                  </a:cubicBezTo>
                  <a:cubicBezTo>
                    <a:pt x="4" y="18"/>
                    <a:pt x="4" y="20"/>
                    <a:pt x="5" y="21"/>
                  </a:cubicBezTo>
                  <a:cubicBezTo>
                    <a:pt x="6" y="23"/>
                    <a:pt x="8" y="24"/>
                    <a:pt x="9" y="25"/>
                  </a:cubicBezTo>
                  <a:cubicBezTo>
                    <a:pt x="11" y="26"/>
                    <a:pt x="13" y="27"/>
                    <a:pt x="15" y="27"/>
                  </a:cubicBezTo>
                  <a:cubicBezTo>
                    <a:pt x="17" y="27"/>
                    <a:pt x="19" y="26"/>
                    <a:pt x="21" y="25"/>
                  </a:cubicBezTo>
                  <a:cubicBezTo>
                    <a:pt x="22" y="24"/>
                    <a:pt x="24" y="23"/>
                    <a:pt x="25" y="21"/>
                  </a:cubicBezTo>
                  <a:cubicBezTo>
                    <a:pt x="26" y="19"/>
                    <a:pt x="26" y="17"/>
                    <a:pt x="26" y="15"/>
                  </a:cubicBezTo>
                  <a:cubicBezTo>
                    <a:pt x="26" y="13"/>
                    <a:pt x="26" y="11"/>
                    <a:pt x="25" y="10"/>
                  </a:cubicBezTo>
                  <a:cubicBezTo>
                    <a:pt x="24" y="8"/>
                    <a:pt x="22" y="6"/>
                    <a:pt x="21" y="5"/>
                  </a:cubicBezTo>
                  <a:cubicBezTo>
                    <a:pt x="19" y="4"/>
                    <a:pt x="17" y="4"/>
                    <a:pt x="15" y="4"/>
                  </a:cubicBez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86">
              <a:extLst>
                <a:ext uri="{FF2B5EF4-FFF2-40B4-BE49-F238E27FC236}">
                  <a16:creationId xmlns:a16="http://schemas.microsoft.com/office/drawing/2014/main" id="{3EC021A0-1E7F-47D7-914D-758B06AB4531}"/>
                </a:ext>
              </a:extLst>
            </p:cNvPr>
            <p:cNvSpPr>
              <a:spLocks noChangeArrowheads="1"/>
            </p:cNvSpPr>
            <p:nvPr userDrawn="1"/>
          </p:nvSpPr>
          <p:spPr bwMode="auto">
            <a:xfrm>
              <a:off x="11728537" y="866291"/>
              <a:ext cx="6379" cy="95683"/>
            </a:xfrm>
            <a:prstGeom prst="rect">
              <a:avLst/>
            </a:prstGeom>
            <a:solidFill>
              <a:srgbClr val="004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87">
              <a:extLst>
                <a:ext uri="{FF2B5EF4-FFF2-40B4-BE49-F238E27FC236}">
                  <a16:creationId xmlns:a16="http://schemas.microsoft.com/office/drawing/2014/main" id="{167C89AE-02E0-4FE1-A187-477C3D2DE420}"/>
                </a:ext>
              </a:extLst>
            </p:cNvPr>
            <p:cNvSpPr>
              <a:spLocks noEditPoints="1"/>
            </p:cNvSpPr>
            <p:nvPr userDrawn="1"/>
          </p:nvSpPr>
          <p:spPr bwMode="auto">
            <a:xfrm>
              <a:off x="11760431" y="890212"/>
              <a:ext cx="70168" cy="71763"/>
            </a:xfrm>
            <a:custGeom>
              <a:avLst/>
              <a:gdLst>
                <a:gd name="T0" fmla="*/ 25 w 29"/>
                <a:gd name="T1" fmla="*/ 20 h 30"/>
                <a:gd name="T2" fmla="*/ 28 w 29"/>
                <a:gd name="T3" fmla="*/ 22 h 30"/>
                <a:gd name="T4" fmla="*/ 25 w 29"/>
                <a:gd name="T5" fmla="*/ 27 h 30"/>
                <a:gd name="T6" fmla="*/ 20 w 29"/>
                <a:gd name="T7" fmla="*/ 29 h 30"/>
                <a:gd name="T8" fmla="*/ 14 w 29"/>
                <a:gd name="T9" fmla="*/ 30 h 30"/>
                <a:gd name="T10" fmla="*/ 4 w 29"/>
                <a:gd name="T11" fmla="*/ 26 h 30"/>
                <a:gd name="T12" fmla="*/ 0 w 29"/>
                <a:gd name="T13" fmla="*/ 15 h 30"/>
                <a:gd name="T14" fmla="*/ 3 w 29"/>
                <a:gd name="T15" fmla="*/ 6 h 30"/>
                <a:gd name="T16" fmla="*/ 14 w 29"/>
                <a:gd name="T17" fmla="*/ 0 h 30"/>
                <a:gd name="T18" fmla="*/ 26 w 29"/>
                <a:gd name="T19" fmla="*/ 6 h 30"/>
                <a:gd name="T20" fmla="*/ 29 w 29"/>
                <a:gd name="T21" fmla="*/ 16 h 30"/>
                <a:gd name="T22" fmla="*/ 3 w 29"/>
                <a:gd name="T23" fmla="*/ 16 h 30"/>
                <a:gd name="T24" fmla="*/ 7 w 29"/>
                <a:gd name="T25" fmla="*/ 24 h 30"/>
                <a:gd name="T26" fmla="*/ 14 w 29"/>
                <a:gd name="T27" fmla="*/ 27 h 30"/>
                <a:gd name="T28" fmla="*/ 18 w 29"/>
                <a:gd name="T29" fmla="*/ 26 h 30"/>
                <a:gd name="T30" fmla="*/ 22 w 29"/>
                <a:gd name="T31" fmla="*/ 24 h 30"/>
                <a:gd name="T32" fmla="*/ 25 w 29"/>
                <a:gd name="T33" fmla="*/ 20 h 30"/>
                <a:gd name="T34" fmla="*/ 25 w 29"/>
                <a:gd name="T35" fmla="*/ 12 h 30"/>
                <a:gd name="T36" fmla="*/ 23 w 29"/>
                <a:gd name="T37" fmla="*/ 8 h 30"/>
                <a:gd name="T38" fmla="*/ 19 w 29"/>
                <a:gd name="T39" fmla="*/ 5 h 30"/>
                <a:gd name="T40" fmla="*/ 14 w 29"/>
                <a:gd name="T41" fmla="*/ 4 h 30"/>
                <a:gd name="T42" fmla="*/ 7 w 29"/>
                <a:gd name="T43" fmla="*/ 7 h 30"/>
                <a:gd name="T44" fmla="*/ 4 w 29"/>
                <a:gd name="T45" fmla="*/ 12 h 30"/>
                <a:gd name="T46" fmla="*/ 25 w 29"/>
                <a:gd name="T4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30">
                  <a:moveTo>
                    <a:pt x="25" y="20"/>
                  </a:moveTo>
                  <a:cubicBezTo>
                    <a:pt x="28" y="22"/>
                    <a:pt x="28" y="22"/>
                    <a:pt x="28" y="22"/>
                  </a:cubicBezTo>
                  <a:cubicBezTo>
                    <a:pt x="27" y="24"/>
                    <a:pt x="26" y="25"/>
                    <a:pt x="25" y="27"/>
                  </a:cubicBezTo>
                  <a:cubicBezTo>
                    <a:pt x="23" y="28"/>
                    <a:pt x="22" y="29"/>
                    <a:pt x="20" y="29"/>
                  </a:cubicBezTo>
                  <a:cubicBezTo>
                    <a:pt x="18" y="30"/>
                    <a:pt x="17" y="30"/>
                    <a:pt x="14" y="30"/>
                  </a:cubicBezTo>
                  <a:cubicBezTo>
                    <a:pt x="10" y="30"/>
                    <a:pt x="6" y="29"/>
                    <a:pt x="4" y="26"/>
                  </a:cubicBezTo>
                  <a:cubicBezTo>
                    <a:pt x="1" y="23"/>
                    <a:pt x="0" y="19"/>
                    <a:pt x="0" y="15"/>
                  </a:cubicBezTo>
                  <a:cubicBezTo>
                    <a:pt x="0" y="12"/>
                    <a:pt x="1" y="9"/>
                    <a:pt x="3" y="6"/>
                  </a:cubicBezTo>
                  <a:cubicBezTo>
                    <a:pt x="6" y="2"/>
                    <a:pt x="10" y="0"/>
                    <a:pt x="14" y="0"/>
                  </a:cubicBezTo>
                  <a:cubicBezTo>
                    <a:pt x="19" y="0"/>
                    <a:pt x="23" y="2"/>
                    <a:pt x="26" y="6"/>
                  </a:cubicBezTo>
                  <a:cubicBezTo>
                    <a:pt x="28" y="8"/>
                    <a:pt x="29" y="12"/>
                    <a:pt x="29" y="16"/>
                  </a:cubicBezTo>
                  <a:cubicBezTo>
                    <a:pt x="3" y="16"/>
                    <a:pt x="3" y="16"/>
                    <a:pt x="3" y="16"/>
                  </a:cubicBezTo>
                  <a:cubicBezTo>
                    <a:pt x="4" y="19"/>
                    <a:pt x="5" y="22"/>
                    <a:pt x="7" y="24"/>
                  </a:cubicBezTo>
                  <a:cubicBezTo>
                    <a:pt x="9" y="26"/>
                    <a:pt x="11" y="27"/>
                    <a:pt x="14" y="27"/>
                  </a:cubicBezTo>
                  <a:cubicBezTo>
                    <a:pt x="16" y="27"/>
                    <a:pt x="17" y="27"/>
                    <a:pt x="18" y="26"/>
                  </a:cubicBezTo>
                  <a:cubicBezTo>
                    <a:pt x="20" y="26"/>
                    <a:pt x="21" y="25"/>
                    <a:pt x="22" y="24"/>
                  </a:cubicBezTo>
                  <a:cubicBezTo>
                    <a:pt x="23" y="23"/>
                    <a:pt x="24" y="22"/>
                    <a:pt x="25" y="20"/>
                  </a:cubicBezTo>
                  <a:close/>
                  <a:moveTo>
                    <a:pt x="25" y="12"/>
                  </a:moveTo>
                  <a:cubicBezTo>
                    <a:pt x="24" y="10"/>
                    <a:pt x="24" y="9"/>
                    <a:pt x="23" y="8"/>
                  </a:cubicBezTo>
                  <a:cubicBezTo>
                    <a:pt x="22" y="7"/>
                    <a:pt x="21" y="6"/>
                    <a:pt x="19" y="5"/>
                  </a:cubicBezTo>
                  <a:cubicBezTo>
                    <a:pt x="18" y="4"/>
                    <a:pt x="16" y="4"/>
                    <a:pt x="14" y="4"/>
                  </a:cubicBezTo>
                  <a:cubicBezTo>
                    <a:pt x="12" y="4"/>
                    <a:pt x="9" y="5"/>
                    <a:pt x="7" y="7"/>
                  </a:cubicBezTo>
                  <a:cubicBezTo>
                    <a:pt x="6" y="8"/>
                    <a:pt x="5" y="10"/>
                    <a:pt x="4" y="12"/>
                  </a:cubicBezTo>
                  <a:lnTo>
                    <a:pt x="25" y="12"/>
                  </a:lnTo>
                  <a:close/>
                </a:path>
              </a:pathLst>
            </a:custGeom>
            <a:solidFill>
              <a:srgbClr val="004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2171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Tahoma" panose="020B060403050404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solidFill>
          <a:schemeClr val="bg2"/>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2A564D-06A5-4EFE-B38B-6D6BE06EC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42549"/>
            <a:ext cx="12192000" cy="1856941"/>
          </a:xfrm>
          <a:prstGeom prst="rect">
            <a:avLst/>
          </a:prstGeom>
        </p:spPr>
      </p:pic>
      <p:pic>
        <p:nvPicPr>
          <p:cNvPr id="3" name="תמונה 2" descr="תמונה שמכילה אובייקט&#10;&#10;תיאור שנוצר ברמת מהימנות גבוהה">
            <a:extLst>
              <a:ext uri="{FF2B5EF4-FFF2-40B4-BE49-F238E27FC236}">
                <a16:creationId xmlns:a16="http://schemas.microsoft.com/office/drawing/2014/main" id="{07CFF163-8B1C-47C8-BBE1-D23B5B2E5D6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9760" y="389002"/>
            <a:ext cx="7800815" cy="1025635"/>
          </a:xfrm>
          <a:prstGeom prst="rect">
            <a:avLst/>
          </a:prstGeom>
        </p:spPr>
      </p:pic>
      <p:sp>
        <p:nvSpPr>
          <p:cNvPr id="125" name="מציין מיקום טקסט 46">
            <a:extLst>
              <a:ext uri="{FF2B5EF4-FFF2-40B4-BE49-F238E27FC236}">
                <a16:creationId xmlns:a16="http://schemas.microsoft.com/office/drawing/2014/main" id="{5FD01500-B874-4ED1-BA77-137138AC7113}"/>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119" name="כותרת 1">
            <a:extLst>
              <a:ext uri="{FF2B5EF4-FFF2-40B4-BE49-F238E27FC236}">
                <a16:creationId xmlns:a16="http://schemas.microsoft.com/office/drawing/2014/main" id="{E40A6F19-AB55-4BB2-90A9-1D0AFF238E97}"/>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8" name="מציין מיקום טקסט 46">
            <a:extLst>
              <a:ext uri="{FF2B5EF4-FFF2-40B4-BE49-F238E27FC236}">
                <a16:creationId xmlns:a16="http://schemas.microsoft.com/office/drawing/2014/main" id="{723708AD-1A8C-4C3F-BD80-D41BBAFFB041}"/>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9" name="מציין מיקום טקסט 46">
            <a:extLst>
              <a:ext uri="{FF2B5EF4-FFF2-40B4-BE49-F238E27FC236}">
                <a16:creationId xmlns:a16="http://schemas.microsoft.com/office/drawing/2014/main" id="{0414D16D-A991-4A59-B46B-10A4B8FF1B4E}"/>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40" name="TextBox 39">
            <a:extLst>
              <a:ext uri="{FF2B5EF4-FFF2-40B4-BE49-F238E27FC236}">
                <a16:creationId xmlns:a16="http://schemas.microsoft.com/office/drawing/2014/main" id="{D7444CF9-36DD-4075-BEFB-C959185E6308}"/>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41" name="TextBox 40">
            <a:extLst>
              <a:ext uri="{FF2B5EF4-FFF2-40B4-BE49-F238E27FC236}">
                <a16:creationId xmlns:a16="http://schemas.microsoft.com/office/drawing/2014/main" id="{2BD26F86-6539-41EE-BEEC-1242BFE10597}"/>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2" name="TextBox 11">
            <a:extLst>
              <a:ext uri="{FF2B5EF4-FFF2-40B4-BE49-F238E27FC236}">
                <a16:creationId xmlns:a16="http://schemas.microsoft.com/office/drawing/2014/main" id="{13E566ED-C85F-4471-BBF7-A8D5741A95D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56382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eneral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8D1CA5A-67E0-445C-8ED9-1D97C8DEDCA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2576410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 General Divider 3">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B1FBECD-340B-4FAB-BA12-88175B94A2C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84EF2ADB-9A89-40BC-BC15-3C01C608847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7EFE5C21-EDE3-49A3-AB4C-201632488CE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71741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General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59B6A789-9E81-499C-A423-9BF9017CA763}"/>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323708105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General Divider 4">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A6888615-4A21-4FA2-A689-8FB7634D632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221EA363-98E5-455B-8A3E-B673A250ECE9}"/>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009FC410-4D6C-41A2-AE5F-CD38EB72D427}"/>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467044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eneral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 name="TextBox 5">
            <a:extLst>
              <a:ext uri="{FF2B5EF4-FFF2-40B4-BE49-F238E27FC236}">
                <a16:creationId xmlns:a16="http://schemas.microsoft.com/office/drawing/2014/main" id="{AAEF83C6-9764-4440-8BD6-C4073E91D31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2504871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General Divider 5">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9676EC95-DA8E-4E8D-AC58-BCC198B18C8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D92B2546-3267-4D3A-95E9-94EEDE110FA2}"/>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9DDB4D93-0915-4D24-8981-29B50DDF611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69070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Interoperabili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9" name="TextBox 48">
            <a:extLst>
              <a:ext uri="{FF2B5EF4-FFF2-40B4-BE49-F238E27FC236}">
                <a16:creationId xmlns:a16="http://schemas.microsoft.com/office/drawing/2014/main" id="{978F9903-36C8-46DC-A63E-A1A6975B7D4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17725665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 Interoperabil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5" name="TextBox 24">
            <a:extLst>
              <a:ext uri="{FF2B5EF4-FFF2-40B4-BE49-F238E27FC236}">
                <a16:creationId xmlns:a16="http://schemas.microsoft.com/office/drawing/2014/main" id="{2EDC8444-6C9E-45CA-BCD9-805408007AB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6" name="Footer Placeholder 3">
            <a:extLst>
              <a:ext uri="{FF2B5EF4-FFF2-40B4-BE49-F238E27FC236}">
                <a16:creationId xmlns:a16="http://schemas.microsoft.com/office/drawing/2014/main" id="{45F2A82F-CD8F-4013-8CB9-06BFC6C56457}"/>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E956F5EC-E948-4408-9F64-0657F22C8DC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239300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Connecting Thing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6" name="TextBox 45">
            <a:extLst>
              <a:ext uri="{FF2B5EF4-FFF2-40B4-BE49-F238E27FC236}">
                <a16:creationId xmlns:a16="http://schemas.microsoft.com/office/drawing/2014/main" id="{0B0DD8D0-7699-4FEA-8339-A0B0FF8F4F0C}"/>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4657052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 Connecting Thing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2" name="TextBox 21">
            <a:extLst>
              <a:ext uri="{FF2B5EF4-FFF2-40B4-BE49-F238E27FC236}">
                <a16:creationId xmlns:a16="http://schemas.microsoft.com/office/drawing/2014/main" id="{1838E914-E5C2-4FDA-8DA8-03B57C05592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3" name="Footer Placeholder 3">
            <a:extLst>
              <a:ext uri="{FF2B5EF4-FFF2-40B4-BE49-F238E27FC236}">
                <a16:creationId xmlns:a16="http://schemas.microsoft.com/office/drawing/2014/main" id="{81E0E8EA-F309-45D9-8162-AF34B3A6D15B}"/>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BAD6F975-1E67-4C33-9566-4D46D52FA26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2570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bg2"/>
        </a:solidFill>
        <a:effectLst/>
      </p:bgPr>
    </p:bg>
    <p:spTree>
      <p:nvGrpSpPr>
        <p:cNvPr id="1" name=""/>
        <p:cNvGrpSpPr/>
        <p:nvPr/>
      </p:nvGrpSpPr>
      <p:grpSpPr>
        <a:xfrm>
          <a:off x="0" y="0"/>
          <a:ext cx="0" cy="0"/>
          <a:chOff x="0" y="0"/>
          <a:chExt cx="0" cy="0"/>
        </a:xfrm>
      </p:grpSpPr>
      <p:grpSp>
        <p:nvGrpSpPr>
          <p:cNvPr id="19" name="קבוצה 18">
            <a:extLst>
              <a:ext uri="{FF2B5EF4-FFF2-40B4-BE49-F238E27FC236}">
                <a16:creationId xmlns:a16="http://schemas.microsoft.com/office/drawing/2014/main" id="{630DADC7-25AE-4B73-A1DD-1C0132BB56CA}"/>
              </a:ext>
            </a:extLst>
          </p:cNvPr>
          <p:cNvGrpSpPr/>
          <p:nvPr userDrawn="1"/>
        </p:nvGrpSpPr>
        <p:grpSpPr>
          <a:xfrm>
            <a:off x="1953901" y="0"/>
            <a:ext cx="7667717" cy="6858001"/>
            <a:chOff x="2731193" y="0"/>
            <a:chExt cx="7667717" cy="6858001"/>
          </a:xfrm>
        </p:grpSpPr>
        <p:sp>
          <p:nvSpPr>
            <p:cNvPr id="20" name="צורה חופשית: צורה 19">
              <a:extLst>
                <a:ext uri="{FF2B5EF4-FFF2-40B4-BE49-F238E27FC236}">
                  <a16:creationId xmlns:a16="http://schemas.microsoft.com/office/drawing/2014/main" id="{17DF4961-DCED-4D2E-A58B-A63307BFE713}"/>
                </a:ext>
              </a:extLst>
            </p:cNvPr>
            <p:cNvSpPr/>
            <p:nvPr userDrawn="1"/>
          </p:nvSpPr>
          <p:spPr>
            <a:xfrm>
              <a:off x="4777558" y="0"/>
              <a:ext cx="4389250" cy="6858000"/>
            </a:xfrm>
            <a:custGeom>
              <a:avLst/>
              <a:gdLst>
                <a:gd name="connsiteX0" fmla="*/ 2039448 w 4389250"/>
                <a:gd name="connsiteY0" fmla="*/ 0 h 6858000"/>
                <a:gd name="connsiteX1" fmla="*/ 2783030 w 4389250"/>
                <a:gd name="connsiteY1" fmla="*/ 0 h 6858000"/>
                <a:gd name="connsiteX2" fmla="*/ 2854818 w 4389250"/>
                <a:gd name="connsiteY2" fmla="*/ 53222 h 6858000"/>
                <a:gd name="connsiteX3" fmla="*/ 4388762 w 4389250"/>
                <a:gd name="connsiteY3" fmla="*/ 2923229 h 6858000"/>
                <a:gd name="connsiteX4" fmla="*/ 692952 w 4389250"/>
                <a:gd name="connsiteY4" fmla="*/ 6796091 h 6858000"/>
                <a:gd name="connsiteX5" fmla="*/ 498457 w 4389250"/>
                <a:gd name="connsiteY5" fmla="*/ 6858000 h 6858000"/>
                <a:gd name="connsiteX6" fmla="*/ 0 w 4389250"/>
                <a:gd name="connsiteY6" fmla="*/ 6858000 h 6858000"/>
                <a:gd name="connsiteX7" fmla="*/ 163544 w 4389250"/>
                <a:gd name="connsiteY7" fmla="*/ 6793240 h 6858000"/>
                <a:gd name="connsiteX8" fmla="*/ 3648163 w 4389250"/>
                <a:gd name="connsiteY8" fmla="*/ 2892256 h 6858000"/>
                <a:gd name="connsiteX9" fmla="*/ 2055949 w 4389250"/>
                <a:gd name="connsiteY9" fmla="*/ 12634 h 6858000"/>
                <a:gd name="connsiteX10" fmla="*/ 2039448 w 438925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9250" h="6858000">
                  <a:moveTo>
                    <a:pt x="2039448" y="0"/>
                  </a:moveTo>
                  <a:lnTo>
                    <a:pt x="2783030" y="0"/>
                  </a:lnTo>
                  <a:lnTo>
                    <a:pt x="2854818" y="53222"/>
                  </a:lnTo>
                  <a:cubicBezTo>
                    <a:pt x="3715038" y="727088"/>
                    <a:pt x="4367479" y="1656240"/>
                    <a:pt x="4388762" y="2923229"/>
                  </a:cubicBezTo>
                  <a:cubicBezTo>
                    <a:pt x="4425645" y="5114604"/>
                    <a:pt x="2365114" y="6242376"/>
                    <a:pt x="692952" y="6796091"/>
                  </a:cubicBezTo>
                  <a:lnTo>
                    <a:pt x="498457" y="6858000"/>
                  </a:lnTo>
                  <a:lnTo>
                    <a:pt x="0" y="6858000"/>
                  </a:lnTo>
                  <a:lnTo>
                    <a:pt x="163544" y="6793240"/>
                  </a:lnTo>
                  <a:cubicBezTo>
                    <a:pt x="1669864" y="6179291"/>
                    <a:pt x="3711092" y="4949986"/>
                    <a:pt x="3648163" y="2892256"/>
                  </a:cubicBezTo>
                  <a:cubicBezTo>
                    <a:pt x="3610657" y="1644998"/>
                    <a:pt x="2917462" y="702965"/>
                    <a:pt x="2055949" y="12634"/>
                  </a:cubicBezTo>
                  <a:lnTo>
                    <a:pt x="2039448" y="0"/>
                  </a:lnTo>
                  <a:close/>
                </a:path>
              </a:pathLst>
            </a:custGeom>
            <a:solidFill>
              <a:srgbClr val="E1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1" name="צורה חופשית: צורה 20">
              <a:extLst>
                <a:ext uri="{FF2B5EF4-FFF2-40B4-BE49-F238E27FC236}">
                  <a16:creationId xmlns:a16="http://schemas.microsoft.com/office/drawing/2014/main" id="{9F261F25-391E-4495-9F8C-317D9B8B7421}"/>
                </a:ext>
              </a:extLst>
            </p:cNvPr>
            <p:cNvSpPr>
              <a:spLocks/>
            </p:cNvSpPr>
            <p:nvPr userDrawn="1"/>
          </p:nvSpPr>
          <p:spPr bwMode="auto">
            <a:xfrm>
              <a:off x="2731193" y="2"/>
              <a:ext cx="4206981" cy="6857999"/>
            </a:xfrm>
            <a:custGeom>
              <a:avLst/>
              <a:gdLst>
                <a:gd name="connsiteX0" fmla="*/ 2134482 w 4206981"/>
                <a:gd name="connsiteY0" fmla="*/ 0 h 6857999"/>
                <a:gd name="connsiteX1" fmla="*/ 2565507 w 4206981"/>
                <a:gd name="connsiteY1" fmla="*/ 0 h 6857999"/>
                <a:gd name="connsiteX2" fmla="*/ 2607190 w 4206981"/>
                <a:gd name="connsiteY2" fmla="*/ 29852 h 6857999"/>
                <a:gd name="connsiteX3" fmla="*/ 4206859 w 4206981"/>
                <a:gd name="connsiteY3" fmla="*/ 2889873 h 6857999"/>
                <a:gd name="connsiteX4" fmla="*/ 364395 w 4206981"/>
                <a:gd name="connsiteY4" fmla="*/ 6830388 h 6857999"/>
                <a:gd name="connsiteX5" fmla="*/ 280110 w 4206981"/>
                <a:gd name="connsiteY5" fmla="*/ 6857999 h 6857999"/>
                <a:gd name="connsiteX6" fmla="*/ 0 w 4206981"/>
                <a:gd name="connsiteY6" fmla="*/ 6857999 h 6857999"/>
                <a:gd name="connsiteX7" fmla="*/ 67164 w 4206981"/>
                <a:gd name="connsiteY7" fmla="*/ 6831728 h 6857999"/>
                <a:gd name="connsiteX8" fmla="*/ 3516140 w 4206981"/>
                <a:gd name="connsiteY8" fmla="*/ 2908934 h 6857999"/>
                <a:gd name="connsiteX9" fmla="*/ 2319762 w 4206981"/>
                <a:gd name="connsiteY9" fmla="*/ 163793 h 6857999"/>
                <a:gd name="connsiteX10" fmla="*/ 2134482 w 4206981"/>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6981" h="6857999">
                  <a:moveTo>
                    <a:pt x="2134482" y="0"/>
                  </a:moveTo>
                  <a:lnTo>
                    <a:pt x="2565507" y="0"/>
                  </a:lnTo>
                  <a:lnTo>
                    <a:pt x="2607190" y="29852"/>
                  </a:lnTo>
                  <a:cubicBezTo>
                    <a:pt x="3525928" y="721020"/>
                    <a:pt x="4217577" y="1658697"/>
                    <a:pt x="4206859" y="2889873"/>
                  </a:cubicBezTo>
                  <a:cubicBezTo>
                    <a:pt x="4186902" y="5047419"/>
                    <a:pt x="2074272" y="6248861"/>
                    <a:pt x="364395" y="6830388"/>
                  </a:cubicBezTo>
                  <a:lnTo>
                    <a:pt x="280110" y="6857999"/>
                  </a:lnTo>
                  <a:lnTo>
                    <a:pt x="0" y="6857999"/>
                  </a:lnTo>
                  <a:lnTo>
                    <a:pt x="67164" y="6831728"/>
                  </a:lnTo>
                  <a:cubicBezTo>
                    <a:pt x="1611971" y="6205232"/>
                    <a:pt x="3504906" y="4917315"/>
                    <a:pt x="3516140" y="2908934"/>
                  </a:cubicBezTo>
                  <a:cubicBezTo>
                    <a:pt x="3522095" y="1708731"/>
                    <a:pt x="3017034" y="819374"/>
                    <a:pt x="2319762" y="163793"/>
                  </a:cubicBezTo>
                  <a:lnTo>
                    <a:pt x="2134482"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2" name="צורה חופשית: צורה 21">
              <a:extLst>
                <a:ext uri="{FF2B5EF4-FFF2-40B4-BE49-F238E27FC236}">
                  <a16:creationId xmlns:a16="http://schemas.microsoft.com/office/drawing/2014/main" id="{703373F4-4545-463C-90D2-59838D91260E}"/>
                </a:ext>
              </a:extLst>
            </p:cNvPr>
            <p:cNvSpPr>
              <a:spLocks/>
            </p:cNvSpPr>
            <p:nvPr userDrawn="1"/>
          </p:nvSpPr>
          <p:spPr bwMode="auto">
            <a:xfrm>
              <a:off x="3885728" y="1"/>
              <a:ext cx="4093156" cy="6857999"/>
            </a:xfrm>
            <a:custGeom>
              <a:avLst/>
              <a:gdLst>
                <a:gd name="connsiteX0" fmla="*/ 1916065 w 4093156"/>
                <a:gd name="connsiteY0" fmla="*/ 0 h 6857999"/>
                <a:gd name="connsiteX1" fmla="*/ 2481932 w 4093156"/>
                <a:gd name="connsiteY1" fmla="*/ 0 h 6857999"/>
                <a:gd name="connsiteX2" fmla="*/ 2637513 w 4093156"/>
                <a:gd name="connsiteY2" fmla="*/ 119981 h 6857999"/>
                <a:gd name="connsiteX3" fmla="*/ 4093021 w 4093156"/>
                <a:gd name="connsiteY3" fmla="*/ 2889873 h 6857999"/>
                <a:gd name="connsiteX4" fmla="*/ 424957 w 4093156"/>
                <a:gd name="connsiteY4" fmla="*/ 6820408 h 6857999"/>
                <a:gd name="connsiteX5" fmla="*/ 312696 w 4093156"/>
                <a:gd name="connsiteY5" fmla="*/ 6857999 h 6857999"/>
                <a:gd name="connsiteX6" fmla="*/ 0 w 4093156"/>
                <a:gd name="connsiteY6" fmla="*/ 6857999 h 6857999"/>
                <a:gd name="connsiteX7" fmla="*/ 37473 w 4093156"/>
                <a:gd name="connsiteY7" fmla="*/ 6843451 h 6857999"/>
                <a:gd name="connsiteX8" fmla="*/ 3414182 w 4093156"/>
                <a:gd name="connsiteY8" fmla="*/ 2923229 h 6857999"/>
                <a:gd name="connsiteX9" fmla="*/ 1931972 w 4093156"/>
                <a:gd name="connsiteY9" fmla="*/ 12867 h 6857999"/>
                <a:gd name="connsiteX10" fmla="*/ 1916065 w 4093156"/>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3156" h="6857999">
                  <a:moveTo>
                    <a:pt x="1916065" y="0"/>
                  </a:moveTo>
                  <a:lnTo>
                    <a:pt x="2481932" y="0"/>
                  </a:lnTo>
                  <a:lnTo>
                    <a:pt x="2637513" y="119981"/>
                  </a:lnTo>
                  <a:cubicBezTo>
                    <a:pt x="3461823" y="790118"/>
                    <a:pt x="4082377" y="1693319"/>
                    <a:pt x="4093021" y="2889873"/>
                  </a:cubicBezTo>
                  <a:cubicBezTo>
                    <a:pt x="4112374" y="5087764"/>
                    <a:pt x="2050364" y="6254462"/>
                    <a:pt x="424957" y="6820408"/>
                  </a:cubicBezTo>
                  <a:lnTo>
                    <a:pt x="312696" y="6857999"/>
                  </a:lnTo>
                  <a:lnTo>
                    <a:pt x="0" y="6857999"/>
                  </a:lnTo>
                  <a:lnTo>
                    <a:pt x="37473" y="6843451"/>
                  </a:lnTo>
                  <a:cubicBezTo>
                    <a:pt x="1492772" y="6258553"/>
                    <a:pt x="3443881" y="5043389"/>
                    <a:pt x="3414182" y="2923229"/>
                  </a:cubicBezTo>
                  <a:cubicBezTo>
                    <a:pt x="3397211" y="1658102"/>
                    <a:pt x="2750863" y="707246"/>
                    <a:pt x="1931972" y="12867"/>
                  </a:cubicBezTo>
                  <a:lnTo>
                    <a:pt x="1916065" y="0"/>
                  </a:lnTo>
                  <a:close/>
                </a:path>
              </a:pathLst>
            </a:custGeom>
            <a:solidFill>
              <a:srgbClr val="E1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rtl="0"/>
              <a:endParaRPr lang="en-US"/>
            </a:p>
          </p:txBody>
        </p:sp>
        <p:sp>
          <p:nvSpPr>
            <p:cNvPr id="23" name="צורה חופשית: צורה 22">
              <a:extLst>
                <a:ext uri="{FF2B5EF4-FFF2-40B4-BE49-F238E27FC236}">
                  <a16:creationId xmlns:a16="http://schemas.microsoft.com/office/drawing/2014/main" id="{590407C2-26F7-45D5-BE31-B110BBC52073}"/>
                </a:ext>
              </a:extLst>
            </p:cNvPr>
            <p:cNvSpPr>
              <a:spLocks/>
            </p:cNvSpPr>
            <p:nvPr userDrawn="1"/>
          </p:nvSpPr>
          <p:spPr bwMode="auto">
            <a:xfrm>
              <a:off x="7973203" y="1"/>
              <a:ext cx="2425707" cy="2659585"/>
            </a:xfrm>
            <a:custGeom>
              <a:avLst/>
              <a:gdLst>
                <a:gd name="connsiteX0" fmla="*/ 0 w 2425707"/>
                <a:gd name="connsiteY0" fmla="*/ 0 h 2659585"/>
                <a:gd name="connsiteX1" fmla="*/ 544789 w 2425707"/>
                <a:gd name="connsiteY1" fmla="*/ 0 h 2659585"/>
                <a:gd name="connsiteX2" fmla="*/ 617562 w 2425707"/>
                <a:gd name="connsiteY2" fmla="*/ 48632 h 2659585"/>
                <a:gd name="connsiteX3" fmla="*/ 2425707 w 2425707"/>
                <a:gd name="connsiteY3" fmla="*/ 2659585 h 2659585"/>
                <a:gd name="connsiteX4" fmla="*/ 1558654 w 2425707"/>
                <a:gd name="connsiteY4" fmla="*/ 2659585 h 2659585"/>
                <a:gd name="connsiteX5" fmla="*/ 140026 w 2425707"/>
                <a:gd name="connsiteY5" fmla="*/ 105783 h 2659585"/>
                <a:gd name="connsiteX6" fmla="*/ 0 w 2425707"/>
                <a:gd name="connsiteY6" fmla="*/ 0 h 265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5707" h="2659585">
                  <a:moveTo>
                    <a:pt x="0" y="0"/>
                  </a:moveTo>
                  <a:lnTo>
                    <a:pt x="544789" y="0"/>
                  </a:lnTo>
                  <a:lnTo>
                    <a:pt x="617562" y="48632"/>
                  </a:lnTo>
                  <a:cubicBezTo>
                    <a:pt x="1525571" y="684578"/>
                    <a:pt x="2263581" y="1537343"/>
                    <a:pt x="2425707" y="2659585"/>
                  </a:cubicBezTo>
                  <a:lnTo>
                    <a:pt x="1558654" y="2659585"/>
                  </a:lnTo>
                  <a:cubicBezTo>
                    <a:pt x="1555379" y="1581578"/>
                    <a:pt x="942724" y="742636"/>
                    <a:pt x="140026" y="105783"/>
                  </a:cubicBezTo>
                  <a:lnTo>
                    <a:pt x="0" y="0"/>
                  </a:lnTo>
                  <a:close/>
                </a:path>
              </a:pathLst>
            </a:custGeom>
            <a:solidFill>
              <a:srgbClr val="E1F0FF"/>
            </a:solidFill>
            <a:ln>
              <a:noFill/>
            </a:ln>
            <a:extLst/>
          </p:spPr>
          <p:txBody>
            <a:bodyPr vert="horz" wrap="square" lIns="91440" tIns="45720" rIns="91440" bIns="45720" numCol="1" anchor="t" anchorCtr="0" compatLnSpc="1">
              <a:prstTxWarp prst="textNoShape">
                <a:avLst/>
              </a:prstTxWarp>
              <a:noAutofit/>
            </a:bodyPr>
            <a:lstStyle/>
            <a:p>
              <a:pPr rtl="0"/>
              <a:endParaRPr lang="en-US"/>
            </a:p>
          </p:txBody>
        </p:sp>
      </p:grpSp>
      <p:pic>
        <p:nvPicPr>
          <p:cNvPr id="13" name="תמונה 12">
            <a:extLst>
              <a:ext uri="{FF2B5EF4-FFF2-40B4-BE49-F238E27FC236}">
                <a16:creationId xmlns:a16="http://schemas.microsoft.com/office/drawing/2014/main" id="{C889F92E-54E5-4148-B838-023E4ACC68F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09762" y="389003"/>
            <a:ext cx="3414056" cy="1400739"/>
          </a:xfrm>
          <a:prstGeom prst="rect">
            <a:avLst/>
          </a:prstGeom>
        </p:spPr>
      </p:pic>
      <p:sp>
        <p:nvSpPr>
          <p:cNvPr id="26" name="מציין מיקום טקסט 46">
            <a:extLst>
              <a:ext uri="{FF2B5EF4-FFF2-40B4-BE49-F238E27FC236}">
                <a16:creationId xmlns:a16="http://schemas.microsoft.com/office/drawing/2014/main" id="{E8764290-FB38-42DB-A451-B6028A7F4AA2}"/>
              </a:ext>
            </a:extLst>
          </p:cNvPr>
          <p:cNvSpPr>
            <a:spLocks noGrp="1"/>
          </p:cNvSpPr>
          <p:nvPr>
            <p:ph type="body" sz="quarter" idx="16" hasCustomPrompt="1"/>
          </p:nvPr>
        </p:nvSpPr>
        <p:spPr>
          <a:xfrm>
            <a:off x="5047315" y="5945551"/>
            <a:ext cx="2037913" cy="360000"/>
          </a:xfrm>
        </p:spPr>
        <p:txBody>
          <a:bodyPr>
            <a:noAutofit/>
          </a:bodyPr>
          <a:lstStyle>
            <a:lvl1pPr algn="ctr">
              <a:spcBef>
                <a:spcPts val="0"/>
              </a:spcBef>
              <a:defRPr sz="2000" b="0">
                <a:solidFill>
                  <a:schemeClr val="tx1"/>
                </a:solidFill>
                <a:latin typeface="+mn-lt"/>
              </a:defRPr>
            </a:lvl1pPr>
          </a:lstStyle>
          <a:p>
            <a:pPr lvl="0"/>
            <a:r>
              <a:rPr lang="en-US" dirty="0"/>
              <a:t>Date</a:t>
            </a:r>
          </a:p>
        </p:txBody>
      </p:sp>
      <p:sp>
        <p:nvSpPr>
          <p:cNvPr id="30" name="כותרת 1">
            <a:extLst>
              <a:ext uri="{FF2B5EF4-FFF2-40B4-BE49-F238E27FC236}">
                <a16:creationId xmlns:a16="http://schemas.microsoft.com/office/drawing/2014/main" id="{9ABE937E-880A-485B-B24C-45CBD5961E90}"/>
              </a:ext>
            </a:extLst>
          </p:cNvPr>
          <p:cNvSpPr>
            <a:spLocks noGrp="1"/>
          </p:cNvSpPr>
          <p:nvPr>
            <p:ph type="ctrTitle" hasCustomPrompt="1"/>
          </p:nvPr>
        </p:nvSpPr>
        <p:spPr>
          <a:xfrm>
            <a:off x="566884" y="2947395"/>
            <a:ext cx="10998774" cy="1330920"/>
          </a:xfrm>
        </p:spPr>
        <p:txBody>
          <a:bodyPr>
            <a:noAutofit/>
          </a:bodyPr>
          <a:lstStyle>
            <a:lvl1pPr algn="ctr">
              <a:lnSpc>
                <a:spcPts val="4400"/>
              </a:lnSpc>
              <a:defRPr sz="4800" baseline="0">
                <a:solidFill>
                  <a:schemeClr val="accent1"/>
                </a:solidFill>
                <a:latin typeface="+mj-lt"/>
              </a:defRPr>
            </a:lvl1pPr>
          </a:lstStyle>
          <a:p>
            <a:r>
              <a:rPr lang="en-US" dirty="0"/>
              <a:t>Presentation title</a:t>
            </a:r>
          </a:p>
        </p:txBody>
      </p:sp>
      <p:sp>
        <p:nvSpPr>
          <p:cNvPr id="31" name="מציין מיקום טקסט 46">
            <a:extLst>
              <a:ext uri="{FF2B5EF4-FFF2-40B4-BE49-F238E27FC236}">
                <a16:creationId xmlns:a16="http://schemas.microsoft.com/office/drawing/2014/main" id="{DBBED7A2-FE66-4BAE-B1DF-AE0297E5DF36}"/>
              </a:ext>
            </a:extLst>
          </p:cNvPr>
          <p:cNvSpPr>
            <a:spLocks noGrp="1"/>
          </p:cNvSpPr>
          <p:nvPr>
            <p:ph type="body" sz="quarter" idx="13" hasCustomPrompt="1"/>
          </p:nvPr>
        </p:nvSpPr>
        <p:spPr>
          <a:xfrm>
            <a:off x="3688591" y="5071255"/>
            <a:ext cx="2880000" cy="325683"/>
          </a:xfrm>
        </p:spPr>
        <p:txBody>
          <a:bodyPr vert="horz" lIns="108878" tIns="54439" rIns="108878" bIns="54439" rtlCol="0">
            <a:noAutofit/>
          </a:bodyPr>
          <a:lstStyle>
            <a:lvl1pPr>
              <a:defRPr lang="en-US" sz="2000" b="1" dirty="0">
                <a:solidFill>
                  <a:schemeClr val="accent1"/>
                </a:solidFill>
                <a:latin typeface="+mn-lt"/>
              </a:defRPr>
            </a:lvl1pPr>
          </a:lstStyle>
          <a:p>
            <a:pPr lvl="0">
              <a:spcBef>
                <a:spcPts val="0"/>
              </a:spcBef>
            </a:pPr>
            <a:r>
              <a:rPr lang="en-US" dirty="0"/>
              <a:t>Name</a:t>
            </a:r>
          </a:p>
        </p:txBody>
      </p:sp>
      <p:sp>
        <p:nvSpPr>
          <p:cNvPr id="32" name="מציין מיקום טקסט 46">
            <a:extLst>
              <a:ext uri="{FF2B5EF4-FFF2-40B4-BE49-F238E27FC236}">
                <a16:creationId xmlns:a16="http://schemas.microsoft.com/office/drawing/2014/main" id="{04D61B56-6656-4B35-905A-D7A6DE36E9E8}"/>
              </a:ext>
            </a:extLst>
          </p:cNvPr>
          <p:cNvSpPr>
            <a:spLocks noGrp="1"/>
          </p:cNvSpPr>
          <p:nvPr>
            <p:ph type="body" sz="quarter" idx="17" hasCustomPrompt="1"/>
          </p:nvPr>
        </p:nvSpPr>
        <p:spPr>
          <a:xfrm>
            <a:off x="7222942" y="5071255"/>
            <a:ext cx="2880000" cy="325683"/>
          </a:xfrm>
        </p:spPr>
        <p:txBody>
          <a:bodyPr vert="horz" lIns="108878" tIns="54439" rIns="108878" bIns="54439" rtlCol="0">
            <a:noAutofit/>
          </a:bodyPr>
          <a:lstStyle>
            <a:lvl1pPr rtl="0">
              <a:defRPr lang="en-US" sz="2000" b="1" dirty="0">
                <a:solidFill>
                  <a:schemeClr val="accent1"/>
                </a:solidFill>
                <a:latin typeface="+mn-lt"/>
              </a:defRPr>
            </a:lvl1pPr>
          </a:lstStyle>
          <a:p>
            <a:pPr lvl="0">
              <a:spcBef>
                <a:spcPts val="0"/>
              </a:spcBef>
            </a:pPr>
            <a:r>
              <a:rPr lang="en-US" dirty="0"/>
              <a:t>Text</a:t>
            </a:r>
          </a:p>
        </p:txBody>
      </p:sp>
      <p:sp>
        <p:nvSpPr>
          <p:cNvPr id="33" name="TextBox 32">
            <a:extLst>
              <a:ext uri="{FF2B5EF4-FFF2-40B4-BE49-F238E27FC236}">
                <a16:creationId xmlns:a16="http://schemas.microsoft.com/office/drawing/2014/main" id="{23CA7211-2781-4CC7-A862-D01C14DA3256}"/>
              </a:ext>
            </a:extLst>
          </p:cNvPr>
          <p:cNvSpPr txBox="1"/>
          <p:nvPr userDrawn="1"/>
        </p:nvSpPr>
        <p:spPr>
          <a:xfrm>
            <a:off x="2041970" y="5082995"/>
            <a:ext cx="1646622"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Presented by:</a:t>
            </a:r>
          </a:p>
        </p:txBody>
      </p:sp>
      <p:sp>
        <p:nvSpPr>
          <p:cNvPr id="34" name="TextBox 33">
            <a:extLst>
              <a:ext uri="{FF2B5EF4-FFF2-40B4-BE49-F238E27FC236}">
                <a16:creationId xmlns:a16="http://schemas.microsoft.com/office/drawing/2014/main" id="{8239F56A-2FC9-4842-8E82-805A8A15B5D4}"/>
              </a:ext>
            </a:extLst>
          </p:cNvPr>
          <p:cNvSpPr txBox="1"/>
          <p:nvPr userDrawn="1"/>
        </p:nvSpPr>
        <p:spPr>
          <a:xfrm>
            <a:off x="6591952" y="5082995"/>
            <a:ext cx="681397" cy="400110"/>
          </a:xfrm>
          <a:prstGeom prst="rect">
            <a:avLst/>
          </a:prstGeom>
          <a:noFill/>
        </p:spPr>
        <p:txBody>
          <a:bodyPr wrap="square" rtlCol="0">
            <a:spAutoFit/>
          </a:bodyPr>
          <a:lstStyle/>
          <a:p>
            <a:r>
              <a:rPr lang="en-US" sz="2000" b="0" kern="1200" baseline="0" dirty="0">
                <a:solidFill>
                  <a:schemeClr val="accent1"/>
                </a:solidFill>
                <a:latin typeface="+mn-lt"/>
                <a:ea typeface="+mn-ea"/>
                <a:cs typeface="Tahoma" panose="020B0604030504040204" pitchFamily="34" charset="0"/>
              </a:rPr>
              <a:t>For:</a:t>
            </a:r>
          </a:p>
        </p:txBody>
      </p:sp>
      <p:sp>
        <p:nvSpPr>
          <p:cNvPr id="16" name="TextBox 15">
            <a:extLst>
              <a:ext uri="{FF2B5EF4-FFF2-40B4-BE49-F238E27FC236}">
                <a16:creationId xmlns:a16="http://schemas.microsoft.com/office/drawing/2014/main" id="{0025BB3E-08E5-45D6-B257-2910811173C9}"/>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48172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1" name="TextBox 40">
            <a:extLst>
              <a:ext uri="{FF2B5EF4-FFF2-40B4-BE49-F238E27FC236}">
                <a16:creationId xmlns:a16="http://schemas.microsoft.com/office/drawing/2014/main" id="{70D06280-CD97-4941-979E-AAF436D9088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71876083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 Public Safe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1" name="TextBox 20">
            <a:extLst>
              <a:ext uri="{FF2B5EF4-FFF2-40B4-BE49-F238E27FC236}">
                <a16:creationId xmlns:a16="http://schemas.microsoft.com/office/drawing/2014/main" id="{17C5ACE5-66CC-4D67-A392-3EC19DA1F02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2" name="Footer Placeholder 3">
            <a:extLst>
              <a:ext uri="{FF2B5EF4-FFF2-40B4-BE49-F238E27FC236}">
                <a16:creationId xmlns:a16="http://schemas.microsoft.com/office/drawing/2014/main" id="{5CA478FE-BAB1-4242-9DF7-8A8E6F2A7EAF}"/>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77B3D064-0B08-4DEF-812C-55F4DC3FA3E3}"/>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894717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Securit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8" name="TextBox 37">
            <a:extLst>
              <a:ext uri="{FF2B5EF4-FFF2-40B4-BE49-F238E27FC236}">
                <a16:creationId xmlns:a16="http://schemas.microsoft.com/office/drawing/2014/main" id="{255ABCB7-C237-4670-9356-9FFC5D4DF85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428343518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 Secur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3" name="TextBox 22">
            <a:extLst>
              <a:ext uri="{FF2B5EF4-FFF2-40B4-BE49-F238E27FC236}">
                <a16:creationId xmlns:a16="http://schemas.microsoft.com/office/drawing/2014/main" id="{37C45AA8-2DD0-41E2-BE70-2C7C2A145571}"/>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4" name="Footer Placeholder 3">
            <a:extLst>
              <a:ext uri="{FF2B5EF4-FFF2-40B4-BE49-F238E27FC236}">
                <a16:creationId xmlns:a16="http://schemas.microsoft.com/office/drawing/2014/main" id="{550B28D8-9AF2-47E9-A96A-1E52D940EB6C}"/>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2071622C-6C1B-4FFB-B420-1523F3F5E807}"/>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09007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Home &amp; Offic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3" name="TextBox 22">
            <a:extLst>
              <a:ext uri="{FF2B5EF4-FFF2-40B4-BE49-F238E27FC236}">
                <a16:creationId xmlns:a16="http://schemas.microsoft.com/office/drawing/2014/main" id="{A18A155C-0803-45F2-A139-AC623E9A07C7}"/>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335216919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 Home &amp; Offic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6" name="TextBox 15">
            <a:extLst>
              <a:ext uri="{FF2B5EF4-FFF2-40B4-BE49-F238E27FC236}">
                <a16:creationId xmlns:a16="http://schemas.microsoft.com/office/drawing/2014/main" id="{ED331313-3BBE-4A6D-9604-505212750757}"/>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7" name="Footer Placeholder 3">
            <a:extLst>
              <a:ext uri="{FF2B5EF4-FFF2-40B4-BE49-F238E27FC236}">
                <a16:creationId xmlns:a16="http://schemas.microsoft.com/office/drawing/2014/main" id="{0A27284A-8ECE-4A88-AFAF-5AF6A10A10D6}"/>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80A87F92-419C-4F03-BFE5-7E413A4F597C}"/>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315198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Transporta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9" name="TextBox 28">
            <a:extLst>
              <a:ext uri="{FF2B5EF4-FFF2-40B4-BE49-F238E27FC236}">
                <a16:creationId xmlns:a16="http://schemas.microsoft.com/office/drawing/2014/main" id="{8DA3B92E-BBDE-41E6-A2DE-8BABA4892C6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67563430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 Transporta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9" name="TextBox 18">
            <a:extLst>
              <a:ext uri="{FF2B5EF4-FFF2-40B4-BE49-F238E27FC236}">
                <a16:creationId xmlns:a16="http://schemas.microsoft.com/office/drawing/2014/main" id="{F8C64C3E-A2F1-4A6F-A0E8-59D88562E442}"/>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0" name="Footer Placeholder 3">
            <a:extLst>
              <a:ext uri="{FF2B5EF4-FFF2-40B4-BE49-F238E27FC236}">
                <a16:creationId xmlns:a16="http://schemas.microsoft.com/office/drawing/2014/main" id="{E48E2555-4C5B-47A1-90CE-AC3F189C611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C6FC09E2-6FC2-4A1D-8DD8-65860AD989E3}"/>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889507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Wireless System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1" name="TextBox 30">
            <a:extLst>
              <a:ext uri="{FF2B5EF4-FFF2-40B4-BE49-F238E27FC236}">
                <a16:creationId xmlns:a16="http://schemas.microsoft.com/office/drawing/2014/main" id="{19F14565-13C1-487B-AFFC-C2EB753F6140}"/>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223682136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Wireless System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30" name="TextBox 29">
            <a:extLst>
              <a:ext uri="{FF2B5EF4-FFF2-40B4-BE49-F238E27FC236}">
                <a16:creationId xmlns:a16="http://schemas.microsoft.com/office/drawing/2014/main" id="{EFAB8074-D808-4A01-AA1E-A8C534E20F88}"/>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31" name="Footer Placeholder 3">
            <a:extLst>
              <a:ext uri="{FF2B5EF4-FFF2-40B4-BE49-F238E27FC236}">
                <a16:creationId xmlns:a16="http://schemas.microsoft.com/office/drawing/2014/main" id="{C23D0673-7BDC-432D-AD50-39FE9FFF343D}"/>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BD2490F6-CDAD-4FAC-994D-AFDF6DFF3324}"/>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73761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solidFill>
          <a:schemeClr val="bg2"/>
        </a:soli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41ED0645-EEA7-4500-A273-D7D147FF9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4723632"/>
            <a:ext cx="12192000" cy="1856941"/>
          </a:xfrm>
          <a:prstGeom prst="rect">
            <a:avLst/>
          </a:prstGeom>
        </p:spPr>
      </p:pic>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8904188"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0"/>
            <a:ext cx="8904190" cy="4040687"/>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45" name="תמונה 44">
            <a:extLst>
              <a:ext uri="{FF2B5EF4-FFF2-40B4-BE49-F238E27FC236}">
                <a16:creationId xmlns:a16="http://schemas.microsoft.com/office/drawing/2014/main" id="{4522AFBD-9A9E-4F45-B8FE-CE5FB2376C0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0" name="TextBox 9">
            <a:extLst>
              <a:ext uri="{FF2B5EF4-FFF2-40B4-BE49-F238E27FC236}">
                <a16:creationId xmlns:a16="http://schemas.microsoft.com/office/drawing/2014/main" id="{C6B10DB2-7748-4164-B8A2-F994322A381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3" name="Footer Placeholder 3">
            <a:extLst>
              <a:ext uri="{FF2B5EF4-FFF2-40B4-BE49-F238E27FC236}">
                <a16:creationId xmlns:a16="http://schemas.microsoft.com/office/drawing/2014/main" id="{26445544-3A41-40EE-90C9-7278D1A41F3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2" name="מציין מיקום של כותרת תחתונה 4">
            <a:extLst>
              <a:ext uri="{FF2B5EF4-FFF2-40B4-BE49-F238E27FC236}">
                <a16:creationId xmlns:a16="http://schemas.microsoft.com/office/drawing/2014/main" id="{FC31B947-751B-4A09-BE8E-F3985E927E3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060397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4" name="TextBox 23">
            <a:extLst>
              <a:ext uri="{FF2B5EF4-FFF2-40B4-BE49-F238E27FC236}">
                <a16:creationId xmlns:a16="http://schemas.microsoft.com/office/drawing/2014/main" id="{DB4EC85E-377B-49E3-8581-98F4A5FBD68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318035270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 Network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8" name="TextBox 27">
            <a:extLst>
              <a:ext uri="{FF2B5EF4-FFF2-40B4-BE49-F238E27FC236}">
                <a16:creationId xmlns:a16="http://schemas.microsoft.com/office/drawing/2014/main" id="{837112E6-CDF3-4B9F-8343-2D9B2244AB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29" name="Footer Placeholder 3">
            <a:extLst>
              <a:ext uri="{FF2B5EF4-FFF2-40B4-BE49-F238E27FC236}">
                <a16:creationId xmlns:a16="http://schemas.microsoft.com/office/drawing/2014/main" id="{11AB7998-3E65-42DE-8F1E-102D673380FB}"/>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bg1"/>
                </a:solidFill>
                <a:latin typeface="Calibri" panose="020F0502020204030204" pitchFamily="34" charset="0"/>
                <a:cs typeface="Calibri" panose="020F0502020204030204" pitchFamily="34" charset="0"/>
              </a:rPr>
              <a:pPr algn="r"/>
              <a:t>‹#›</a:t>
            </a:fld>
            <a:endParaRPr lang="en-US" sz="1400" baseline="0" dirty="0">
              <a:solidFill>
                <a:schemeClr val="bg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91FE33DA-C4E1-4139-A4EE-3CA5644C857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364606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Better Living with IC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29" name="TextBox 28">
            <a:extLst>
              <a:ext uri="{FF2B5EF4-FFF2-40B4-BE49-F238E27FC236}">
                <a16:creationId xmlns:a16="http://schemas.microsoft.com/office/drawing/2014/main" id="{62198318-A83B-4CAA-AC54-944AE1ADE98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3568734755"/>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 Better Living with IC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5" name="TextBox 14">
            <a:extLst>
              <a:ext uri="{FF2B5EF4-FFF2-40B4-BE49-F238E27FC236}">
                <a16:creationId xmlns:a16="http://schemas.microsoft.com/office/drawing/2014/main" id="{84B2C10D-7CF2-4423-B418-DAECCC84805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6" name="Footer Placeholder 3">
            <a:extLst>
              <a:ext uri="{FF2B5EF4-FFF2-40B4-BE49-F238E27FC236}">
                <a16:creationId xmlns:a16="http://schemas.microsoft.com/office/drawing/2014/main" id="{FE4BE3E4-4019-417B-A87C-BA62D650FD5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7555F6D8-8709-4E49-84D5-FCA164BFDA5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157161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Content Deliver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62" name="TextBox 61">
            <a:extLst>
              <a:ext uri="{FF2B5EF4-FFF2-40B4-BE49-F238E27FC236}">
                <a16:creationId xmlns:a16="http://schemas.microsoft.com/office/drawing/2014/main" id="{EA376C41-18E2-4529-A444-948176B08AF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Tree>
    <p:extLst>
      <p:ext uri="{BB962C8B-B14F-4D97-AF65-F5344CB8AC3E}">
        <p14:creationId xmlns:p14="http://schemas.microsoft.com/office/powerpoint/2010/main" val="10558804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 Content Deliver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43" name="TextBox 42">
            <a:extLst>
              <a:ext uri="{FF2B5EF4-FFF2-40B4-BE49-F238E27FC236}">
                <a16:creationId xmlns:a16="http://schemas.microsoft.com/office/drawing/2014/main" id="{C86D6A44-F00F-42F7-805C-8413C84C8E8E}"/>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44" name="Footer Placeholder 3">
            <a:extLst>
              <a:ext uri="{FF2B5EF4-FFF2-40B4-BE49-F238E27FC236}">
                <a16:creationId xmlns:a16="http://schemas.microsoft.com/office/drawing/2014/main" id="{6C050F15-2D83-433C-973C-99CEEFA96328}"/>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0" name="מציין מיקום של כותרת תחתונה 4">
            <a:extLst>
              <a:ext uri="{FF2B5EF4-FFF2-40B4-BE49-F238E27FC236}">
                <a16:creationId xmlns:a16="http://schemas.microsoft.com/office/drawing/2014/main" id="{D70FCC3C-D070-495E-A4E9-9CD63D09E776}"/>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24045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F2461A2C-52BF-4F6E-AC6D-0086E64568D6}"/>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11225625"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8" name="תמונה 7">
            <a:extLst>
              <a:ext uri="{FF2B5EF4-FFF2-40B4-BE49-F238E27FC236}">
                <a16:creationId xmlns:a16="http://schemas.microsoft.com/office/drawing/2014/main" id="{D9A40441-B7FA-4C56-A9F6-81667400FCC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EAB85ED7-A3EC-4840-B6B7-F3AAEA6A7EC6}"/>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65198F5C-2171-4B1F-A434-2CDEB837F2F1}"/>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8052D5F3-C0B9-4514-B7A2-549305CDD45E}"/>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38241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9" name="מציין מיקום של כותרת 1">
            <a:extLst>
              <a:ext uri="{FF2B5EF4-FFF2-40B4-BE49-F238E27FC236}">
                <a16:creationId xmlns:a16="http://schemas.microsoft.com/office/drawing/2014/main" id="{EA62C280-1267-4CDA-A4BE-BD0F68AECDA9}"/>
              </a:ext>
            </a:extLst>
          </p:cNvPr>
          <p:cNvSpPr>
            <a:spLocks noGrp="1"/>
          </p:cNvSpPr>
          <p:nvPr>
            <p:ph type="title" hasCustomPrompt="1"/>
          </p:nvPr>
        </p:nvSpPr>
        <p:spPr>
          <a:xfrm>
            <a:off x="609759" y="274702"/>
            <a:ext cx="9525657"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p:ph sz="quarter" idx="10" hasCustomPrompt="1"/>
          </p:nvPr>
        </p:nvSpPr>
        <p:spPr>
          <a:xfrm>
            <a:off x="609758"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sp>
        <p:nvSpPr>
          <p:cNvPr id="6" name="מציין מיקום תוכן 4">
            <a:extLst>
              <a:ext uri="{FF2B5EF4-FFF2-40B4-BE49-F238E27FC236}">
                <a16:creationId xmlns:a16="http://schemas.microsoft.com/office/drawing/2014/main" id="{C3D68647-40BB-4E40-9D12-4180680B3A93}"/>
              </a:ext>
            </a:extLst>
          </p:cNvPr>
          <p:cNvSpPr>
            <a:spLocks noGrp="1"/>
          </p:cNvSpPr>
          <p:nvPr>
            <p:ph sz="quarter" idx="11" hasCustomPrompt="1"/>
          </p:nvPr>
        </p:nvSpPr>
        <p:spPr>
          <a:xfrm>
            <a:off x="6327384" y="1600571"/>
            <a:ext cx="5508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cxnSp>
        <p:nvCxnSpPr>
          <p:cNvPr id="8" name="מחבר ישר 7">
            <a:extLst>
              <a:ext uri="{FF2B5EF4-FFF2-40B4-BE49-F238E27FC236}">
                <a16:creationId xmlns:a16="http://schemas.microsoft.com/office/drawing/2014/main" id="{19F36860-9811-4767-99D7-F50368208E0C}"/>
              </a:ext>
            </a:extLst>
          </p:cNvPr>
          <p:cNvCxnSpPr/>
          <p:nvPr userDrawn="1"/>
        </p:nvCxnSpPr>
        <p:spPr>
          <a:xfrm>
            <a:off x="609758" y="1140812"/>
            <a:ext cx="115822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4AA17FF7-E86C-4838-AB9C-3F47BB9CAB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3" name="TextBox 12">
            <a:extLst>
              <a:ext uri="{FF2B5EF4-FFF2-40B4-BE49-F238E27FC236}">
                <a16:creationId xmlns:a16="http://schemas.microsoft.com/office/drawing/2014/main" id="{38B0F238-C625-43A1-9C2B-130EAD00CCFA}"/>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4" name="Footer Placeholder 3">
            <a:extLst>
              <a:ext uri="{FF2B5EF4-FFF2-40B4-BE49-F238E27FC236}">
                <a16:creationId xmlns:a16="http://schemas.microsoft.com/office/drawing/2014/main" id="{34AFCAF6-F960-4857-B88B-801B85C0EDD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1" name="מציין מיקום של כותרת תחתונה 4">
            <a:extLst>
              <a:ext uri="{FF2B5EF4-FFF2-40B4-BE49-F238E27FC236}">
                <a16:creationId xmlns:a16="http://schemas.microsoft.com/office/drawing/2014/main" id="{18FB610E-9806-493B-9C00-A8FB753631A5}"/>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379534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General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365FA8BA-D507-4143-9C90-4DEEE643B2ED}"/>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258470480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 General Divider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BA1F6496-27E9-440D-92D9-60D5EEE5B905}"/>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307B9D33-FEF9-4380-BD20-9D29DB9F42DA}"/>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AD95CAA0-D765-4A48-BCDB-23B3F8E3B80F}"/>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28291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General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כותרת 1">
            <a:extLst>
              <a:ext uri="{FF2B5EF4-FFF2-40B4-BE49-F238E27FC236}">
                <a16:creationId xmlns:a16="http://schemas.microsoft.com/office/drawing/2014/main" id="{5301E480-981E-49AF-B552-C702B15BAE22}"/>
              </a:ext>
            </a:extLst>
          </p:cNvPr>
          <p:cNvSpPr>
            <a:spLocks noGrp="1"/>
          </p:cNvSpPr>
          <p:nvPr>
            <p:ph type="title" hasCustomPrompt="1"/>
          </p:nvPr>
        </p:nvSpPr>
        <p:spPr>
          <a:xfrm>
            <a:off x="8257890" y="3429000"/>
            <a:ext cx="3600000" cy="2678030"/>
          </a:xfrm>
        </p:spPr>
        <p:txBody>
          <a:bodyPr anchor="t">
            <a:noAutofit/>
          </a:bodyPr>
          <a:lstStyle>
            <a:lvl1pPr algn="ctr">
              <a:lnSpc>
                <a:spcPts val="4800"/>
              </a:lnSpc>
              <a:defRPr sz="4800" b="0" cap="none" baseline="0">
                <a:solidFill>
                  <a:schemeClr val="tx1"/>
                </a:solidFill>
                <a:latin typeface="+mj-lt"/>
              </a:defRPr>
            </a:lvl1pPr>
          </a:lstStyle>
          <a:p>
            <a:r>
              <a:rPr lang="en-US" dirty="0"/>
              <a:t>Divider headline</a:t>
            </a:r>
          </a:p>
        </p:txBody>
      </p:sp>
      <p:pic>
        <p:nvPicPr>
          <p:cNvPr id="34" name="תמונה 33">
            <a:extLst>
              <a:ext uri="{FF2B5EF4-FFF2-40B4-BE49-F238E27FC236}">
                <a16:creationId xmlns:a16="http://schemas.microsoft.com/office/drawing/2014/main" id="{6F7F4453-8800-4C06-BF90-006519AAEA5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7" name="TextBox 6">
            <a:extLst>
              <a:ext uri="{FF2B5EF4-FFF2-40B4-BE49-F238E27FC236}">
                <a16:creationId xmlns:a16="http://schemas.microsoft.com/office/drawing/2014/main" id="{75000C9C-5F4A-4137-B5D6-C7CBCBA749CF}"/>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tx1"/>
                </a:solidFill>
              </a:rPr>
              <a:t>© ETSI 2019</a:t>
            </a:r>
            <a:endParaRPr lang="he-IL" sz="1400" dirty="0">
              <a:solidFill>
                <a:schemeClr val="tx1"/>
              </a:solidFill>
            </a:endParaRPr>
          </a:p>
        </p:txBody>
      </p:sp>
    </p:spTree>
    <p:extLst>
      <p:ext uri="{BB962C8B-B14F-4D97-AF65-F5344CB8AC3E}">
        <p14:creationId xmlns:p14="http://schemas.microsoft.com/office/powerpoint/2010/main" val="18321367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 General Divider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80" name="מחבר ישר 79">
            <a:extLst>
              <a:ext uri="{FF2B5EF4-FFF2-40B4-BE49-F238E27FC236}">
                <a16:creationId xmlns:a16="http://schemas.microsoft.com/office/drawing/2014/main" id="{6D31CB01-F4A3-47B4-9C21-E340F9C27871}"/>
              </a:ext>
            </a:extLst>
          </p:cNvPr>
          <p:cNvCxnSpPr>
            <a:cxnSpLocks/>
          </p:cNvCxnSpPr>
          <p:nvPr userDrawn="1"/>
        </p:nvCxnSpPr>
        <p:spPr>
          <a:xfrm>
            <a:off x="609758" y="1140812"/>
            <a:ext cx="90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מציין מיקום של כותרת 1">
            <a:extLst>
              <a:ext uri="{FF2B5EF4-FFF2-40B4-BE49-F238E27FC236}">
                <a16:creationId xmlns:a16="http://schemas.microsoft.com/office/drawing/2014/main" id="{EA62C280-1267-4CDA-A4BE-BD0F68AECDA9}"/>
              </a:ext>
            </a:extLst>
          </p:cNvPr>
          <p:cNvSpPr>
            <a:spLocks noGrp="1"/>
          </p:cNvSpPr>
          <p:nvPr userDrawn="1">
            <p:ph type="title" hasCustomPrompt="1"/>
          </p:nvPr>
        </p:nvSpPr>
        <p:spPr>
          <a:xfrm>
            <a:off x="609760" y="274702"/>
            <a:ext cx="9000000" cy="866110"/>
          </a:xfrm>
          <a:prstGeom prst="rect">
            <a:avLst/>
          </a:prstGeom>
        </p:spPr>
        <p:txBody>
          <a:bodyPr vert="horz" lIns="108878" tIns="54439" rIns="108878" bIns="54439" rtlCol="0" anchor="b">
            <a:noAutofit/>
          </a:bodyPr>
          <a:lstStyle>
            <a:lvl1pPr>
              <a:defRPr/>
            </a:lvl1pPr>
          </a:lstStyle>
          <a:p>
            <a:r>
              <a:rPr lang="en-US" dirty="0"/>
              <a:t>Click to add Title</a:t>
            </a:r>
          </a:p>
        </p:txBody>
      </p:sp>
      <p:sp>
        <p:nvSpPr>
          <p:cNvPr id="5" name="מציין מיקום תוכן 4">
            <a:extLst>
              <a:ext uri="{FF2B5EF4-FFF2-40B4-BE49-F238E27FC236}">
                <a16:creationId xmlns:a16="http://schemas.microsoft.com/office/drawing/2014/main" id="{7348B2B8-4808-4ED7-8666-99CDB2003C22}"/>
              </a:ext>
            </a:extLst>
          </p:cNvPr>
          <p:cNvSpPr>
            <a:spLocks noGrp="1"/>
          </p:cNvSpPr>
          <p:nvPr userDrawn="1">
            <p:ph sz="quarter" idx="10" hasCustomPrompt="1"/>
          </p:nvPr>
        </p:nvSpPr>
        <p:spPr>
          <a:xfrm>
            <a:off x="609758" y="1600571"/>
            <a:ext cx="9000000" cy="4680000"/>
          </a:xfrm>
        </p:spPr>
        <p:txBody>
          <a:bodyPr/>
          <a:lstStyle>
            <a:lvl1pPr>
              <a:defRPr/>
            </a:lvl1pPr>
            <a:lvl2pPr>
              <a:defRPr/>
            </a:lvl2pPr>
            <a:lvl3pPr>
              <a:defRPr/>
            </a:lvl3pPr>
            <a:lvl4pPr>
              <a:defRPr/>
            </a:lvl4pPr>
            <a:lvl5pPr>
              <a:defRPr/>
            </a:lvl5pPr>
            <a:lvl6pPr>
              <a:defRPr/>
            </a:lvl6pPr>
            <a:lvl7pPr>
              <a:defRPr/>
            </a:lvl7pPr>
            <a:lvl8pPr>
              <a:defRPr/>
            </a:lvl8pPr>
          </a:lstStyle>
          <a:p>
            <a:pPr lvl="0"/>
            <a:r>
              <a:rPr lang="en-US" dirty="0"/>
              <a:t>Click to add text</a:t>
            </a:r>
            <a:endParaRPr lang="he-IL" dirty="0"/>
          </a:p>
          <a:p>
            <a:pPr lvl="1"/>
            <a:r>
              <a:rPr lang="en-US" dirty="0"/>
              <a:t>2nd level</a:t>
            </a:r>
            <a:endParaRPr lang="he-IL" dirty="0"/>
          </a:p>
          <a:p>
            <a:pPr lvl="2"/>
            <a:r>
              <a:rPr lang="en-US" dirty="0"/>
              <a:t>3rd level</a:t>
            </a:r>
            <a:endParaRPr lang="he-IL" dirty="0"/>
          </a:p>
          <a:p>
            <a:pPr lvl="3"/>
            <a:r>
              <a:rPr lang="en-US" dirty="0"/>
              <a:t>4th level</a:t>
            </a:r>
            <a:endParaRPr lang="he-IL" dirty="0"/>
          </a:p>
          <a:p>
            <a:pPr lvl="4"/>
            <a:r>
              <a:rPr lang="en-US" dirty="0"/>
              <a:t>5th level</a:t>
            </a:r>
          </a:p>
          <a:p>
            <a:pPr lvl="5"/>
            <a:r>
              <a:rPr lang="en-US" dirty="0"/>
              <a:t>6th level</a:t>
            </a:r>
          </a:p>
          <a:p>
            <a:pPr lvl="6"/>
            <a:r>
              <a:rPr lang="en-US" dirty="0"/>
              <a:t>7th level</a:t>
            </a:r>
          </a:p>
          <a:p>
            <a:pPr lvl="7"/>
            <a:r>
              <a:rPr lang="en-US" dirty="0"/>
              <a:t>8th level</a:t>
            </a:r>
            <a:endParaRPr lang="he-IL" dirty="0"/>
          </a:p>
        </p:txBody>
      </p:sp>
      <p:pic>
        <p:nvPicPr>
          <p:cNvPr id="13" name="תמונה 12">
            <a:extLst>
              <a:ext uri="{FF2B5EF4-FFF2-40B4-BE49-F238E27FC236}">
                <a16:creationId xmlns:a16="http://schemas.microsoft.com/office/drawing/2014/main" id="{51374FC3-FDE5-46BE-9615-D545EFC9B39E}"/>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10345890" y="354365"/>
            <a:ext cx="1512000" cy="483835"/>
          </a:xfrm>
          <a:prstGeom prst="rect">
            <a:avLst/>
          </a:prstGeom>
        </p:spPr>
      </p:pic>
      <p:sp>
        <p:nvSpPr>
          <p:cNvPr id="11" name="TextBox 10">
            <a:extLst>
              <a:ext uri="{FF2B5EF4-FFF2-40B4-BE49-F238E27FC236}">
                <a16:creationId xmlns:a16="http://schemas.microsoft.com/office/drawing/2014/main" id="{CB15B2BD-39A7-4F11-A0F9-A8EBC07F4ED4}"/>
              </a:ext>
            </a:extLst>
          </p:cNvPr>
          <p:cNvSpPr txBox="1"/>
          <p:nvPr userDrawn="1"/>
        </p:nvSpPr>
        <p:spPr>
          <a:xfrm>
            <a:off x="622779" y="6418428"/>
            <a:ext cx="1228143" cy="307777"/>
          </a:xfrm>
          <a:prstGeom prst="rect">
            <a:avLst/>
          </a:prstGeom>
          <a:noFill/>
        </p:spPr>
        <p:txBody>
          <a:bodyPr wrap="square" rtlCol="0">
            <a:spAutoFit/>
          </a:bodyPr>
          <a:lstStyle/>
          <a:p>
            <a:pPr lvl="0"/>
            <a:r>
              <a:rPr lang="en-US" sz="1400" dirty="0">
                <a:solidFill>
                  <a:schemeClr val="bg1"/>
                </a:solidFill>
              </a:rPr>
              <a:t>© ETSI 2019</a:t>
            </a:r>
            <a:endParaRPr lang="he-IL" sz="1400" dirty="0">
              <a:solidFill>
                <a:schemeClr val="bg1"/>
              </a:solidFill>
            </a:endParaRPr>
          </a:p>
        </p:txBody>
      </p:sp>
      <p:sp>
        <p:nvSpPr>
          <p:cNvPr id="12" name="Footer Placeholder 3">
            <a:extLst>
              <a:ext uri="{FF2B5EF4-FFF2-40B4-BE49-F238E27FC236}">
                <a16:creationId xmlns:a16="http://schemas.microsoft.com/office/drawing/2014/main" id="{44E42D40-548C-4F03-B969-9E06A979BE34}"/>
              </a:ext>
            </a:extLst>
          </p:cNvPr>
          <p:cNvSpPr txBox="1">
            <a:spLocks/>
          </p:cNvSpPr>
          <p:nvPr userDrawn="1"/>
        </p:nvSpPr>
        <p:spPr>
          <a:xfrm>
            <a:off x="11205491" y="6387771"/>
            <a:ext cx="629893" cy="365125"/>
          </a:xfrm>
          <a:prstGeom prst="rect">
            <a:avLst/>
          </a:prstGeom>
        </p:spPr>
        <p:txBody>
          <a:bodyPr vert="horz" lIns="0" tIns="45720" rIns="91440" bIns="45720" rtlCol="0" anchor="ctr"/>
          <a:lstStyle>
            <a:defPPr>
              <a:defRPr lang="en-US"/>
            </a:defPPr>
            <a:lvl1pPr marL="0" algn="l" defTabSz="914400" rtl="0" eaLnBrk="1" latinLnBrk="0" hangingPunct="1">
              <a:defRPr lang="en-US" sz="700" kern="1200" smtClean="0">
                <a:solidFill>
                  <a:srgbClr val="A6AAC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8C81157-9992-4BD3-B8A9-14B1E5882052}" type="slidenum">
              <a:rPr lang="en-US" sz="1400" baseline="0" smtClean="0">
                <a:solidFill>
                  <a:schemeClr val="tx1"/>
                </a:solidFill>
                <a:latin typeface="Calibri" panose="020F0502020204030204" pitchFamily="34" charset="0"/>
                <a:cs typeface="Calibri" panose="020F0502020204030204" pitchFamily="34" charset="0"/>
              </a:rPr>
              <a:pPr algn="r"/>
              <a:t>‹#›</a:t>
            </a:fld>
            <a:endParaRPr lang="en-US" sz="1400" baseline="0" dirty="0">
              <a:solidFill>
                <a:schemeClr val="tx1"/>
              </a:solidFill>
              <a:latin typeface="Calibri" panose="020F0502020204030204" pitchFamily="34" charset="0"/>
              <a:cs typeface="Calibri" panose="020F0502020204030204" pitchFamily="34" charset="0"/>
            </a:endParaRPr>
          </a:p>
        </p:txBody>
      </p:sp>
      <p:sp>
        <p:nvSpPr>
          <p:cNvPr id="14" name="מציין מיקום של כותרת תחתונה 4">
            <a:extLst>
              <a:ext uri="{FF2B5EF4-FFF2-40B4-BE49-F238E27FC236}">
                <a16:creationId xmlns:a16="http://schemas.microsoft.com/office/drawing/2014/main" id="{44B39FA4-0625-40DB-9345-F9D4DCF46040}"/>
              </a:ext>
            </a:extLst>
          </p:cNvPr>
          <p:cNvSpPr>
            <a:spLocks noGrp="1"/>
          </p:cNvSpPr>
          <p:nvPr>
            <p:ph type="ftr" sz="quarter" idx="3"/>
          </p:nvPr>
        </p:nvSpPr>
        <p:spPr>
          <a:xfrm>
            <a:off x="4038600" y="6388995"/>
            <a:ext cx="4114800" cy="365125"/>
          </a:xfrm>
          <a:prstGeom prst="rect">
            <a:avLst/>
          </a:prstGeom>
        </p:spPr>
        <p:txBody>
          <a:bodyPr vert="horz" lIns="108878" tIns="54439" rIns="108878" bIns="54439" rtlCol="0" anchor="ctr">
            <a:noAutofit/>
          </a:bodyPr>
          <a:lstStyle>
            <a:lvl1pPr>
              <a:defRPr lang="en-US" sz="1400" baseline="0" smtClean="0">
                <a:solidFill>
                  <a:schemeClr val="bg1"/>
                </a:solidFill>
                <a:latin typeface="Calibri" panose="020F0502020204030204" pitchFamily="34" charset="0"/>
                <a:cs typeface="Calibri" panose="020F0502020204030204" pitchFamily="34" charset="0"/>
              </a:defRPr>
            </a:lvl1pPr>
          </a:lstStyle>
          <a:p>
            <a:pPr algn="ctr">
              <a:buFont typeface="Wingdings" panose="05000000000000000000" pitchFamily="2" charset="2"/>
              <a:buNone/>
            </a:pPr>
            <a:r>
              <a:rPr lang="en-US"/>
              <a:t>ADD SECTION NAME</a:t>
            </a:r>
            <a:endParaRPr lang="en-US" dirty="0"/>
          </a:p>
        </p:txBody>
      </p:sp>
    </p:spTree>
    <p:extLst>
      <p:ext uri="{BB962C8B-B14F-4D97-AF65-F5344CB8AC3E}">
        <p14:creationId xmlns:p14="http://schemas.microsoft.com/office/powerpoint/2010/main" val="23283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מציין מיקום של כותרת 1">
            <a:extLst>
              <a:ext uri="{FF2B5EF4-FFF2-40B4-BE49-F238E27FC236}">
                <a16:creationId xmlns:a16="http://schemas.microsoft.com/office/drawing/2014/main" id="{2CFED113-5DDD-4FFD-8CCB-BC6D24C55D09}"/>
              </a:ext>
            </a:extLst>
          </p:cNvPr>
          <p:cNvSpPr>
            <a:spLocks noGrp="1"/>
          </p:cNvSpPr>
          <p:nvPr>
            <p:ph type="title"/>
          </p:nvPr>
        </p:nvSpPr>
        <p:spPr>
          <a:xfrm>
            <a:off x="609759" y="274702"/>
            <a:ext cx="9525657" cy="866110"/>
          </a:xfrm>
          <a:prstGeom prst="rect">
            <a:avLst/>
          </a:prstGeom>
        </p:spPr>
        <p:txBody>
          <a:bodyPr vert="horz" lIns="108878" tIns="54439" rIns="108878" bIns="54439" rtlCol="0" anchor="b">
            <a:noAutofit/>
          </a:bodyPr>
          <a:lstStyle/>
          <a:p>
            <a:r>
              <a:rPr lang="en-US" dirty="0"/>
              <a:t>Click to edit headline style</a:t>
            </a:r>
          </a:p>
        </p:txBody>
      </p:sp>
      <p:sp>
        <p:nvSpPr>
          <p:cNvPr id="24" name="מציין מיקום טקסט 2">
            <a:extLst>
              <a:ext uri="{FF2B5EF4-FFF2-40B4-BE49-F238E27FC236}">
                <a16:creationId xmlns:a16="http://schemas.microsoft.com/office/drawing/2014/main" id="{C17FB1B4-EC1B-4F1E-A23B-7FB39219B1FF}"/>
              </a:ext>
            </a:extLst>
          </p:cNvPr>
          <p:cNvSpPr>
            <a:spLocks noGrp="1"/>
          </p:cNvSpPr>
          <p:nvPr>
            <p:ph type="body" idx="1"/>
          </p:nvPr>
        </p:nvSpPr>
        <p:spPr>
          <a:xfrm>
            <a:off x="609759" y="1600571"/>
            <a:ext cx="11225625" cy="4527011"/>
          </a:xfrm>
          <a:prstGeom prst="rect">
            <a:avLst/>
          </a:prstGeom>
        </p:spPr>
        <p:txBody>
          <a:bodyPr vert="horz" lIns="108878" tIns="54439" rIns="108878" bIns="54439" rtlCol="0">
            <a:noAutofit/>
          </a:bodyPr>
          <a:lstStyle/>
          <a:p>
            <a:pPr lvl="0"/>
            <a:r>
              <a:rPr lang="en-US" dirty="0"/>
              <a:t>First Level Text</a:t>
            </a:r>
            <a:endParaRPr lang="he-IL" dirty="0"/>
          </a:p>
          <a:p>
            <a:pPr lvl="1"/>
            <a:r>
              <a:rPr lang="en-US" dirty="0"/>
              <a:t>First Level Bullet</a:t>
            </a:r>
            <a:endParaRPr lang="he-IL" dirty="0"/>
          </a:p>
          <a:p>
            <a:pPr lvl="2"/>
            <a:r>
              <a:rPr lang="en-US" dirty="0"/>
              <a:t>Second Level Bullet</a:t>
            </a:r>
          </a:p>
          <a:p>
            <a:pPr lvl="3"/>
            <a:r>
              <a:rPr lang="en-US" dirty="0"/>
              <a:t>Third Level Number</a:t>
            </a:r>
            <a:endParaRPr lang="he-IL" dirty="0"/>
          </a:p>
          <a:p>
            <a:pPr lvl="4"/>
            <a:r>
              <a:rPr lang="en-US" dirty="0"/>
              <a:t>First Level Number</a:t>
            </a:r>
          </a:p>
          <a:p>
            <a:pPr lvl="5"/>
            <a:r>
              <a:rPr lang="en-US" dirty="0"/>
              <a:t>Second Level Number</a:t>
            </a:r>
          </a:p>
          <a:p>
            <a:pPr lvl="6"/>
            <a:r>
              <a:rPr lang="en-US" dirty="0"/>
              <a:t>Third Level Number</a:t>
            </a:r>
          </a:p>
          <a:p>
            <a:pPr lvl="7"/>
            <a:r>
              <a:rPr lang="en-US" dirty="0"/>
              <a:t>Note</a:t>
            </a:r>
          </a:p>
        </p:txBody>
      </p:sp>
    </p:spTree>
    <p:extLst>
      <p:ext uri="{BB962C8B-B14F-4D97-AF65-F5344CB8AC3E}">
        <p14:creationId xmlns:p14="http://schemas.microsoft.com/office/powerpoint/2010/main" val="853609190"/>
      </p:ext>
    </p:extLst>
  </p:cSld>
  <p:clrMap bg1="lt1" tx1="dk1" bg2="lt2" tx2="dk2" accent1="accent1" accent2="accent2" accent3="accent3" accent4="accent4" accent5="accent5" accent6="accent6" hlink="hlink" folHlink="folHlink"/>
  <p:sldLayoutIdLst>
    <p:sldLayoutId id="2147483803" r:id="rId1"/>
    <p:sldLayoutId id="2147483800" r:id="rId2"/>
    <p:sldLayoutId id="2147483801" r:id="rId3"/>
    <p:sldLayoutId id="2147483660" r:id="rId4"/>
    <p:sldLayoutId id="2147483779"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10" r:id="rId16"/>
    <p:sldLayoutId id="2147483811" r:id="rId17"/>
    <p:sldLayoutId id="2147483808" r:id="rId18"/>
    <p:sldLayoutId id="2147483809" r:id="rId19"/>
    <p:sldLayoutId id="2147483806" r:id="rId20"/>
    <p:sldLayoutId id="2147483807" r:id="rId21"/>
    <p:sldLayoutId id="2147483804" r:id="rId22"/>
    <p:sldLayoutId id="2147483805" r:id="rId23"/>
    <p:sldLayoutId id="2147483791" r:id="rId24"/>
    <p:sldLayoutId id="2147483799"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Lst>
  <p:hf hdr="0" dt="0"/>
  <p:txStyles>
    <p:titleStyle>
      <a:lvl1pPr algn="l" defTabSz="914400" rtl="0" eaLnBrk="1" latinLnBrk="0" hangingPunct="1">
        <a:lnSpc>
          <a:spcPts val="3000"/>
        </a:lnSpc>
        <a:spcBef>
          <a:spcPct val="0"/>
        </a:spcBef>
        <a:buNone/>
        <a:defRPr sz="3000" b="0" kern="1200" baseline="0">
          <a:solidFill>
            <a:schemeClr val="accent1"/>
          </a:solidFill>
          <a:latin typeface="+mn-lt"/>
          <a:ea typeface="+mj-ea"/>
          <a:cs typeface="Tahoma" panose="020B0604030504040204" pitchFamily="34" charset="0"/>
        </a:defRPr>
      </a:lvl1pPr>
    </p:titleStyle>
    <p:bodyStyle>
      <a:lvl1pPr marL="0" indent="0" algn="l" defTabSz="914400" rtl="0" eaLnBrk="1" latinLnBrk="0" hangingPunct="1">
        <a:lnSpc>
          <a:spcPct val="100000"/>
        </a:lnSpc>
        <a:spcBef>
          <a:spcPts val="1800"/>
        </a:spcBef>
        <a:buFont typeface="Wingdings" panose="05000000000000000000" pitchFamily="2" charset="2"/>
        <a:buNone/>
        <a:defRPr sz="2400" kern="1200" baseline="0">
          <a:solidFill>
            <a:schemeClr val="tx1"/>
          </a:solidFill>
          <a:latin typeface="+mn-lt"/>
          <a:ea typeface="+mn-ea"/>
          <a:cs typeface="Tahoma" panose="020B0604030504040204" pitchFamily="34" charset="0"/>
        </a:defRPr>
      </a:lvl1pPr>
      <a:lvl2pPr marL="360000" indent="-360000" algn="l" defTabSz="914400" rtl="0" eaLnBrk="1" latinLnBrk="0" hangingPunct="1">
        <a:lnSpc>
          <a:spcPct val="100000"/>
        </a:lnSpc>
        <a:spcBef>
          <a:spcPts val="1200"/>
        </a:spcBef>
        <a:buClr>
          <a:schemeClr val="accent3"/>
        </a:buClr>
        <a:buSzPct val="93000"/>
        <a:buFontTx/>
        <a:buBlip>
          <a:blip r:embed="rId37"/>
        </a:buBlip>
        <a:defRPr sz="2400" kern="1200" baseline="0">
          <a:solidFill>
            <a:schemeClr val="tx1"/>
          </a:solidFill>
          <a:latin typeface="+mj-lt"/>
          <a:ea typeface="+mn-ea"/>
          <a:cs typeface="Tahoma" panose="020B0604030504040204" pitchFamily="34" charset="0"/>
        </a:defRPr>
      </a:lvl2pPr>
      <a:lvl3pPr marL="720000" indent="-360000" algn="l" defTabSz="914400" rtl="0" eaLnBrk="1" latinLnBrk="0" hangingPunct="1">
        <a:lnSpc>
          <a:spcPct val="100000"/>
        </a:lnSpc>
        <a:spcBef>
          <a:spcPts val="600"/>
        </a:spcBef>
        <a:buClr>
          <a:schemeClr val="accent2"/>
        </a:buClr>
        <a:buSzPct val="93000"/>
        <a:buFontTx/>
        <a:buBlip>
          <a:blip r:embed="rId37"/>
        </a:buBlip>
        <a:defRPr sz="2000" kern="1200" baseline="0">
          <a:solidFill>
            <a:schemeClr val="tx1"/>
          </a:solidFill>
          <a:latin typeface="+mj-lt"/>
          <a:ea typeface="+mn-ea"/>
          <a:cs typeface="Tahoma" panose="020B0604030504040204" pitchFamily="34" charset="0"/>
        </a:defRPr>
      </a:lvl3pPr>
      <a:lvl4pPr marL="1008000" indent="-288000" algn="l" defTabSz="914400" rtl="0" eaLnBrk="1" latinLnBrk="0" hangingPunct="1">
        <a:lnSpc>
          <a:spcPct val="100000"/>
        </a:lnSpc>
        <a:spcBef>
          <a:spcPts val="400"/>
        </a:spcBef>
        <a:buClr>
          <a:schemeClr val="accent2"/>
        </a:buClr>
        <a:buSzPct val="93000"/>
        <a:buFontTx/>
        <a:buBlip>
          <a:blip r:embed="rId37"/>
        </a:buBlip>
        <a:defRPr sz="1800" kern="1200" baseline="0">
          <a:solidFill>
            <a:schemeClr val="tx1"/>
          </a:solidFill>
          <a:latin typeface="+mj-lt"/>
          <a:ea typeface="+mn-ea"/>
          <a:cs typeface="Tahoma" panose="020B0604030504040204" pitchFamily="34" charset="0"/>
        </a:defRPr>
      </a:lvl4pPr>
      <a:lvl5pPr marL="360000" indent="-360000" algn="l" defTabSz="914400" rtl="0" eaLnBrk="1" latinLnBrk="0" hangingPunct="1">
        <a:lnSpc>
          <a:spcPct val="100000"/>
        </a:lnSpc>
        <a:spcBef>
          <a:spcPts val="1200"/>
        </a:spcBef>
        <a:buClr>
          <a:schemeClr val="accent2"/>
        </a:buClr>
        <a:buFont typeface="+mj-lt"/>
        <a:buAutoNum type="arabicPeriod"/>
        <a:defRPr sz="2400" kern="1200" baseline="0">
          <a:solidFill>
            <a:schemeClr val="tx1"/>
          </a:solidFill>
          <a:latin typeface="+mj-lt"/>
          <a:ea typeface="+mn-ea"/>
          <a:cs typeface="Tahoma" panose="020B0604030504040204" pitchFamily="34" charset="0"/>
        </a:defRPr>
      </a:lvl5pPr>
      <a:lvl6pPr marL="720000" indent="-360000" algn="l" defTabSz="914400" rtl="0" eaLnBrk="1" latinLnBrk="0" hangingPunct="1">
        <a:lnSpc>
          <a:spcPct val="100000"/>
        </a:lnSpc>
        <a:spcBef>
          <a:spcPts val="600"/>
        </a:spcBef>
        <a:buClr>
          <a:schemeClr val="accent2"/>
        </a:buClr>
        <a:buFont typeface="+mj-lt"/>
        <a:buAutoNum type="arabicParenR"/>
        <a:defRPr sz="2000" kern="1200" baseline="0">
          <a:solidFill>
            <a:schemeClr val="tx1"/>
          </a:solidFill>
          <a:latin typeface="+mj-lt"/>
          <a:ea typeface="+mn-ea"/>
          <a:cs typeface="Tahoma" panose="020B0604030504040204" pitchFamily="34" charset="0"/>
        </a:defRPr>
      </a:lvl6pPr>
      <a:lvl7pPr marL="1008000" indent="-288000" algn="l" defTabSz="914400" rtl="0" eaLnBrk="1" latinLnBrk="0" hangingPunct="1">
        <a:lnSpc>
          <a:spcPct val="100000"/>
        </a:lnSpc>
        <a:spcBef>
          <a:spcPts val="400"/>
        </a:spcBef>
        <a:buClr>
          <a:schemeClr val="accent2"/>
        </a:buClr>
        <a:buFont typeface="+mj-lt"/>
        <a:buAutoNum type="alphaLcParenR"/>
        <a:defRPr sz="1800" kern="1200" baseline="0">
          <a:solidFill>
            <a:schemeClr val="tx1"/>
          </a:solidFill>
          <a:latin typeface="+mj-lt"/>
          <a:ea typeface="+mn-ea"/>
          <a:cs typeface="Tahoma" panose="020B0604030504040204" pitchFamily="34" charset="0"/>
        </a:defRPr>
      </a:lvl7pPr>
      <a:lvl8pPr marL="0" indent="0" algn="l" defTabSz="914400" rtl="0" eaLnBrk="1" latinLnBrk="0" hangingPunct="1">
        <a:lnSpc>
          <a:spcPct val="100000"/>
        </a:lnSpc>
        <a:spcBef>
          <a:spcPts val="600"/>
        </a:spcBef>
        <a:buFont typeface="Arial" panose="020B0604020202020204" pitchFamily="34" charset="0"/>
        <a:buNone/>
        <a:defRPr sz="1600" kern="1200" baseline="0">
          <a:solidFill>
            <a:schemeClr val="tx1"/>
          </a:solidFill>
          <a:latin typeface="+mj-lt"/>
          <a:ea typeface="+mn-ea"/>
          <a:cs typeface="Tahoma" panose="020B0604030504040204" pitchFamily="34" charset="0"/>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2" orient="horz" pos="3960" userDrawn="1">
          <p15:clr>
            <a:srgbClr val="F26B43"/>
          </p15:clr>
        </p15:guide>
        <p15:guide id="3" orient="horz" pos="345" userDrawn="1">
          <p15:clr>
            <a:srgbClr val="F26B43"/>
          </p15:clr>
        </p15:guide>
        <p15:guide id="4" pos="336" userDrawn="1">
          <p15:clr>
            <a:srgbClr val="F26B43"/>
          </p15:clr>
        </p15:guide>
        <p15:guide id="5" pos="7334" userDrawn="1">
          <p15:clr>
            <a:srgbClr val="F26B43"/>
          </p15:clr>
        </p15:guide>
        <p15:guide id="6" orient="horz" pos="1192" userDrawn="1">
          <p15:clr>
            <a:srgbClr val="A4A3A4"/>
          </p15:clr>
        </p15:guide>
        <p15:guide id="7" orient="horz" pos="960" userDrawn="1">
          <p15:clr>
            <a:srgbClr val="A4A3A4"/>
          </p15:clr>
        </p15:guide>
        <p15:guide id="9" orient="horz" pos="1420" userDrawn="1">
          <p15:clr>
            <a:srgbClr val="A4A3A4"/>
          </p15:clr>
        </p15:guide>
        <p15:guide id="12" orient="horz" pos="2160" userDrawn="1">
          <p15:clr>
            <a:srgbClr val="A4A3A4"/>
          </p15:clr>
        </p15:guide>
        <p15:guide id="13" orient="horz" pos="6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ummerofcode.withgoogle.com/abou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summerofcode.withgoogle.com/how-it-works/"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70EFC105-4126-4095-9808-AAFCC9AA83CD}"/>
              </a:ext>
            </a:extLst>
          </p:cNvPr>
          <p:cNvSpPr>
            <a:spLocks noGrp="1"/>
          </p:cNvSpPr>
          <p:nvPr>
            <p:ph type="body" sz="quarter" idx="16"/>
          </p:nvPr>
        </p:nvSpPr>
        <p:spPr/>
        <p:txBody>
          <a:bodyPr/>
          <a:lstStyle/>
          <a:p>
            <a:r>
              <a:rPr lang="en-US" dirty="0"/>
              <a:t>23.01.2019</a:t>
            </a:r>
          </a:p>
        </p:txBody>
      </p:sp>
      <p:sp>
        <p:nvSpPr>
          <p:cNvPr id="2" name="כותרת 1">
            <a:extLst>
              <a:ext uri="{FF2B5EF4-FFF2-40B4-BE49-F238E27FC236}">
                <a16:creationId xmlns:a16="http://schemas.microsoft.com/office/drawing/2014/main" id="{4A59707F-057E-4A2B-8139-5C96DDFC9F5E}"/>
              </a:ext>
            </a:extLst>
          </p:cNvPr>
          <p:cNvSpPr>
            <a:spLocks noGrp="1"/>
          </p:cNvSpPr>
          <p:nvPr>
            <p:ph type="ctrTitle"/>
          </p:nvPr>
        </p:nvSpPr>
        <p:spPr/>
        <p:txBody>
          <a:bodyPr/>
          <a:lstStyle/>
          <a:p>
            <a:r>
              <a:rPr lang="en-US" dirty="0"/>
              <a:t>TOP</a:t>
            </a:r>
            <a:br>
              <a:rPr lang="en-US" dirty="0"/>
            </a:br>
            <a:r>
              <a:rPr lang="en-US" dirty="0"/>
              <a:t>Applying for Google Summer of Code</a:t>
            </a:r>
          </a:p>
        </p:txBody>
      </p:sp>
      <p:sp>
        <p:nvSpPr>
          <p:cNvPr id="3" name="מציין מיקום טקסט 2">
            <a:extLst>
              <a:ext uri="{FF2B5EF4-FFF2-40B4-BE49-F238E27FC236}">
                <a16:creationId xmlns:a16="http://schemas.microsoft.com/office/drawing/2014/main" id="{383F8D3C-4FCC-45C2-A491-65EFF4E00AA8}"/>
              </a:ext>
            </a:extLst>
          </p:cNvPr>
          <p:cNvSpPr>
            <a:spLocks noGrp="1"/>
          </p:cNvSpPr>
          <p:nvPr>
            <p:ph type="body" sz="quarter" idx="13"/>
          </p:nvPr>
        </p:nvSpPr>
        <p:spPr/>
        <p:txBody>
          <a:bodyPr/>
          <a:lstStyle/>
          <a:p>
            <a:r>
              <a:rPr lang="en-US" dirty="0"/>
              <a:t>Michele Carignani (ETSI)</a:t>
            </a:r>
          </a:p>
        </p:txBody>
      </p:sp>
      <p:sp>
        <p:nvSpPr>
          <p:cNvPr id="4" name="מציין מיקום טקסט 3">
            <a:extLst>
              <a:ext uri="{FF2B5EF4-FFF2-40B4-BE49-F238E27FC236}">
                <a16:creationId xmlns:a16="http://schemas.microsoft.com/office/drawing/2014/main" id="{8156C221-E8FE-4FCC-B9EC-0C922B7AB2C1}"/>
              </a:ext>
            </a:extLst>
          </p:cNvPr>
          <p:cNvSpPr>
            <a:spLocks noGrp="1"/>
          </p:cNvSpPr>
          <p:nvPr>
            <p:ph type="body" sz="quarter" idx="17"/>
          </p:nvPr>
        </p:nvSpPr>
        <p:spPr/>
        <p:txBody>
          <a:bodyPr/>
          <a:lstStyle/>
          <a:p>
            <a:r>
              <a:rPr lang="en-US" dirty="0"/>
              <a:t>MTS#75</a:t>
            </a:r>
          </a:p>
        </p:txBody>
      </p:sp>
    </p:spTree>
    <p:extLst>
      <p:ext uri="{BB962C8B-B14F-4D97-AF65-F5344CB8AC3E}">
        <p14:creationId xmlns:p14="http://schemas.microsoft.com/office/powerpoint/2010/main" val="165779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p:txBody>
          <a:bodyPr/>
          <a:lstStyle/>
          <a:p>
            <a:r>
              <a:rPr lang="en-US" dirty="0"/>
              <a:t>Google Summer of Code 2019</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r>
              <a:rPr lang="en-US" dirty="0">
                <a:hlinkClick r:id="rId2"/>
              </a:rPr>
              <a:t>https://summerofcode.withgoogle.com/about/</a:t>
            </a:r>
            <a:endParaRPr lang="en-US" dirty="0"/>
          </a:p>
          <a:p>
            <a:r>
              <a:rPr lang="en-GB" dirty="0"/>
              <a:t>Google Summer of Code is a global program focused on introducing students to open source software development. Students work on a 3 month programming project with an open source organization during their break from university.</a:t>
            </a:r>
          </a:p>
          <a:p>
            <a:r>
              <a:rPr lang="en-GB" dirty="0"/>
              <a:t>Since its inception in 2005, the program has brought together 14,000+ student participants and 24,000+ mentors from over 118 countries worldwide. Google Summer of Code has produced 35,000,000+ lines of code for 651 open source organizations.</a:t>
            </a:r>
          </a:p>
          <a:p>
            <a:pPr lvl="7"/>
            <a:endParaRPr lang="en-US" dirty="0"/>
          </a:p>
        </p:txBody>
      </p:sp>
    </p:spTree>
    <p:extLst>
      <p:ext uri="{BB962C8B-B14F-4D97-AF65-F5344CB8AC3E}">
        <p14:creationId xmlns:p14="http://schemas.microsoft.com/office/powerpoint/2010/main" val="51551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a:xfrm>
            <a:off x="609759" y="274702"/>
            <a:ext cx="9525657" cy="866110"/>
          </a:xfrm>
        </p:spPr>
        <p:txBody>
          <a:bodyPr/>
          <a:lstStyle/>
          <a:p>
            <a:r>
              <a:rPr lang="en-US" dirty="0"/>
              <a:t>How it works</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pPr lvl="1"/>
            <a:r>
              <a:rPr lang="en-US" dirty="0">
                <a:hlinkClick r:id="rId2"/>
              </a:rPr>
              <a:t>https://summerofcode.withgoogle.com/how-it-works/</a:t>
            </a:r>
            <a:endParaRPr lang="en-US" dirty="0"/>
          </a:p>
          <a:p>
            <a:pPr lvl="1"/>
            <a:endParaRPr lang="en-US" dirty="0"/>
          </a:p>
          <a:p>
            <a:r>
              <a:rPr lang="en-GB" b="1" dirty="0"/>
              <a:t>“Organizations</a:t>
            </a:r>
          </a:p>
          <a:p>
            <a:r>
              <a:rPr lang="en-GB" dirty="0"/>
              <a:t>Open source projects apply to be mentor organizations. Once accepted, organizations discuss possible ideas with students and then decide on the proposals they wish to mentor for the summer. They provide mentors to help guide each student through the program.”</a:t>
            </a:r>
          </a:p>
          <a:p>
            <a:pPr lvl="1"/>
            <a:endParaRPr lang="en-US" dirty="0"/>
          </a:p>
        </p:txBody>
      </p:sp>
    </p:spTree>
    <p:extLst>
      <p:ext uri="{BB962C8B-B14F-4D97-AF65-F5344CB8AC3E}">
        <p14:creationId xmlns:p14="http://schemas.microsoft.com/office/powerpoint/2010/main" val="384918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C512-93C4-4161-89FD-8F4C87EDB773}"/>
              </a:ext>
            </a:extLst>
          </p:cNvPr>
          <p:cNvSpPr>
            <a:spLocks noGrp="1"/>
          </p:cNvSpPr>
          <p:nvPr>
            <p:ph type="title"/>
          </p:nvPr>
        </p:nvSpPr>
        <p:spPr/>
        <p:txBody>
          <a:bodyPr/>
          <a:lstStyle/>
          <a:p>
            <a:r>
              <a:rPr lang="en-GB" dirty="0"/>
              <a:t>Timeline</a:t>
            </a:r>
          </a:p>
        </p:txBody>
      </p:sp>
      <p:sp>
        <p:nvSpPr>
          <p:cNvPr id="4" name="Footer Placeholder 3">
            <a:extLst>
              <a:ext uri="{FF2B5EF4-FFF2-40B4-BE49-F238E27FC236}">
                <a16:creationId xmlns:a16="http://schemas.microsoft.com/office/drawing/2014/main" id="{E3D984B3-EED0-47F3-9CEC-EA2E7CEB1EDC}"/>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5" name="Picture 4">
            <a:extLst>
              <a:ext uri="{FF2B5EF4-FFF2-40B4-BE49-F238E27FC236}">
                <a16:creationId xmlns:a16="http://schemas.microsoft.com/office/drawing/2014/main" id="{68385EE4-B477-473A-9C5F-F10CF44BF55B}"/>
              </a:ext>
            </a:extLst>
          </p:cNvPr>
          <p:cNvPicPr>
            <a:picLocks noChangeAspect="1"/>
          </p:cNvPicPr>
          <p:nvPr/>
        </p:nvPicPr>
        <p:blipFill rotWithShape="1">
          <a:blip r:embed="rId2"/>
          <a:srcRect b="38921"/>
          <a:stretch/>
        </p:blipFill>
        <p:spPr>
          <a:xfrm>
            <a:off x="944257" y="1334588"/>
            <a:ext cx="10303486" cy="4188823"/>
          </a:xfrm>
          <a:prstGeom prst="rect">
            <a:avLst/>
          </a:prstGeom>
        </p:spPr>
      </p:pic>
      <p:sp>
        <p:nvSpPr>
          <p:cNvPr id="6" name="Rectangle 5">
            <a:extLst>
              <a:ext uri="{FF2B5EF4-FFF2-40B4-BE49-F238E27FC236}">
                <a16:creationId xmlns:a16="http://schemas.microsoft.com/office/drawing/2014/main" id="{D1A20C92-A185-4886-AF4C-8A5A2CB2CC94}"/>
              </a:ext>
            </a:extLst>
          </p:cNvPr>
          <p:cNvSpPr/>
          <p:nvPr/>
        </p:nvSpPr>
        <p:spPr>
          <a:xfrm>
            <a:off x="1323101" y="2897776"/>
            <a:ext cx="9449402" cy="12475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Tree>
    <p:extLst>
      <p:ext uri="{BB962C8B-B14F-4D97-AF65-F5344CB8AC3E}">
        <p14:creationId xmlns:p14="http://schemas.microsoft.com/office/powerpoint/2010/main" val="157301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C512-93C4-4161-89FD-8F4C87EDB773}"/>
              </a:ext>
            </a:extLst>
          </p:cNvPr>
          <p:cNvSpPr>
            <a:spLocks noGrp="1"/>
          </p:cNvSpPr>
          <p:nvPr>
            <p:ph type="title"/>
          </p:nvPr>
        </p:nvSpPr>
        <p:spPr/>
        <p:txBody>
          <a:bodyPr/>
          <a:lstStyle/>
          <a:p>
            <a:r>
              <a:rPr lang="en-GB" dirty="0"/>
              <a:t>Timeline (cont’d)</a:t>
            </a:r>
          </a:p>
        </p:txBody>
      </p:sp>
      <p:sp>
        <p:nvSpPr>
          <p:cNvPr id="4" name="Footer Placeholder 3">
            <a:extLst>
              <a:ext uri="{FF2B5EF4-FFF2-40B4-BE49-F238E27FC236}">
                <a16:creationId xmlns:a16="http://schemas.microsoft.com/office/drawing/2014/main" id="{E3D984B3-EED0-47F3-9CEC-EA2E7CEB1EDC}"/>
              </a:ext>
            </a:extLst>
          </p:cNvPr>
          <p:cNvSpPr>
            <a:spLocks noGrp="1"/>
          </p:cNvSpPr>
          <p:nvPr>
            <p:ph type="ftr" sz="quarter" idx="3"/>
          </p:nvPr>
        </p:nvSpPr>
        <p:spPr/>
        <p:txBody>
          <a:bodyPr/>
          <a:lstStyle/>
          <a:p>
            <a:pPr algn="ctr">
              <a:buFont typeface="Wingdings" panose="05000000000000000000" pitchFamily="2" charset="2"/>
              <a:buNone/>
            </a:pPr>
            <a:r>
              <a:rPr lang="en-US"/>
              <a:t>ADD SECTION NAME</a:t>
            </a:r>
            <a:endParaRPr lang="en-US" dirty="0"/>
          </a:p>
        </p:txBody>
      </p:sp>
      <p:pic>
        <p:nvPicPr>
          <p:cNvPr id="3" name="Picture 2">
            <a:extLst>
              <a:ext uri="{FF2B5EF4-FFF2-40B4-BE49-F238E27FC236}">
                <a16:creationId xmlns:a16="http://schemas.microsoft.com/office/drawing/2014/main" id="{42BD9BEC-64B6-44C6-8F3C-A92EEE7FB1B7}"/>
              </a:ext>
            </a:extLst>
          </p:cNvPr>
          <p:cNvPicPr>
            <a:picLocks noChangeAspect="1"/>
          </p:cNvPicPr>
          <p:nvPr/>
        </p:nvPicPr>
        <p:blipFill>
          <a:blip r:embed="rId2"/>
          <a:stretch>
            <a:fillRect/>
          </a:stretch>
        </p:blipFill>
        <p:spPr>
          <a:xfrm>
            <a:off x="2425664" y="1179944"/>
            <a:ext cx="7340672" cy="5403354"/>
          </a:xfrm>
          <a:prstGeom prst="rect">
            <a:avLst/>
          </a:prstGeom>
        </p:spPr>
      </p:pic>
      <p:sp>
        <p:nvSpPr>
          <p:cNvPr id="6" name="Rectangle 5">
            <a:extLst>
              <a:ext uri="{FF2B5EF4-FFF2-40B4-BE49-F238E27FC236}">
                <a16:creationId xmlns:a16="http://schemas.microsoft.com/office/drawing/2014/main" id="{BEBE35B3-FE9F-4D72-93E9-AAB03A8EA208}"/>
              </a:ext>
            </a:extLst>
          </p:cNvPr>
          <p:cNvSpPr/>
          <p:nvPr/>
        </p:nvSpPr>
        <p:spPr>
          <a:xfrm>
            <a:off x="1667365" y="2190802"/>
            <a:ext cx="8098971" cy="10624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Tree>
    <p:extLst>
      <p:ext uri="{BB962C8B-B14F-4D97-AF65-F5344CB8AC3E}">
        <p14:creationId xmlns:p14="http://schemas.microsoft.com/office/powerpoint/2010/main" val="342033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0975B0CF-ED61-4BB8-883A-4C0439B7B986}"/>
              </a:ext>
            </a:extLst>
          </p:cNvPr>
          <p:cNvSpPr>
            <a:spLocks noGrp="1"/>
          </p:cNvSpPr>
          <p:nvPr>
            <p:ph type="title"/>
          </p:nvPr>
        </p:nvSpPr>
        <p:spPr>
          <a:xfrm>
            <a:off x="609759" y="274702"/>
            <a:ext cx="9525657" cy="866110"/>
          </a:xfrm>
        </p:spPr>
        <p:txBody>
          <a:bodyPr/>
          <a:lstStyle/>
          <a:p>
            <a:r>
              <a:rPr lang="en-US" dirty="0"/>
              <a:t>Please approve the following proposal</a:t>
            </a:r>
          </a:p>
        </p:txBody>
      </p:sp>
      <p:sp>
        <p:nvSpPr>
          <p:cNvPr id="6" name="מציין מיקום תוכן 5">
            <a:extLst>
              <a:ext uri="{FF2B5EF4-FFF2-40B4-BE49-F238E27FC236}">
                <a16:creationId xmlns:a16="http://schemas.microsoft.com/office/drawing/2014/main" id="{2D0DA5E3-0066-4AD3-B908-4A283028E867}"/>
              </a:ext>
            </a:extLst>
          </p:cNvPr>
          <p:cNvSpPr>
            <a:spLocks noGrp="1"/>
          </p:cNvSpPr>
          <p:nvPr>
            <p:ph sz="quarter" idx="10"/>
          </p:nvPr>
        </p:nvSpPr>
        <p:spPr/>
        <p:txBody>
          <a:bodyPr/>
          <a:lstStyle/>
          <a:p>
            <a:pPr lvl="1"/>
            <a:r>
              <a:rPr lang="en-US" dirty="0"/>
              <a:t>MTS to pursue application for GSOC</a:t>
            </a:r>
          </a:p>
          <a:p>
            <a:pPr lvl="1"/>
            <a:r>
              <a:rPr lang="en-US" dirty="0"/>
              <a:t>Mandate ETSI Secretariat to prepare application</a:t>
            </a:r>
          </a:p>
          <a:p>
            <a:pPr lvl="2"/>
            <a:r>
              <a:rPr lang="en-US" dirty="0"/>
              <a:t>Shared with TDL SC on Monday</a:t>
            </a:r>
          </a:p>
          <a:p>
            <a:pPr lvl="2"/>
            <a:r>
              <a:rPr lang="en-US" dirty="0"/>
              <a:t>Review period till Friday 1</a:t>
            </a:r>
            <a:r>
              <a:rPr lang="en-US" baseline="30000" dirty="0"/>
              <a:t>st</a:t>
            </a:r>
            <a:r>
              <a:rPr lang="en-US" dirty="0"/>
              <a:t> of Feb</a:t>
            </a:r>
          </a:p>
          <a:p>
            <a:pPr lvl="2"/>
            <a:r>
              <a:rPr lang="en-US" dirty="0"/>
              <a:t>Application done before Feb 6</a:t>
            </a:r>
            <a:r>
              <a:rPr lang="en-US" baseline="30000" dirty="0"/>
              <a:t>th</a:t>
            </a:r>
            <a:endParaRPr lang="en-US" dirty="0"/>
          </a:p>
          <a:p>
            <a:pPr lvl="1"/>
            <a:r>
              <a:rPr lang="en-US" dirty="0"/>
              <a:t>Set </a:t>
            </a:r>
            <a:r>
              <a:rPr lang="en-US"/>
              <a:t>up a TDL SC </a:t>
            </a:r>
            <a:r>
              <a:rPr lang="en-US" dirty="0" err="1"/>
              <a:t>confcall</a:t>
            </a:r>
            <a:r>
              <a:rPr lang="en-US" dirty="0"/>
              <a:t> to review applications (if any)</a:t>
            </a:r>
          </a:p>
        </p:txBody>
      </p:sp>
    </p:spTree>
    <p:extLst>
      <p:ext uri="{BB962C8B-B14F-4D97-AF65-F5344CB8AC3E}">
        <p14:creationId xmlns:p14="http://schemas.microsoft.com/office/powerpoint/2010/main" val="2895313061"/>
      </p:ext>
    </p:extLst>
  </p:cSld>
  <p:clrMapOvr>
    <a:masterClrMapping/>
  </p:clrMapOvr>
</p:sld>
</file>

<file path=ppt/theme/theme1.xml><?xml version="1.0" encoding="utf-8"?>
<a:theme xmlns:a="http://schemas.openxmlformats.org/drawingml/2006/main" name="ETSI Corporate 2018">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err="1" smtClean="0">
            <a:solidFill>
              <a:schemeClr val="tx2"/>
            </a:solidFill>
          </a:defRPr>
        </a:defPPr>
      </a:lstStyle>
    </a:txDef>
  </a:objectDefaults>
  <a:extraClrSchemeLst/>
  <a:extLst>
    <a:ext uri="{05A4C25C-085E-4340-85A3-A5531E510DB2}">
      <thm15:themeFamily xmlns:thm15="http://schemas.microsoft.com/office/thememl/2012/main" name="Presentation1" id="{2D742E89-3DE1-4EB0-B902-0142D8DDB60A}" vid="{CFBAA851-2CC0-4329-A86A-5952AC07CC77}"/>
    </a:ext>
  </a:extLst>
</a:theme>
</file>

<file path=ppt/theme/theme2.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TSI 2018">
      <a:dk1>
        <a:srgbClr val="3E484F"/>
      </a:dk1>
      <a:lt1>
        <a:srgbClr val="A0CBED"/>
      </a:lt1>
      <a:dk2>
        <a:srgbClr val="000000"/>
      </a:dk2>
      <a:lt2>
        <a:srgbClr val="FFFFFF"/>
      </a:lt2>
      <a:accent1>
        <a:srgbClr val="004A8D"/>
      </a:accent1>
      <a:accent2>
        <a:srgbClr val="007DC3"/>
      </a:accent2>
      <a:accent3>
        <a:srgbClr val="69747A"/>
      </a:accent3>
      <a:accent4>
        <a:srgbClr val="E8E196"/>
      </a:accent4>
      <a:accent5>
        <a:srgbClr val="FFC20E"/>
      </a:accent5>
      <a:accent6>
        <a:srgbClr val="8DC640"/>
      </a:accent6>
      <a:hlink>
        <a:srgbClr val="007DC3"/>
      </a:hlink>
      <a:folHlink>
        <a:srgbClr val="8C56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1555</TotalTime>
  <Words>222</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Tahoma</vt:lpstr>
      <vt:lpstr>Wingdings</vt:lpstr>
      <vt:lpstr>ETSI Corporate 2018</vt:lpstr>
      <vt:lpstr>TOP Applying for Google Summer of Code</vt:lpstr>
      <vt:lpstr>Google Summer of Code 2019</vt:lpstr>
      <vt:lpstr>How it works</vt:lpstr>
      <vt:lpstr>Timeline</vt:lpstr>
      <vt:lpstr>Timeline (cont’d)</vt:lpstr>
      <vt:lpstr>Please approve the following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or 2 Lines</dc:title>
  <dc:subject>&lt;Speech title here&gt;</dc:subject>
  <dc:creator>Michele Carignani</dc:creator>
  <cp:keywords/>
  <cp:lastModifiedBy>Michele Carignani</cp:lastModifiedBy>
  <cp:revision>6</cp:revision>
  <dcterms:created xsi:type="dcterms:W3CDTF">2019-01-22T09:44:10Z</dcterms:created>
  <dcterms:modified xsi:type="dcterms:W3CDTF">2019-01-23T13:03:50Z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urityLevel">
    <vt:lpwstr>Level 2 – Sensitive</vt:lpwstr>
  </property>
  <property fmtid="{D5CDD505-2E9C-101B-9397-08002B2CF9AE}" pid="3" name="Updated">
    <vt:bool>true</vt:bool>
  </property>
</Properties>
</file>