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7" r:id="rId3"/>
    <p:sldId id="262" r:id="rId4"/>
    <p:sldId id="265" r:id="rId5"/>
    <p:sldId id="258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6412" autoAdjust="0"/>
  </p:normalViewPr>
  <p:slideViewPr>
    <p:cSldViewPr snapToGrid="0" showGuides="1">
      <p:cViewPr varScale="1">
        <p:scale>
          <a:sx n="88" d="100"/>
          <a:sy n="88" d="100"/>
        </p:scale>
        <p:origin x="494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71AAC-6C7F-49EA-858F-6EAF79CF60E9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6141E-71BE-4E31-A161-E99910D93714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EFE5C21-EDE3-49A3-AB4C-20163248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009FC410-4D6C-41A2-AE5F-CD38EB72D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9DDB4D93-0915-4D24-8981-29B50DDF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Interoperabil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8F9903-36C8-46DC-A63E-A1A6975B7D4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65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teroperabil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DC8444-6C9E-45CA-BCD9-805408007AB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F2A82F-CD8F-4013-8CB9-06BFC6C56457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E956F5EC-E948-4408-9F64-0657F22C8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0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B0DD8D0-7699-4FEA-8339-A0B0FF8F4F0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052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necting Thing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38E914-E5C2-4FDA-8DA8-03B57C05592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1E0E8EA-F309-45D9-8162-AF34B3A6D15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AD6F975-1E67-4C33-9566-4D46D52F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0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D06280-CD97-4941-979E-AAF436D9088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608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Public Safe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C5ACE5-66CC-4D67-A392-3EC19DA1F02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5CA478FE-BAB1-4242-9DF7-8A8E6F2A7EAF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7B3D064-0B08-4DEF-812C-55F4DC3F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1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Securit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5ABCB7-C237-4670-9356-9FFC5D4DF85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3518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2071622C-6C1B-4FFB-B420-1523F3F5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0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8A155C-0803-45F2-A139-AC623E9A07C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6919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Home &amp; Offic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331313-3BBE-4A6D-9604-505212750757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A27284A-8ECE-4A88-AFAF-5AF6A10A10D6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80A87F92-419C-4F03-BFE5-7E413A4F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A3B92E-BBDE-41E6-A2DE-8BABA4892C6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3430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ransporta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C64C3E-A2F1-4A6F-A0E8-59D88562E442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E48E2555-4C5B-47A1-90CE-AC3F189C611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C6FC09E2-6FC2-4A1D-8DD8-65860AD98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0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F14565-13C1-487B-AFFC-C2EB753F614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2136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Wireless System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FAB8074-D808-4A01-AA1E-A8C534E20F88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C23D0673-7BDC-432D-AD50-39FE9FFF343D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BD2490F6-CDAD-4FAC-994D-AFDF6DFF3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1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FC31B947-751B-4A09-BE8E-F3985E92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4EC85E-377B-49E3-8581-98F4A5FBD6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Network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7112E6-CDF3-4B9F-8343-2D9B2244AB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1AB7998-3E65-42DE-8F1E-102D673380FB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91FE33DA-C4E1-4139-A4EE-3CA5644C8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06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198318-A83B-4CAA-AC54-944AE1ADE98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475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etter Living with IC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B2C10D-7CF2-4423-B418-DAECCC84805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E4BE3E4-4019-417B-A87C-BA62D650FD5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7555F6D8-8709-4E49-84D5-FCA164BFD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6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A376C41-18E2-4529-A444-948176B08AF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8044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Content Deliver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86D6A44-F00F-42F7-805C-8413C84C8E8E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6C050F15-2D83-433C-973C-99CEEFA9632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ציין מיקום של כותרת תחתונה 4">
            <a:extLst>
              <a:ext uri="{FF2B5EF4-FFF2-40B4-BE49-F238E27FC236}">
                <a16:creationId xmlns:a16="http://schemas.microsoft.com/office/drawing/2014/main" id="{D70FCC3C-D070-495E-A4E9-9CD63D09E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8052D5F3-C0B9-4514-B7A2-549305CDD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18FB610E-9806-493B-9C00-A8FB75363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AD95CAA0-D765-4A48-BCDB-23B3F8E3B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4B39FA4-0625-40DB-9345-F9D4DCF4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10" r:id="rId16"/>
    <p:sldLayoutId id="2147483811" r:id="rId17"/>
    <p:sldLayoutId id="2147483808" r:id="rId18"/>
    <p:sldLayoutId id="2147483809" r:id="rId19"/>
    <p:sldLayoutId id="2147483806" r:id="rId20"/>
    <p:sldLayoutId id="2147483807" r:id="rId21"/>
    <p:sldLayoutId id="2147483804" r:id="rId22"/>
    <p:sldLayoutId id="2147483805" r:id="rId23"/>
    <p:sldLayoutId id="2147483791" r:id="rId24"/>
    <p:sldLayoutId id="2147483799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3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3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3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ordejanovic.net/textX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23.01.2019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Request for repository to </a:t>
            </a:r>
            <a:r>
              <a:rPr lang="en-US" dirty="0" err="1"/>
              <a:t>PyTDL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Michele Carignani (ETSI)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MTS#76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b="1" dirty="0"/>
              <a:t>Attract new developers</a:t>
            </a:r>
            <a:r>
              <a:rPr lang="en-GB" dirty="0"/>
              <a:t> (especially Python users)</a:t>
            </a:r>
          </a:p>
          <a:p>
            <a:pPr lvl="1"/>
            <a:r>
              <a:rPr lang="en-GB" dirty="0"/>
              <a:t>Provide a “</a:t>
            </a:r>
            <a:r>
              <a:rPr lang="en-GB" b="1" dirty="0"/>
              <a:t>lightweight</a:t>
            </a:r>
            <a:r>
              <a:rPr lang="en-GB" dirty="0"/>
              <a:t>” tool for TDL</a:t>
            </a:r>
          </a:p>
          <a:p>
            <a:pPr lvl="1"/>
            <a:r>
              <a:rPr lang="en-GB" dirty="0"/>
              <a:t>To enable generation of executable tests in written Python (long term objective)</a:t>
            </a:r>
          </a:p>
          <a:p>
            <a:pPr lvl="2"/>
            <a:r>
              <a:rPr lang="en-GB" dirty="0"/>
              <a:t>Have TDL closer to Python</a:t>
            </a:r>
          </a:p>
        </p:txBody>
      </p:sp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5CC44-70DF-49C8-B342-2B54D0F2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PyTDL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15AF4-CC28-4C7A-A171-37D9580C7C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758" y="1504878"/>
            <a:ext cx="10214995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TDL parser, validator, converter/generator in Python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uses the </a:t>
            </a:r>
            <a:r>
              <a:rPr lang="en-GB" u="sng" dirty="0" err="1">
                <a:hlinkClick r:id="rId2"/>
              </a:rPr>
              <a:t>textX</a:t>
            </a:r>
            <a:r>
              <a:rPr lang="en-GB" u="sng" dirty="0">
                <a:hlinkClick r:id="rId2"/>
              </a:rPr>
              <a:t> python package</a:t>
            </a:r>
            <a:r>
              <a:rPr lang="en-GB" dirty="0"/>
              <a:t> to consume the </a:t>
            </a:r>
            <a:r>
              <a:rPr lang="en-GB" dirty="0" err="1"/>
              <a:t>Xtext</a:t>
            </a:r>
            <a:r>
              <a:rPr lang="en-GB" dirty="0"/>
              <a:t> grammars already available in TOP (with some modification)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C0714-0C1C-4435-9A7B-5BBC82F59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A0AE-ED67-4D04-9FE3-9161E606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another tool?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F56E5-7821-458C-BE3B-7579BADE1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D602E8-FBF0-4D59-B4FA-554AD84F0F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10214996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point is to differentiate the tool w.r.t. the Eclipse Plugins: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not a full featured IDE but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a command line tool for automated tasks and conversion,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to be easily extended (maybe through a templating system like </a:t>
            </a:r>
            <a:r>
              <a:rPr lang="en-GB" dirty="0" err="1"/>
              <a:t>Mustache</a:t>
            </a:r>
            <a:r>
              <a:rPr lang="en-GB" dirty="0"/>
              <a:t>) by third parties to integrate TDL with their preferred environments and tools.</a:t>
            </a:r>
          </a:p>
        </p:txBody>
      </p:sp>
    </p:spTree>
    <p:extLst>
      <p:ext uri="{BB962C8B-B14F-4D97-AF65-F5344CB8AC3E}">
        <p14:creationId xmlns:p14="http://schemas.microsoft.com/office/powerpoint/2010/main" val="188628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48BF97-82E6-4561-B53C-B03DF6A6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000" y="2708366"/>
            <a:ext cx="2969999" cy="1153689"/>
          </a:xfrm>
        </p:spPr>
        <p:txBody>
          <a:bodyPr/>
          <a:lstStyle/>
          <a:p>
            <a:pPr algn="ctr"/>
            <a:r>
              <a:rPr lang="en-US" sz="88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11535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218B-8751-47D0-A66F-2551733A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approve the following proposal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54439-AA4C-48A1-9B90-642C2ED763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a new repository in TOP git space to host </a:t>
            </a:r>
            <a:r>
              <a:rPr lang="en-GB" dirty="0" err="1"/>
              <a:t>PyTDL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46D7-6066-4CC6-86AE-542270785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597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943DDD5-5376-488D-B598-48D58A708B55}" vid="{97EB6BF5-CCF1-4557-9204-633E591AB08E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</TotalTime>
  <Words>170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Wingdings</vt:lpstr>
      <vt:lpstr>ETSI Corporate 2018</vt:lpstr>
      <vt:lpstr>Request for repository to PyTDL</vt:lpstr>
      <vt:lpstr>Goals</vt:lpstr>
      <vt:lpstr>PyTDL</vt:lpstr>
      <vt:lpstr>Why another tool?</vt:lpstr>
      <vt:lpstr>Demo</vt:lpstr>
      <vt:lpstr>Please approve the following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PyTDL</dc:title>
  <dc:subject>&lt;Speech title here&gt;</dc:subject>
  <dc:creator>Michele Carignani</dc:creator>
  <cp:keywords/>
  <cp:lastModifiedBy>Michele Carignani</cp:lastModifiedBy>
  <cp:revision>6</cp:revision>
  <dcterms:created xsi:type="dcterms:W3CDTF">2019-01-23T13:06:59Z</dcterms:created>
  <dcterms:modified xsi:type="dcterms:W3CDTF">2019-01-23T14:36:17Z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