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64" r:id="rId3"/>
    <p:sldId id="269" r:id="rId4"/>
    <p:sldId id="289" r:id="rId5"/>
    <p:sldId id="296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108" d="100"/>
          <a:sy n="108" d="100"/>
        </p:scale>
        <p:origin x="45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5/21/2019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5/21/2019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2019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22-May-2019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of TC MTS -</a:t>
            </a:r>
            <a:br>
              <a:rPr lang="en-US" dirty="0"/>
            </a:br>
            <a:r>
              <a:rPr lang="en-US" dirty="0"/>
              <a:t>Methods for Testing and Specification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MTS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Joint MTS/NFV Session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DA997-76E8-40E6-A614-F1002040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Responsibilities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CEB46-3CFE-4B17-8F00-A553DA4FBD6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9" y="1393537"/>
            <a:ext cx="11225625" cy="4680000"/>
          </a:xfrm>
        </p:spPr>
        <p:txBody>
          <a:bodyPr/>
          <a:lstStyle/>
          <a:p>
            <a:r>
              <a:rPr lang="en-GB" dirty="0"/>
              <a:t>Advanced specification and testing methods</a:t>
            </a:r>
          </a:p>
          <a:p>
            <a:pPr lvl="1"/>
            <a:r>
              <a:rPr lang="en-GB" dirty="0"/>
              <a:t>Identify</a:t>
            </a:r>
            <a:r>
              <a:rPr lang="en-US" dirty="0"/>
              <a:t> and define</a:t>
            </a:r>
            <a:endParaRPr lang="en-GB" dirty="0"/>
          </a:p>
          <a:p>
            <a:pPr lvl="1"/>
            <a:r>
              <a:rPr lang="en-GB" dirty="0"/>
              <a:t>Improve efficiency and economics of standard description, and conformance interoperability testing process</a:t>
            </a:r>
          </a:p>
          <a:p>
            <a:pPr marL="0" lvl="1" indent="0">
              <a:buNone/>
            </a:pPr>
            <a:r>
              <a:rPr lang="en-GB" dirty="0"/>
              <a:t>MTS is a “horizontal TC”</a:t>
            </a:r>
          </a:p>
          <a:p>
            <a:pPr lvl="1"/>
            <a:r>
              <a:rPr lang="en-GB" dirty="0"/>
              <a:t>Co-operate with other Technical Committees</a:t>
            </a:r>
          </a:p>
          <a:p>
            <a:pPr lvl="1"/>
            <a:r>
              <a:rPr lang="en-GB" dirty="0"/>
              <a:t>Provides guidance and support in development of standards and test specifications</a:t>
            </a:r>
          </a:p>
          <a:p>
            <a:pPr lvl="1"/>
            <a:r>
              <a:rPr lang="en-GB" dirty="0"/>
              <a:t>Close cooperation with ETSI’s </a:t>
            </a:r>
            <a:r>
              <a:rPr lang="en-GB" dirty="0" err="1"/>
              <a:t>Center</a:t>
            </a:r>
            <a:r>
              <a:rPr lang="en-GB" dirty="0"/>
              <a:t> for Testing and Interoperability (CTI)</a:t>
            </a:r>
          </a:p>
          <a:p>
            <a:r>
              <a:rPr lang="en-GB" dirty="0"/>
              <a:t>Definition of specification methods, languages dedicated to testing, and guidelines</a:t>
            </a:r>
          </a:p>
        </p:txBody>
      </p:sp>
    </p:spTree>
    <p:extLst>
      <p:ext uri="{BB962C8B-B14F-4D97-AF65-F5344CB8AC3E}">
        <p14:creationId xmlns:p14="http://schemas.microsoft.com/office/powerpoint/2010/main" val="10286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F1D2B-FF83-4EBD-A6CA-41AAED55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1D1CD-3588-4581-997A-1BF79287A61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en-GB" dirty="0"/>
              <a:t>Evaluation of available methods and techniques for the advanced and/or formal specification of standards with respect to efficiency and quality, with particular regard to testability</a:t>
            </a:r>
          </a:p>
          <a:p>
            <a:pPr lvl="1"/>
            <a:r>
              <a:rPr lang="en-GB" dirty="0"/>
              <a:t>Development of methodologies related to testing</a:t>
            </a:r>
          </a:p>
          <a:p>
            <a:pPr lvl="1"/>
            <a:r>
              <a:rPr lang="en-GB" dirty="0"/>
              <a:t>Guidelines on the use of selected methods</a:t>
            </a:r>
          </a:p>
          <a:p>
            <a:pPr lvl="1"/>
            <a:r>
              <a:rPr lang="en-US" dirty="0"/>
              <a:t>Methodologies for the specification of standards including test suites, i.e. specialized languages, definition of proformas etc.</a:t>
            </a:r>
          </a:p>
          <a:p>
            <a:pPr lvl="1"/>
            <a:r>
              <a:rPr lang="en-US" dirty="0"/>
              <a:t>Methodologies for the generation, processing and verification of specifications, including specifications of test suites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17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F1D2B-FF83-4EBD-A6CA-41AAED55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(II)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1D1CD-3588-4581-997A-1BF79287A61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en-US" dirty="0"/>
              <a:t>Methodologies for the execution of tests and analysis of results</a:t>
            </a:r>
          </a:p>
          <a:p>
            <a:pPr lvl="1"/>
            <a:r>
              <a:rPr lang="en-US" dirty="0"/>
              <a:t>Including standardization of test suites common to different TBs</a:t>
            </a:r>
          </a:p>
          <a:p>
            <a:pPr lvl="1"/>
            <a:r>
              <a:rPr lang="en-US" dirty="0"/>
              <a:t>Assistance to ETSI Secretariat regarding ETSI positions on Testing and Certification, both internally and externally</a:t>
            </a:r>
          </a:p>
          <a:p>
            <a:pPr lvl="1"/>
            <a:r>
              <a:rPr lang="en-US" dirty="0"/>
              <a:t>Specification of the required environment for testing, covering operational and procedural aspects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08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F1D2B-FF83-4EBD-A6CA-41AAED55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Recent activities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1D1CD-3588-4581-997A-1BF79287A61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en-US"/>
              <a:t>Testing </a:t>
            </a:r>
            <a:r>
              <a:rPr lang="en-US" dirty="0"/>
              <a:t>and Test Control Notation Version 3 (TTCN-3)</a:t>
            </a:r>
          </a:p>
          <a:p>
            <a:pPr lvl="1"/>
            <a:r>
              <a:rPr lang="en-US" dirty="0"/>
              <a:t>Test Description Language (TDL)</a:t>
            </a:r>
          </a:p>
          <a:p>
            <a:pPr lvl="1"/>
            <a:r>
              <a:rPr lang="en-US" dirty="0"/>
              <a:t>Guidelines on Model Based Testing (MBT)</a:t>
            </a:r>
          </a:p>
          <a:p>
            <a:pPr lvl="1"/>
            <a:r>
              <a:rPr lang="en-US" dirty="0"/>
              <a:t>Guidelines on Security Testing</a:t>
            </a:r>
          </a:p>
          <a:p>
            <a:pPr lvl="1"/>
            <a:r>
              <a:rPr lang="en-US" dirty="0"/>
              <a:t>Making Better Standards</a:t>
            </a:r>
          </a:p>
          <a:p>
            <a:pPr lvl="1"/>
            <a:r>
              <a:rPr lang="en-US" dirty="0"/>
              <a:t>(Annual) User Conference of Advanced Automated Testing (UCAAT)</a:t>
            </a:r>
          </a:p>
          <a:p>
            <a:pPr lvl="1"/>
            <a:r>
              <a:rPr lang="en-US" dirty="0"/>
              <a:t>Etc.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838167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22</TotalTime>
  <Words>260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ETSI Corporate 2018</vt:lpstr>
      <vt:lpstr>Introduction of TC MTS - Methods for Testing and Specification</vt:lpstr>
      <vt:lpstr>Responsibilities</vt:lpstr>
      <vt:lpstr>Scope</vt:lpstr>
      <vt:lpstr>Scope (II)</vt:lpstr>
      <vt:lpstr>Recent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</cp:keywords>
  <cp:lastModifiedBy>Tepelmann, Dirk</cp:lastModifiedBy>
  <cp:revision>21</cp:revision>
  <dcterms:created xsi:type="dcterms:W3CDTF">2019-05-20T14:30:10Z</dcterms:created>
  <dcterms:modified xsi:type="dcterms:W3CDTF">2019-05-21T16:37:32Z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</Properties>
</file>