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4" r:id="rId3"/>
    <p:sldId id="269" r:id="rId4"/>
    <p:sldId id="296" r:id="rId5"/>
    <p:sldId id="297" r:id="rId6"/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08" d="100"/>
          <a:sy n="108" d="100"/>
        </p:scale>
        <p:origin x="45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5/21/2019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5/21/2019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tcn-3.org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22-May-2019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TTCN-3 - </a:t>
            </a:r>
            <a:br>
              <a:rPr lang="en-US" dirty="0"/>
            </a:br>
            <a:r>
              <a:rPr lang="en-US" dirty="0"/>
              <a:t>Testing and Test Control Notation Version 3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MTS TDL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Joint MTS/NFV Session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997-76E8-40E6-A614-F1002040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and Test Control Notation Version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CEB46-3CFE-4B17-8F00-A553DA4FBD6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9" y="1307608"/>
            <a:ext cx="11225625" cy="4680000"/>
          </a:xfrm>
        </p:spPr>
        <p:txBody>
          <a:bodyPr/>
          <a:lstStyle/>
          <a:p>
            <a:pPr lvl="1"/>
            <a:r>
              <a:rPr lang="en-GB" dirty="0"/>
              <a:t>Internationally standardized testing language</a:t>
            </a:r>
          </a:p>
          <a:p>
            <a:pPr lvl="1"/>
            <a:r>
              <a:rPr lang="en-GB" dirty="0"/>
              <a:t>Testing technology that applies to a variety of application domains and type of testing</a:t>
            </a:r>
          </a:p>
          <a:p>
            <a:pPr lvl="2"/>
            <a:r>
              <a:rPr lang="en-GB" dirty="0"/>
              <a:t>Proven to work in very large and complex industrial tests, e.g. 3G/4G network elements</a:t>
            </a:r>
          </a:p>
          <a:p>
            <a:pPr lvl="2"/>
            <a:r>
              <a:rPr lang="en-GB" dirty="0"/>
              <a:t>Used inside ETSI</a:t>
            </a:r>
          </a:p>
          <a:p>
            <a:pPr lvl="3"/>
            <a:r>
              <a:rPr lang="en-GB" dirty="0"/>
              <a:t>TC ITS, TC INT, etc.</a:t>
            </a:r>
          </a:p>
          <a:p>
            <a:pPr lvl="3"/>
            <a:r>
              <a:rPr lang="en-GB" dirty="0"/>
              <a:t>3GPP</a:t>
            </a:r>
          </a:p>
          <a:p>
            <a:pPr lvl="2"/>
            <a:r>
              <a:rPr lang="en-GB" dirty="0"/>
              <a:t>And outside ETSI</a:t>
            </a:r>
          </a:p>
          <a:p>
            <a:pPr lvl="3"/>
            <a:r>
              <a:rPr lang="en-GB" dirty="0"/>
              <a:t>OMA</a:t>
            </a:r>
          </a:p>
          <a:p>
            <a:pPr lvl="3"/>
            <a:r>
              <a:rPr lang="en-GB" dirty="0"/>
              <a:t>oneM2M</a:t>
            </a:r>
          </a:p>
          <a:p>
            <a:pPr lvl="3"/>
            <a:r>
              <a:rPr lang="en-GB"/>
              <a:t>etc</a:t>
            </a:r>
            <a:endParaRPr lang="en-GB" dirty="0"/>
          </a:p>
          <a:p>
            <a:pPr lvl="1"/>
            <a:r>
              <a:rPr lang="en-GB" dirty="0"/>
              <a:t>Constantly developed and maintained at ETSI by a team of leading testing experts from industry, institutes, and academia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6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997-76E8-40E6-A614-F1002040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and Test Control Notation Version 3 (II)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CEB46-3CFE-4B17-8F00-A553DA4FBD6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GB" dirty="0"/>
              <a:t>Open for external inputs</a:t>
            </a:r>
          </a:p>
          <a:p>
            <a:pPr lvl="2"/>
            <a:r>
              <a:rPr lang="en-GB" dirty="0"/>
              <a:t>Standardized mappings for language imports</a:t>
            </a:r>
          </a:p>
          <a:p>
            <a:pPr lvl="3"/>
            <a:r>
              <a:rPr lang="en-GB" dirty="0"/>
              <a:t>JSON, ASN.1, IDL, XML, etc.</a:t>
            </a:r>
          </a:p>
          <a:p>
            <a:pPr lvl="2"/>
            <a:r>
              <a:rPr lang="en-GB" dirty="0"/>
              <a:t>Interfaces with external functionality (re-use of available frameworks)</a:t>
            </a:r>
          </a:p>
          <a:p>
            <a:pPr lvl="1"/>
            <a:r>
              <a:rPr lang="en-GB" dirty="0"/>
              <a:t>Open test system architecture</a:t>
            </a:r>
          </a:p>
          <a:p>
            <a:pPr lvl="2"/>
            <a:r>
              <a:rPr lang="en-GB" dirty="0"/>
              <a:t>Not tied to a particular application or its interface(s)</a:t>
            </a:r>
          </a:p>
          <a:p>
            <a:pPr lvl="2"/>
            <a:r>
              <a:rPr lang="en-GB" dirty="0"/>
              <a:t>Not tied to any specific test execution environment, compiler or operation system</a:t>
            </a:r>
          </a:p>
          <a:p>
            <a:pPr lvl="2"/>
            <a:r>
              <a:rPr lang="en-GB" dirty="0"/>
              <a:t>Components can be replaced based on system integration level</a:t>
            </a:r>
          </a:p>
          <a:p>
            <a:pPr lvl="1"/>
            <a:r>
              <a:rPr lang="en-GB" dirty="0"/>
              <a:t>Abstraction level can be chosen based on the level to be tested, e.g.</a:t>
            </a:r>
          </a:p>
          <a:p>
            <a:pPr lvl="2"/>
            <a:r>
              <a:rPr lang="en-GB" dirty="0"/>
              <a:t>As concrete as necessary</a:t>
            </a:r>
          </a:p>
          <a:p>
            <a:pPr lvl="2"/>
            <a:r>
              <a:rPr lang="en-GB" dirty="0"/>
              <a:t>As abstract as possible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09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997-76E8-40E6-A614-F1002040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makes TTCN-3 different from conventional programming or scripting languages?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CEB46-3CFE-4B17-8F00-A553DA4FBD6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US" dirty="0"/>
              <a:t>Rich type system including native list types and support for subtyping</a:t>
            </a:r>
          </a:p>
          <a:p>
            <a:pPr lvl="1"/>
            <a:r>
              <a:rPr lang="en-US" dirty="0"/>
              <a:t>Embodies powerful build-in matching mechanism</a:t>
            </a:r>
          </a:p>
          <a:p>
            <a:pPr lvl="1"/>
            <a:r>
              <a:rPr lang="en-US" dirty="0"/>
              <a:t>Snapshot semantics, i.e., well defined handling of port and timeout queues during their access</a:t>
            </a:r>
          </a:p>
          <a:p>
            <a:pPr lvl="1"/>
            <a:r>
              <a:rPr lang="en-US" dirty="0"/>
              <a:t>Concept of verdicts and a verdict resolution mechanism</a:t>
            </a:r>
          </a:p>
          <a:p>
            <a:pPr lvl="1"/>
            <a:r>
              <a:rPr lang="en-US" dirty="0"/>
              <a:t>Support for specification of concurrent test </a:t>
            </a:r>
            <a:r>
              <a:rPr lang="en-US" dirty="0" err="1"/>
              <a:t>behaviour</a:t>
            </a:r>
            <a:endParaRPr lang="en-US" dirty="0"/>
          </a:p>
          <a:p>
            <a:pPr lvl="1"/>
            <a:r>
              <a:rPr lang="en-US" dirty="0"/>
              <a:t>Support for timers</a:t>
            </a:r>
          </a:p>
          <a:p>
            <a:pPr lvl="1"/>
            <a:r>
              <a:rPr lang="en-US" dirty="0"/>
              <a:t>Allows test configuration at run-time</a:t>
            </a:r>
          </a:p>
          <a:p>
            <a:pPr lvl="1"/>
            <a:r>
              <a:rPr lang="en-US" dirty="0"/>
              <a:t>Tests focus only on implementation to be tested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77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792F1-5ECB-418C-A430-76A9D14C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details visit </a:t>
            </a:r>
            <a:r>
              <a:rPr lang="en-US" dirty="0">
                <a:hlinkClick r:id="rId2"/>
              </a:rPr>
              <a:t>ttcn-3.org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98780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58</TotalTime>
  <Words>282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ETSI Corporate 2018</vt:lpstr>
      <vt:lpstr>Introduction to TTCN-3 -  Testing and Test Control Notation Version 3</vt:lpstr>
      <vt:lpstr>Testing and Test Control Notation Version 3</vt:lpstr>
      <vt:lpstr>Testing and Test Control Notation Version 3 (II)</vt:lpstr>
      <vt:lpstr>What makes TTCN-3 different from conventional programming or scripting languages?</vt:lpstr>
      <vt:lpstr>For more details visit ttcn-3.org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</cp:keywords>
  <cp:lastModifiedBy>Tepelmann, Dirk</cp:lastModifiedBy>
  <cp:revision>24</cp:revision>
  <dcterms:created xsi:type="dcterms:W3CDTF">2019-05-20T14:30:10Z</dcterms:created>
  <dcterms:modified xsi:type="dcterms:W3CDTF">2019-05-21T17:34:54Z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</Properties>
</file>