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72" r:id="rId3"/>
    <p:sldId id="274" r:id="rId4"/>
    <p:sldId id="273" r:id="rId5"/>
    <p:sldId id="276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94" d="100"/>
          <a:sy n="94" d="100"/>
        </p:scale>
        <p:origin x="108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2/20/2020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2/20/2020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2019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4E931E0-E2A1-4018-AE35-D7D45DE9B1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20-Feb-2020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774B0E2-F7C6-4292-8DF1-2E962CFE9C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Possible Contributions to AI and Testing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8C86FD-A3E5-4671-BE9C-E22DD1F6B4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A. Ulrich (for ETSI MTS)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37C8B52-17DC-4BF8-B66C-3B1B2A9CC5F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Joint MTS/INT call</a:t>
            </a:r>
          </a:p>
        </p:txBody>
      </p:sp>
    </p:spTree>
    <p:extLst>
      <p:ext uri="{BB962C8B-B14F-4D97-AF65-F5344CB8AC3E}">
        <p14:creationId xmlns:p14="http://schemas.microsoft.com/office/powerpoint/2010/main" val="115514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3F683DD-372B-4735-B633-D64E47D0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INT white paper “AI in Test Systems</a:t>
            </a:r>
            <a:r>
              <a:rPr lang="en-GB"/>
              <a:t>, Testing AI Models, and ETSI GANA”</a:t>
            </a:r>
            <a:endParaRPr lang="en-GB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DE370173-C12B-4A83-8BAD-A047BB4F24C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Benefits AI brings to test systems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AI in performance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Testing AI models (could be ML models? generalisation to AI-based systems?)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Data validation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Algorithms testing and AI model validation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Non-functional (performance, security) testing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Integration testing?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Design of test systems to test AI models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Metrics, measurements and assessments in testing of AI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Generic Test Framework for Testing ETSI GANA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06E132-4E8F-4805-B8FF-F7744C816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7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05F133FE-248E-4C8A-B44C-CB944E0BB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Spanning the Scope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E9D67265-8A91-450E-92CC-617FD4379D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dirty="0"/>
              <a:t>AI for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Test generation and monitoring approaches (active and passive testing)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Reinforcement learning for NFR properties (perf, energy, security)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FSM inference,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Anomaly detection during testing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Data analytics on test logs or during monitoring (off-line, on-line)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Test selection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Adaptive selection of regression tests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733E303E-660C-4B8D-B0AF-C055AAB4FC7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b="1" dirty="0"/>
              <a:t>Testing of AI-based Systems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Properties of AI-based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Confidence metrics for AI-based systems, test adequacy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Test data quality and validation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Test design 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Test generation and execution approaches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Test environments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3C2D9F-6022-4491-ABDA-2F4B7DE2A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7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2DDAF-F03C-4FA2-B5E5-B60B09CE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Related Standards and Standardisation Bodies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6724C9-0B62-4CCF-9225-F61390B7CA4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ISO/IEC JTC1 SC7 Software and systems engineering:</a:t>
            </a:r>
            <a:br>
              <a:rPr lang="en-GB" dirty="0"/>
            </a:br>
            <a:r>
              <a:rPr lang="en-GB" b="1" dirty="0"/>
              <a:t>ISO/IEC TR 29119-11</a:t>
            </a:r>
            <a:r>
              <a:rPr lang="en-GB" dirty="0"/>
              <a:t> Software and systems engineering -- Software testing -- Testing AI-Based Systems (Draft)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Introduction to AI and Testing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AI system characteristics and acceptance criteria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Machine learning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Machine learning performance metrics and benchmarks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Introduction to the testing of AI systems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Black box testing of AI based systems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White box testing of neuronal networks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Test environments for AI based systems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13652F4-59A1-4C3F-811D-491B9CC65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4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4C5BED29-C383-4C8B-BC0D-44D5B3C1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Related Standards and Standardisation Bodies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3286104-FAD6-47D6-97B6-122682B31B3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ISO/IEC JTC1 SC42 Artificial Intelligence:</a:t>
            </a:r>
            <a:br>
              <a:rPr lang="en-GB" dirty="0"/>
            </a:br>
            <a:r>
              <a:rPr lang="en-GB" b="1" dirty="0"/>
              <a:t>ISO/IEC TR24029 </a:t>
            </a:r>
            <a:r>
              <a:rPr lang="en-GB" dirty="0"/>
              <a:t>Assessment of the robustness of neural networks – Part 1: Overview (Final Ballot)</a:t>
            </a:r>
            <a:br>
              <a:rPr lang="en-GB" dirty="0"/>
            </a:br>
            <a:r>
              <a:rPr lang="en-GB" dirty="0"/>
              <a:t>– </a:t>
            </a:r>
            <a:r>
              <a:rPr lang="en-US" dirty="0"/>
              <a:t>Part 2: Formal methods methodology (New Work Item)</a:t>
            </a:r>
            <a:br>
              <a:rPr lang="en-US" dirty="0"/>
            </a:br>
            <a:r>
              <a:rPr lang="en-GB" dirty="0"/>
              <a:t>Assessment of classification performance for machine learning models (</a:t>
            </a:r>
            <a:r>
              <a:rPr lang="en-US" dirty="0"/>
              <a:t>New Work Item)</a:t>
            </a:r>
            <a:endParaRPr lang="en-GB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Provides background on existing methods (statistical, formal, empirical) to assess the robustness of neural networks.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Robustness is defined as the ability of an AI system to maintain its level of performance under any conditions.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Currently strong focus on image processing/pattern recognition.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BC4813-D57E-42F7-8B2C-5713E6D9C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01940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234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ETSI Corporate 2018</vt:lpstr>
      <vt:lpstr>Possible Contributions to AI and Testing</vt:lpstr>
      <vt:lpstr>Structure of INT white paper “AI in Test Systems, Testing AI Models, and ETSI GANA”</vt:lpstr>
      <vt:lpstr>Spanning the Scope</vt:lpstr>
      <vt:lpstr>Related Standards and Standardisation Bodies</vt:lpstr>
      <vt:lpstr>Related Standards and Standardisation Bodies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(CT RDA SSI RVT-DE)</cp:lastModifiedBy>
  <cp:revision>54</cp:revision>
  <dcterms:created xsi:type="dcterms:W3CDTF">2019-05-20T14:30:10Z</dcterms:created>
  <dcterms:modified xsi:type="dcterms:W3CDTF">2020-02-20T12:49:47Z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</Properties>
</file>