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7"/>
  </p:notesMasterIdLst>
  <p:handoutMasterIdLst>
    <p:handoutMasterId r:id="rId18"/>
  </p:handoutMasterIdLst>
  <p:sldIdLst>
    <p:sldId id="264" r:id="rId3"/>
    <p:sldId id="268" r:id="rId4"/>
    <p:sldId id="273" r:id="rId5"/>
    <p:sldId id="270" r:id="rId6"/>
    <p:sldId id="279" r:id="rId7"/>
    <p:sldId id="278" r:id="rId8"/>
    <p:sldId id="274" r:id="rId9"/>
    <p:sldId id="275" r:id="rId10"/>
    <p:sldId id="276" r:id="rId11"/>
    <p:sldId id="277" r:id="rId12"/>
    <p:sldId id="269" r:id="rId13"/>
    <p:sldId id="280" r:id="rId14"/>
    <p:sldId id="267"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 Shilat" initials="MS" lastIdx="20" clrIdx="0">
    <p:extLst>
      <p:ext uri="{19B8F6BF-5375-455C-9EA6-DF929625EA0E}">
        <p15:presenceInfo xmlns:p15="http://schemas.microsoft.com/office/powerpoint/2012/main" userId="S-1-5-21-143744227-174999600-642189945-19616" providerId="AD"/>
      </p:ext>
    </p:extLst>
  </p:cmAuthor>
  <p:cmAuthor id="2" name="Ronit Soen" initials="RS" lastIdx="4" clrIdx="1">
    <p:extLst>
      <p:ext uri="{19B8F6BF-5375-455C-9EA6-DF929625EA0E}">
        <p15:presenceInfo xmlns:p15="http://schemas.microsoft.com/office/powerpoint/2012/main" userId="S-1-5-21-143744227-174999600-642189945-8196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0FF"/>
    <a:srgbClr val="004A8D"/>
    <a:srgbClr val="E7E6E6"/>
    <a:srgbClr val="298FD1"/>
    <a:srgbClr val="302E45"/>
    <a:srgbClr val="EC008C"/>
    <a:srgbClr val="F58C7E"/>
    <a:srgbClr val="F067A6"/>
    <a:srgbClr val="B4B0BA"/>
    <a:srgbClr val="F9AF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סגנון בהיר 2 - הדגשה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6412" autoAdjust="0"/>
  </p:normalViewPr>
  <p:slideViewPr>
    <p:cSldViewPr snapToGrid="0" showGuides="1">
      <p:cViewPr varScale="1">
        <p:scale>
          <a:sx n="117" d="100"/>
          <a:sy n="117" d="100"/>
        </p:scale>
        <p:origin x="224" y="16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howGuides="1">
      <p:cViewPr varScale="1">
        <p:scale>
          <a:sx n="121" d="100"/>
          <a:sy n="121" d="100"/>
        </p:scale>
        <p:origin x="40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theme" Target="../theme/theme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16408" y="0"/>
            <a:ext cx="2696906" cy="458788"/>
          </a:xfrm>
          <a:prstGeom prst="rect">
            <a:avLst/>
          </a:prstGeom>
        </p:spPr>
        <p:txBody>
          <a:bodyPr vert="horz" lIns="91440" tIns="45720" rIns="91440" bIns="45720" rtlCol="0" anchor="b"/>
          <a:lstStyle>
            <a:lvl1pPr algn="l">
              <a:defRPr sz="1200"/>
            </a:lvl1pPr>
          </a:lstStyle>
          <a:p>
            <a:r>
              <a:rPr lang="en-US" dirty="0">
                <a:latin typeface="Calibri" panose="020F0502020204030204" pitchFamily="34" charset="0"/>
                <a:cs typeface="Calibri" panose="020F0502020204030204" pitchFamily="34" charset="0"/>
              </a:rPr>
              <a:t>Headline</a:t>
            </a:r>
          </a:p>
        </p:txBody>
      </p:sp>
      <p:sp>
        <p:nvSpPr>
          <p:cNvPr id="3" name="Date Placeholder 2"/>
          <p:cNvSpPr>
            <a:spLocks noGrp="1"/>
          </p:cNvSpPr>
          <p:nvPr>
            <p:ph type="dt" sz="quarter" idx="1"/>
          </p:nvPr>
        </p:nvSpPr>
        <p:spPr>
          <a:xfrm>
            <a:off x="3884613" y="0"/>
            <a:ext cx="2646816" cy="458788"/>
          </a:xfrm>
          <a:prstGeom prst="rect">
            <a:avLst/>
          </a:prstGeom>
        </p:spPr>
        <p:txBody>
          <a:bodyPr vert="horz" lIns="91440" tIns="45720" rIns="91440" bIns="45720" rtlCol="0" anchor="b"/>
          <a:lstStyle>
            <a:lvl1pPr algn="r">
              <a:defRPr sz="1200"/>
            </a:lvl1pPr>
          </a:lstStyle>
          <a:p>
            <a:fld id="{BDF556B1-47E5-4841-AF78-A552147C4512}" type="datetimeFigureOut">
              <a:rPr lang="en-US" smtClean="0">
                <a:latin typeface="Calibri" panose="020F0502020204030204" pitchFamily="34" charset="0"/>
                <a:cs typeface="Calibri" panose="020F0502020204030204" pitchFamily="34" charset="0"/>
              </a:rPr>
              <a:t>1/28/20</a:t>
            </a:fld>
            <a:endParaRPr lang="en-US">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3"/>
          </p:nvPr>
        </p:nvSpPr>
        <p:spPr>
          <a:xfrm>
            <a:off x="3884613" y="8685213"/>
            <a:ext cx="2646816" cy="458787"/>
          </a:xfrm>
          <a:prstGeom prst="rect">
            <a:avLst/>
          </a:prstGeom>
        </p:spPr>
        <p:txBody>
          <a:bodyPr vert="horz" lIns="91440" tIns="45720" rIns="91440" bIns="45720" rtlCol="0" anchor="t"/>
          <a:lstStyle>
            <a:lvl1pPr algn="r">
              <a:defRPr sz="1200"/>
            </a:lvl1pPr>
          </a:lstStyle>
          <a:p>
            <a:fld id="{31C06EA9-5B09-4754-A303-3A3F0FC820EB}" type="slidenum">
              <a:rPr lang="en-US" smtClean="0">
                <a:latin typeface="Calibri" panose="020F0502020204030204" pitchFamily="34" charset="0"/>
                <a:cs typeface="Calibri" panose="020F0502020204030204" pitchFamily="34" charset="0"/>
              </a:rPr>
              <a:t>‹#›</a:t>
            </a:fld>
            <a:endParaRPr lang="en-US">
              <a:latin typeface="Calibri" panose="020F0502020204030204" pitchFamily="34" charset="0"/>
              <a:cs typeface="Calibri" panose="020F0502020204030204" pitchFamily="34" charset="0"/>
            </a:endParaRPr>
          </a:p>
        </p:txBody>
      </p:sp>
      <p:grpSp>
        <p:nvGrpSpPr>
          <p:cNvPr id="17" name="קבוצה 16">
            <a:extLst>
              <a:ext uri="{FF2B5EF4-FFF2-40B4-BE49-F238E27FC236}">
                <a16:creationId xmlns:a16="http://schemas.microsoft.com/office/drawing/2014/main" id="{B2504C87-FC84-438B-A720-21488CDB61C0}"/>
              </a:ext>
            </a:extLst>
          </p:cNvPr>
          <p:cNvGrpSpPr/>
          <p:nvPr/>
        </p:nvGrpSpPr>
        <p:grpSpPr>
          <a:xfrm>
            <a:off x="487353" y="8442026"/>
            <a:ext cx="1168026" cy="486374"/>
            <a:chOff x="10299671" y="346413"/>
            <a:chExt cx="1535713" cy="639482"/>
          </a:xfrm>
        </p:grpSpPr>
        <p:pic>
          <p:nvPicPr>
            <p:cNvPr id="18" name="Picture 557">
              <a:extLst>
                <a:ext uri="{FF2B5EF4-FFF2-40B4-BE49-F238E27FC236}">
                  <a16:creationId xmlns:a16="http://schemas.microsoft.com/office/drawing/2014/main" id="{0A92B92B-D22F-4FF9-B868-A7AC80615C3F}"/>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10908853"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58">
              <a:extLst>
                <a:ext uri="{FF2B5EF4-FFF2-40B4-BE49-F238E27FC236}">
                  <a16:creationId xmlns:a16="http://schemas.microsoft.com/office/drawing/2014/main" id="{7D250BE4-0032-4CCD-84C8-744BBB71855F}"/>
                </a:ext>
              </a:extLst>
            </p:cNvPr>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10846660" y="354387"/>
              <a:ext cx="314160" cy="47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59">
              <a:extLst>
                <a:ext uri="{FF2B5EF4-FFF2-40B4-BE49-F238E27FC236}">
                  <a16:creationId xmlns:a16="http://schemas.microsoft.com/office/drawing/2014/main" id="{C15384F6-8DB7-41A6-93B8-A4BC23530E80}"/>
                </a:ext>
              </a:extLst>
            </p:cNvPr>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10782871"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60">
              <a:extLst>
                <a:ext uri="{FF2B5EF4-FFF2-40B4-BE49-F238E27FC236}">
                  <a16:creationId xmlns:a16="http://schemas.microsoft.com/office/drawing/2014/main" id="{43EBC18D-92B8-4565-8E90-F7ECD31B2010}"/>
                </a:ext>
              </a:extLst>
            </p:cNvPr>
            <p:cNvPicPr>
              <a:picLocks noChangeAspect="1" noChangeArrowheads="1"/>
            </p:cNvPicPr>
            <p:nvPr userDrawn="1"/>
          </p:nvPicPr>
          <p:blipFill>
            <a:blip r:embed="rId5" cstate="screen">
              <a:extLst>
                <a:ext uri="{28A0092B-C50C-407E-A947-70E740481C1C}">
                  <a14:useLocalDpi xmlns:a14="http://schemas.microsoft.com/office/drawing/2010/main" val="0"/>
                </a:ext>
              </a:extLst>
            </a:blip>
            <a:srcRect/>
            <a:stretch>
              <a:fillRect/>
            </a:stretch>
          </p:blipFill>
          <p:spPr bwMode="auto">
            <a:xfrm>
              <a:off x="10299671" y="590405"/>
              <a:ext cx="755895" cy="23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61">
              <a:extLst>
                <a:ext uri="{FF2B5EF4-FFF2-40B4-BE49-F238E27FC236}">
                  <a16:creationId xmlns:a16="http://schemas.microsoft.com/office/drawing/2014/main" id="{1C501CCD-4174-4668-8166-87CAAEB77A28}"/>
                </a:ext>
              </a:extLst>
            </p:cNvPr>
            <p:cNvPicPr>
              <a:picLocks noChangeAspect="1" noChangeArrowheads="1"/>
            </p:cNvPicPr>
            <p:nvPr userDrawn="1"/>
          </p:nvPicPr>
          <p:blipFill>
            <a:blip r:embed="rId6" cstate="screen">
              <a:extLst>
                <a:ext uri="{28A0092B-C50C-407E-A947-70E740481C1C}">
                  <a14:useLocalDpi xmlns:a14="http://schemas.microsoft.com/office/drawing/2010/main" val="0"/>
                </a:ext>
              </a:extLst>
            </a:blip>
            <a:srcRect/>
            <a:stretch>
              <a:fillRect/>
            </a:stretch>
          </p:blipFill>
          <p:spPr bwMode="auto">
            <a:xfrm>
              <a:off x="11337832" y="346413"/>
              <a:ext cx="320538"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62">
              <a:extLst>
                <a:ext uri="{FF2B5EF4-FFF2-40B4-BE49-F238E27FC236}">
                  <a16:creationId xmlns:a16="http://schemas.microsoft.com/office/drawing/2014/main" id="{E57B3E20-17C7-494E-A0A2-BAB2AF195E3D}"/>
                </a:ext>
              </a:extLst>
            </p:cNvPr>
            <p:cNvPicPr>
              <a:picLocks noChangeAspect="1" noChangeArrowheads="1"/>
            </p:cNvPicPr>
            <p:nvPr userDrawn="1"/>
          </p:nvPicPr>
          <p:blipFill>
            <a:blip r:embed="rId7" cstate="screen">
              <a:extLst>
                <a:ext uri="{28A0092B-C50C-407E-A947-70E740481C1C}">
                  <a14:useLocalDpi xmlns:a14="http://schemas.microsoft.com/office/drawing/2010/main" val="0"/>
                </a:ext>
              </a:extLst>
            </a:blip>
            <a:srcRect/>
            <a:stretch>
              <a:fillRect/>
            </a:stretch>
          </p:blipFill>
          <p:spPr bwMode="auto">
            <a:xfrm>
              <a:off x="11406404" y="346413"/>
              <a:ext cx="307781"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63">
              <a:extLst>
                <a:ext uri="{FF2B5EF4-FFF2-40B4-BE49-F238E27FC236}">
                  <a16:creationId xmlns:a16="http://schemas.microsoft.com/office/drawing/2014/main" id="{514A8179-A926-426C-9CAA-AA208EA17DFE}"/>
                </a:ext>
              </a:extLst>
            </p:cNvPr>
            <p:cNvPicPr>
              <a:picLocks noChangeAspect="1" noChangeArrowheads="1"/>
            </p:cNvPicPr>
            <p:nvPr userDrawn="1"/>
          </p:nvPicPr>
          <p:blipFill>
            <a:blip r:embed="rId8" cstate="screen">
              <a:extLst>
                <a:ext uri="{28A0092B-C50C-407E-A947-70E740481C1C}">
                  <a14:useLocalDpi xmlns:a14="http://schemas.microsoft.com/office/drawing/2010/main" val="0"/>
                </a:ext>
              </a:extLst>
            </a:blip>
            <a:srcRect/>
            <a:stretch>
              <a:fillRect/>
            </a:stretch>
          </p:blipFill>
          <p:spPr bwMode="auto">
            <a:xfrm>
              <a:off x="11455841" y="346413"/>
              <a:ext cx="322133"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Freeform 564">
              <a:extLst>
                <a:ext uri="{FF2B5EF4-FFF2-40B4-BE49-F238E27FC236}">
                  <a16:creationId xmlns:a16="http://schemas.microsoft.com/office/drawing/2014/main" id="{74373E8D-8315-4171-8C2E-F8914FEB2C56}"/>
                </a:ext>
              </a:extLst>
            </p:cNvPr>
            <p:cNvSpPr>
              <a:spLocks/>
            </p:cNvSpPr>
            <p:nvPr userDrawn="1"/>
          </p:nvSpPr>
          <p:spPr bwMode="auto">
            <a:xfrm>
              <a:off x="10972642" y="360766"/>
              <a:ext cx="621939" cy="457684"/>
            </a:xfrm>
            <a:custGeom>
              <a:avLst/>
              <a:gdLst>
                <a:gd name="T0" fmla="*/ 245 w 261"/>
                <a:gd name="T1" fmla="*/ 100 h 192"/>
                <a:gd name="T2" fmla="*/ 139 w 261"/>
                <a:gd name="T3" fmla="*/ 192 h 192"/>
                <a:gd name="T4" fmla="*/ 261 w 261"/>
                <a:gd name="T5" fmla="*/ 88 h 192"/>
                <a:gd name="T6" fmla="*/ 17 w 261"/>
                <a:gd name="T7" fmla="*/ 88 h 192"/>
                <a:gd name="T8" fmla="*/ 124 w 261"/>
                <a:gd name="T9" fmla="*/ 0 h 192"/>
                <a:gd name="T10" fmla="*/ 0 w 261"/>
                <a:gd name="T11" fmla="*/ 100 h 192"/>
                <a:gd name="T12" fmla="*/ 245 w 261"/>
                <a:gd name="T13" fmla="*/ 100 h 192"/>
              </a:gdLst>
              <a:ahLst/>
              <a:cxnLst>
                <a:cxn ang="0">
                  <a:pos x="T0" y="T1"/>
                </a:cxn>
                <a:cxn ang="0">
                  <a:pos x="T2" y="T3"/>
                </a:cxn>
                <a:cxn ang="0">
                  <a:pos x="T4" y="T5"/>
                </a:cxn>
                <a:cxn ang="0">
                  <a:pos x="T6" y="T7"/>
                </a:cxn>
                <a:cxn ang="0">
                  <a:pos x="T8" y="T9"/>
                </a:cxn>
                <a:cxn ang="0">
                  <a:pos x="T10" y="T11"/>
                </a:cxn>
                <a:cxn ang="0">
                  <a:pos x="T12" y="T13"/>
                </a:cxn>
              </a:cxnLst>
              <a:rect l="0" t="0" r="r" b="b"/>
              <a:pathLst>
                <a:path w="261" h="192">
                  <a:moveTo>
                    <a:pt x="245" y="100"/>
                  </a:moveTo>
                  <a:cubicBezTo>
                    <a:pt x="245" y="167"/>
                    <a:pt x="142" y="192"/>
                    <a:pt x="139" y="192"/>
                  </a:cubicBezTo>
                  <a:cubicBezTo>
                    <a:pt x="150" y="192"/>
                    <a:pt x="261" y="172"/>
                    <a:pt x="261" y="88"/>
                  </a:cubicBezTo>
                  <a:cubicBezTo>
                    <a:pt x="17" y="88"/>
                    <a:pt x="17" y="88"/>
                    <a:pt x="17" y="88"/>
                  </a:cubicBezTo>
                  <a:cubicBezTo>
                    <a:pt x="17" y="22"/>
                    <a:pt x="121" y="0"/>
                    <a:pt x="124" y="0"/>
                  </a:cubicBezTo>
                  <a:cubicBezTo>
                    <a:pt x="113" y="0"/>
                    <a:pt x="0" y="18"/>
                    <a:pt x="0" y="100"/>
                  </a:cubicBezTo>
                  <a:lnTo>
                    <a:pt x="245" y="10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6" name="Picture 565">
              <a:extLst>
                <a:ext uri="{FF2B5EF4-FFF2-40B4-BE49-F238E27FC236}">
                  <a16:creationId xmlns:a16="http://schemas.microsoft.com/office/drawing/2014/main" id="{22FAB139-CD22-4E10-BE68-C62BC7B58D7C}"/>
                </a:ext>
              </a:extLst>
            </p:cNvPr>
            <p:cNvPicPr>
              <a:picLocks noChangeAspect="1" noChangeArrowheads="1"/>
            </p:cNvPicPr>
            <p:nvPr userDrawn="1"/>
          </p:nvPicPr>
          <p:blipFill>
            <a:blip r:embed="rId9" cstate="screen">
              <a:extLst>
                <a:ext uri="{28A0092B-C50C-407E-A947-70E740481C1C}">
                  <a14:useLocalDpi xmlns:a14="http://schemas.microsoft.com/office/drawing/2010/main" val="0"/>
                </a:ext>
              </a:extLst>
            </a:blip>
            <a:srcRect/>
            <a:stretch>
              <a:fillRect/>
            </a:stretch>
          </p:blipFill>
          <p:spPr bwMode="auto">
            <a:xfrm>
              <a:off x="11506872" y="351198"/>
              <a:ext cx="328512" cy="23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Freeform 566">
              <a:extLst>
                <a:ext uri="{FF2B5EF4-FFF2-40B4-BE49-F238E27FC236}">
                  <a16:creationId xmlns:a16="http://schemas.microsoft.com/office/drawing/2014/main" id="{7EC961B9-3432-4D00-BA4C-4A78D343FAF9}"/>
                </a:ext>
              </a:extLst>
            </p:cNvPr>
            <p:cNvSpPr>
              <a:spLocks/>
            </p:cNvSpPr>
            <p:nvPr userDrawn="1"/>
          </p:nvSpPr>
          <p:spPr bwMode="auto">
            <a:xfrm>
              <a:off x="10306050" y="429338"/>
              <a:ext cx="157877" cy="151499"/>
            </a:xfrm>
            <a:custGeom>
              <a:avLst/>
              <a:gdLst>
                <a:gd name="T0" fmla="*/ 0 w 99"/>
                <a:gd name="T1" fmla="*/ 95 h 95"/>
                <a:gd name="T2" fmla="*/ 24 w 99"/>
                <a:gd name="T3" fmla="*/ 0 h 95"/>
                <a:gd name="T4" fmla="*/ 99 w 99"/>
                <a:gd name="T5" fmla="*/ 0 h 95"/>
                <a:gd name="T6" fmla="*/ 93 w 99"/>
                <a:gd name="T7" fmla="*/ 23 h 95"/>
                <a:gd name="T8" fmla="*/ 48 w 99"/>
                <a:gd name="T9" fmla="*/ 23 h 95"/>
                <a:gd name="T10" fmla="*/ 45 w 99"/>
                <a:gd name="T11" fmla="*/ 36 h 95"/>
                <a:gd name="T12" fmla="*/ 82 w 99"/>
                <a:gd name="T13" fmla="*/ 36 h 95"/>
                <a:gd name="T14" fmla="*/ 76 w 99"/>
                <a:gd name="T15" fmla="*/ 57 h 95"/>
                <a:gd name="T16" fmla="*/ 39 w 99"/>
                <a:gd name="T17" fmla="*/ 57 h 95"/>
                <a:gd name="T18" fmla="*/ 36 w 99"/>
                <a:gd name="T19" fmla="*/ 72 h 95"/>
                <a:gd name="T20" fmla="*/ 82 w 99"/>
                <a:gd name="T21" fmla="*/ 72 h 95"/>
                <a:gd name="T22" fmla="*/ 76 w 99"/>
                <a:gd name="T23" fmla="*/ 95 h 95"/>
                <a:gd name="T24" fmla="*/ 0 w 99"/>
                <a:gd name="T2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95">
                  <a:moveTo>
                    <a:pt x="0" y="95"/>
                  </a:moveTo>
                  <a:lnTo>
                    <a:pt x="24" y="0"/>
                  </a:lnTo>
                  <a:lnTo>
                    <a:pt x="99" y="0"/>
                  </a:lnTo>
                  <a:lnTo>
                    <a:pt x="93" y="23"/>
                  </a:lnTo>
                  <a:lnTo>
                    <a:pt x="48" y="23"/>
                  </a:lnTo>
                  <a:lnTo>
                    <a:pt x="45" y="36"/>
                  </a:lnTo>
                  <a:lnTo>
                    <a:pt x="82" y="36"/>
                  </a:lnTo>
                  <a:lnTo>
                    <a:pt x="76" y="57"/>
                  </a:lnTo>
                  <a:lnTo>
                    <a:pt x="39" y="57"/>
                  </a:lnTo>
                  <a:lnTo>
                    <a:pt x="36" y="72"/>
                  </a:lnTo>
                  <a:lnTo>
                    <a:pt x="82" y="72"/>
                  </a:lnTo>
                  <a:lnTo>
                    <a:pt x="76"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67">
              <a:extLst>
                <a:ext uri="{FF2B5EF4-FFF2-40B4-BE49-F238E27FC236}">
                  <a16:creationId xmlns:a16="http://schemas.microsoft.com/office/drawing/2014/main" id="{93907AED-F43B-4D7B-9361-12CA48814BA9}"/>
                </a:ext>
              </a:extLst>
            </p:cNvPr>
            <p:cNvSpPr>
              <a:spLocks/>
            </p:cNvSpPr>
            <p:nvPr userDrawn="1"/>
          </p:nvSpPr>
          <p:spPr bwMode="auto">
            <a:xfrm>
              <a:off x="10460738" y="429338"/>
              <a:ext cx="143524" cy="151499"/>
            </a:xfrm>
            <a:custGeom>
              <a:avLst/>
              <a:gdLst>
                <a:gd name="T0" fmla="*/ 6 w 90"/>
                <a:gd name="T1" fmla="*/ 0 h 95"/>
                <a:gd name="T2" fmla="*/ 90 w 90"/>
                <a:gd name="T3" fmla="*/ 0 h 95"/>
                <a:gd name="T4" fmla="*/ 84 w 90"/>
                <a:gd name="T5" fmla="*/ 26 h 95"/>
                <a:gd name="T6" fmla="*/ 57 w 90"/>
                <a:gd name="T7" fmla="*/ 26 h 95"/>
                <a:gd name="T8" fmla="*/ 39 w 90"/>
                <a:gd name="T9" fmla="*/ 95 h 95"/>
                <a:gd name="T10" fmla="*/ 9 w 90"/>
                <a:gd name="T11" fmla="*/ 95 h 95"/>
                <a:gd name="T12" fmla="*/ 27 w 90"/>
                <a:gd name="T13" fmla="*/ 26 h 95"/>
                <a:gd name="T14" fmla="*/ 0 w 90"/>
                <a:gd name="T15" fmla="*/ 26 h 95"/>
                <a:gd name="T16" fmla="*/ 6 w 90"/>
                <a:gd name="T1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5">
                  <a:moveTo>
                    <a:pt x="6" y="0"/>
                  </a:moveTo>
                  <a:lnTo>
                    <a:pt x="90" y="0"/>
                  </a:lnTo>
                  <a:lnTo>
                    <a:pt x="84" y="26"/>
                  </a:lnTo>
                  <a:lnTo>
                    <a:pt x="57" y="26"/>
                  </a:lnTo>
                  <a:lnTo>
                    <a:pt x="39" y="95"/>
                  </a:lnTo>
                  <a:lnTo>
                    <a:pt x="9" y="95"/>
                  </a:lnTo>
                  <a:lnTo>
                    <a:pt x="27" y="26"/>
                  </a:lnTo>
                  <a:lnTo>
                    <a:pt x="0" y="26"/>
                  </a:lnTo>
                  <a:lnTo>
                    <a:pt x="6"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68">
              <a:extLst>
                <a:ext uri="{FF2B5EF4-FFF2-40B4-BE49-F238E27FC236}">
                  <a16:creationId xmlns:a16="http://schemas.microsoft.com/office/drawing/2014/main" id="{1C955C52-2EFE-47FC-A984-DC626F9F8422}"/>
                </a:ext>
              </a:extLst>
            </p:cNvPr>
            <p:cNvSpPr>
              <a:spLocks/>
            </p:cNvSpPr>
            <p:nvPr userDrawn="1"/>
          </p:nvSpPr>
          <p:spPr bwMode="auto">
            <a:xfrm>
              <a:off x="10575558" y="427744"/>
              <a:ext cx="151499" cy="154688"/>
            </a:xfrm>
            <a:custGeom>
              <a:avLst/>
              <a:gdLst>
                <a:gd name="T0" fmla="*/ 43 w 64"/>
                <a:gd name="T1" fmla="*/ 19 h 65"/>
                <a:gd name="T2" fmla="*/ 42 w 64"/>
                <a:gd name="T3" fmla="*/ 15 h 65"/>
                <a:gd name="T4" fmla="*/ 37 w 64"/>
                <a:gd name="T5" fmla="*/ 14 h 65"/>
                <a:gd name="T6" fmla="*/ 30 w 64"/>
                <a:gd name="T7" fmla="*/ 18 h 65"/>
                <a:gd name="T8" fmla="*/ 58 w 64"/>
                <a:gd name="T9" fmla="*/ 44 h 65"/>
                <a:gd name="T10" fmla="*/ 24 w 64"/>
                <a:gd name="T11" fmla="*/ 65 h 65"/>
                <a:gd name="T12" fmla="*/ 2 w 64"/>
                <a:gd name="T13" fmla="*/ 44 h 65"/>
                <a:gd name="T14" fmla="*/ 21 w 64"/>
                <a:gd name="T15" fmla="*/ 44 h 65"/>
                <a:gd name="T16" fmla="*/ 23 w 64"/>
                <a:gd name="T17" fmla="*/ 49 h 65"/>
                <a:gd name="T18" fmla="*/ 29 w 64"/>
                <a:gd name="T19" fmla="*/ 51 h 65"/>
                <a:gd name="T20" fmla="*/ 38 w 64"/>
                <a:gd name="T21" fmla="*/ 46 h 65"/>
                <a:gd name="T22" fmla="*/ 10 w 64"/>
                <a:gd name="T23" fmla="*/ 20 h 65"/>
                <a:gd name="T24" fmla="*/ 41 w 64"/>
                <a:gd name="T25" fmla="*/ 0 h 65"/>
                <a:gd name="T26" fmla="*/ 62 w 64"/>
                <a:gd name="T27" fmla="*/ 19 h 65"/>
                <a:gd name="T28" fmla="*/ 43 w 64"/>
                <a:gd name="T29"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65">
                  <a:moveTo>
                    <a:pt x="43" y="19"/>
                  </a:moveTo>
                  <a:cubicBezTo>
                    <a:pt x="44" y="17"/>
                    <a:pt x="43" y="16"/>
                    <a:pt x="42" y="15"/>
                  </a:cubicBezTo>
                  <a:cubicBezTo>
                    <a:pt x="40" y="14"/>
                    <a:pt x="39" y="14"/>
                    <a:pt x="37" y="14"/>
                  </a:cubicBezTo>
                  <a:cubicBezTo>
                    <a:pt x="32" y="14"/>
                    <a:pt x="30" y="15"/>
                    <a:pt x="30" y="18"/>
                  </a:cubicBezTo>
                  <a:cubicBezTo>
                    <a:pt x="27" y="27"/>
                    <a:pt x="64" y="21"/>
                    <a:pt x="58" y="44"/>
                  </a:cubicBezTo>
                  <a:cubicBezTo>
                    <a:pt x="54" y="58"/>
                    <a:pt x="41" y="65"/>
                    <a:pt x="24" y="65"/>
                  </a:cubicBezTo>
                  <a:cubicBezTo>
                    <a:pt x="8" y="65"/>
                    <a:pt x="0" y="56"/>
                    <a:pt x="2" y="44"/>
                  </a:cubicBezTo>
                  <a:cubicBezTo>
                    <a:pt x="21" y="44"/>
                    <a:pt x="21" y="44"/>
                    <a:pt x="21" y="44"/>
                  </a:cubicBezTo>
                  <a:cubicBezTo>
                    <a:pt x="21" y="47"/>
                    <a:pt x="22" y="48"/>
                    <a:pt x="23" y="49"/>
                  </a:cubicBezTo>
                  <a:cubicBezTo>
                    <a:pt x="25" y="50"/>
                    <a:pt x="27" y="51"/>
                    <a:pt x="29" y="51"/>
                  </a:cubicBezTo>
                  <a:cubicBezTo>
                    <a:pt x="34" y="51"/>
                    <a:pt x="37" y="49"/>
                    <a:pt x="38" y="46"/>
                  </a:cubicBezTo>
                  <a:cubicBezTo>
                    <a:pt x="40" y="37"/>
                    <a:pt x="4" y="43"/>
                    <a:pt x="10" y="20"/>
                  </a:cubicBezTo>
                  <a:cubicBezTo>
                    <a:pt x="13" y="6"/>
                    <a:pt x="26" y="0"/>
                    <a:pt x="41" y="0"/>
                  </a:cubicBezTo>
                  <a:cubicBezTo>
                    <a:pt x="58" y="0"/>
                    <a:pt x="64" y="8"/>
                    <a:pt x="62" y="19"/>
                  </a:cubicBezTo>
                  <a:lnTo>
                    <a:pt x="43" y="19"/>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69">
              <a:extLst>
                <a:ext uri="{FF2B5EF4-FFF2-40B4-BE49-F238E27FC236}">
                  <a16:creationId xmlns:a16="http://schemas.microsoft.com/office/drawing/2014/main" id="{B5268699-F415-4999-803B-D418F83DF18A}"/>
                </a:ext>
              </a:extLst>
            </p:cNvPr>
            <p:cNvSpPr>
              <a:spLocks/>
            </p:cNvSpPr>
            <p:nvPr userDrawn="1"/>
          </p:nvSpPr>
          <p:spPr bwMode="auto">
            <a:xfrm>
              <a:off x="10712703" y="429338"/>
              <a:ext cx="86115" cy="151499"/>
            </a:xfrm>
            <a:custGeom>
              <a:avLst/>
              <a:gdLst>
                <a:gd name="T0" fmla="*/ 0 w 54"/>
                <a:gd name="T1" fmla="*/ 95 h 95"/>
                <a:gd name="T2" fmla="*/ 24 w 54"/>
                <a:gd name="T3" fmla="*/ 0 h 95"/>
                <a:gd name="T4" fmla="*/ 54 w 54"/>
                <a:gd name="T5" fmla="*/ 0 h 95"/>
                <a:gd name="T6" fmla="*/ 30 w 54"/>
                <a:gd name="T7" fmla="*/ 95 h 95"/>
                <a:gd name="T8" fmla="*/ 0 w 54"/>
                <a:gd name="T9" fmla="*/ 95 h 95"/>
              </a:gdLst>
              <a:ahLst/>
              <a:cxnLst>
                <a:cxn ang="0">
                  <a:pos x="T0" y="T1"/>
                </a:cxn>
                <a:cxn ang="0">
                  <a:pos x="T2" y="T3"/>
                </a:cxn>
                <a:cxn ang="0">
                  <a:pos x="T4" y="T5"/>
                </a:cxn>
                <a:cxn ang="0">
                  <a:pos x="T6" y="T7"/>
                </a:cxn>
                <a:cxn ang="0">
                  <a:pos x="T8" y="T9"/>
                </a:cxn>
              </a:cxnLst>
              <a:rect l="0" t="0" r="r" b="b"/>
              <a:pathLst>
                <a:path w="54" h="95">
                  <a:moveTo>
                    <a:pt x="0" y="95"/>
                  </a:moveTo>
                  <a:lnTo>
                    <a:pt x="24" y="0"/>
                  </a:lnTo>
                  <a:lnTo>
                    <a:pt x="54" y="0"/>
                  </a:lnTo>
                  <a:lnTo>
                    <a:pt x="30"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70">
              <a:extLst>
                <a:ext uri="{FF2B5EF4-FFF2-40B4-BE49-F238E27FC236}">
                  <a16:creationId xmlns:a16="http://schemas.microsoft.com/office/drawing/2014/main" id="{E70622DE-2437-4CCF-BCA8-731EF210C0C4}"/>
                </a:ext>
              </a:extLst>
            </p:cNvPr>
            <p:cNvSpPr>
              <a:spLocks/>
            </p:cNvSpPr>
            <p:nvPr userDrawn="1"/>
          </p:nvSpPr>
          <p:spPr bwMode="auto">
            <a:xfrm>
              <a:off x="10309240" y="867886"/>
              <a:ext cx="49437" cy="94089"/>
            </a:xfrm>
            <a:custGeom>
              <a:avLst/>
              <a:gdLst>
                <a:gd name="T0" fmla="*/ 0 w 31"/>
                <a:gd name="T1" fmla="*/ 6 h 59"/>
                <a:gd name="T2" fmla="*/ 0 w 31"/>
                <a:gd name="T3" fmla="*/ 0 h 59"/>
                <a:gd name="T4" fmla="*/ 31 w 31"/>
                <a:gd name="T5" fmla="*/ 0 h 59"/>
                <a:gd name="T6" fmla="*/ 31 w 31"/>
                <a:gd name="T7" fmla="*/ 6 h 59"/>
                <a:gd name="T8" fmla="*/ 17 w 31"/>
                <a:gd name="T9" fmla="*/ 6 h 59"/>
                <a:gd name="T10" fmla="*/ 17 w 31"/>
                <a:gd name="T11" fmla="*/ 59 h 59"/>
                <a:gd name="T12" fmla="*/ 11 w 31"/>
                <a:gd name="T13" fmla="*/ 59 h 59"/>
                <a:gd name="T14" fmla="*/ 11 w 31"/>
                <a:gd name="T15" fmla="*/ 6 h 59"/>
                <a:gd name="T16" fmla="*/ 0 w 31"/>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9">
                  <a:moveTo>
                    <a:pt x="0" y="6"/>
                  </a:moveTo>
                  <a:lnTo>
                    <a:pt x="0" y="0"/>
                  </a:lnTo>
                  <a:lnTo>
                    <a:pt x="31" y="0"/>
                  </a:lnTo>
                  <a:lnTo>
                    <a:pt x="31" y="6"/>
                  </a:lnTo>
                  <a:lnTo>
                    <a:pt x="17" y="6"/>
                  </a:lnTo>
                  <a:lnTo>
                    <a:pt x="17" y="59"/>
                  </a:lnTo>
                  <a:lnTo>
                    <a:pt x="11" y="59"/>
                  </a:lnTo>
                  <a:lnTo>
                    <a:pt x="11" y="6"/>
                  </a:lnTo>
                  <a:lnTo>
                    <a:pt x="0" y="6"/>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71">
              <a:extLst>
                <a:ext uri="{FF2B5EF4-FFF2-40B4-BE49-F238E27FC236}">
                  <a16:creationId xmlns:a16="http://schemas.microsoft.com/office/drawing/2014/main" id="{748D3C03-3124-46A0-99E5-CB20E03CDC70}"/>
                </a:ext>
              </a:extLst>
            </p:cNvPr>
            <p:cNvSpPr>
              <a:spLocks/>
            </p:cNvSpPr>
            <p:nvPr userDrawn="1"/>
          </p:nvSpPr>
          <p:spPr bwMode="auto">
            <a:xfrm>
              <a:off x="10379407" y="866291"/>
              <a:ext cx="60599" cy="95683"/>
            </a:xfrm>
            <a:custGeom>
              <a:avLst/>
              <a:gdLst>
                <a:gd name="T0" fmla="*/ 0 w 25"/>
                <a:gd name="T1" fmla="*/ 0 h 40"/>
                <a:gd name="T2" fmla="*/ 4 w 25"/>
                <a:gd name="T3" fmla="*/ 0 h 40"/>
                <a:gd name="T4" fmla="*/ 4 w 25"/>
                <a:gd name="T5" fmla="*/ 16 h 40"/>
                <a:gd name="T6" fmla="*/ 8 w 25"/>
                <a:gd name="T7" fmla="*/ 12 h 40"/>
                <a:gd name="T8" fmla="*/ 14 w 25"/>
                <a:gd name="T9" fmla="*/ 10 h 40"/>
                <a:gd name="T10" fmla="*/ 20 w 25"/>
                <a:gd name="T11" fmla="*/ 12 h 40"/>
                <a:gd name="T12" fmla="*/ 24 w 25"/>
                <a:gd name="T13" fmla="*/ 16 h 40"/>
                <a:gd name="T14" fmla="*/ 25 w 25"/>
                <a:gd name="T15" fmla="*/ 25 h 40"/>
                <a:gd name="T16" fmla="*/ 25 w 25"/>
                <a:gd name="T17" fmla="*/ 40 h 40"/>
                <a:gd name="T18" fmla="*/ 21 w 25"/>
                <a:gd name="T19" fmla="*/ 40 h 40"/>
                <a:gd name="T20" fmla="*/ 21 w 25"/>
                <a:gd name="T21" fmla="*/ 26 h 40"/>
                <a:gd name="T22" fmla="*/ 21 w 25"/>
                <a:gd name="T23" fmla="*/ 19 h 40"/>
                <a:gd name="T24" fmla="*/ 18 w 25"/>
                <a:gd name="T25" fmla="*/ 15 h 40"/>
                <a:gd name="T26" fmla="*/ 14 w 25"/>
                <a:gd name="T27" fmla="*/ 14 h 40"/>
                <a:gd name="T28" fmla="*/ 8 w 25"/>
                <a:gd name="T29" fmla="*/ 16 h 40"/>
                <a:gd name="T30" fmla="*/ 4 w 25"/>
                <a:gd name="T31" fmla="*/ 21 h 40"/>
                <a:gd name="T32" fmla="*/ 4 w 25"/>
                <a:gd name="T33" fmla="*/ 29 h 40"/>
                <a:gd name="T34" fmla="*/ 4 w 25"/>
                <a:gd name="T35" fmla="*/ 40 h 40"/>
                <a:gd name="T36" fmla="*/ 0 w 25"/>
                <a:gd name="T37" fmla="*/ 40 h 40"/>
                <a:gd name="T38" fmla="*/ 0 w 25"/>
                <a:gd name="T3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40">
                  <a:moveTo>
                    <a:pt x="0" y="0"/>
                  </a:moveTo>
                  <a:cubicBezTo>
                    <a:pt x="4" y="0"/>
                    <a:pt x="4" y="0"/>
                    <a:pt x="4" y="0"/>
                  </a:cubicBezTo>
                  <a:cubicBezTo>
                    <a:pt x="4" y="16"/>
                    <a:pt x="4" y="16"/>
                    <a:pt x="4" y="16"/>
                  </a:cubicBezTo>
                  <a:cubicBezTo>
                    <a:pt x="5" y="14"/>
                    <a:pt x="7" y="13"/>
                    <a:pt x="8" y="12"/>
                  </a:cubicBezTo>
                  <a:cubicBezTo>
                    <a:pt x="10" y="11"/>
                    <a:pt x="12" y="10"/>
                    <a:pt x="14" y="10"/>
                  </a:cubicBezTo>
                  <a:cubicBezTo>
                    <a:pt x="16" y="10"/>
                    <a:pt x="18" y="11"/>
                    <a:pt x="20" y="12"/>
                  </a:cubicBezTo>
                  <a:cubicBezTo>
                    <a:pt x="22" y="13"/>
                    <a:pt x="23" y="15"/>
                    <a:pt x="24" y="16"/>
                  </a:cubicBezTo>
                  <a:cubicBezTo>
                    <a:pt x="24" y="18"/>
                    <a:pt x="25" y="21"/>
                    <a:pt x="25" y="25"/>
                  </a:cubicBezTo>
                  <a:cubicBezTo>
                    <a:pt x="25" y="40"/>
                    <a:pt x="25" y="40"/>
                    <a:pt x="25" y="40"/>
                  </a:cubicBezTo>
                  <a:cubicBezTo>
                    <a:pt x="21" y="40"/>
                    <a:pt x="21" y="40"/>
                    <a:pt x="21" y="40"/>
                  </a:cubicBezTo>
                  <a:cubicBezTo>
                    <a:pt x="21" y="26"/>
                    <a:pt x="21" y="26"/>
                    <a:pt x="21" y="26"/>
                  </a:cubicBezTo>
                  <a:cubicBezTo>
                    <a:pt x="21" y="23"/>
                    <a:pt x="21" y="21"/>
                    <a:pt x="21" y="19"/>
                  </a:cubicBezTo>
                  <a:cubicBezTo>
                    <a:pt x="20" y="18"/>
                    <a:pt x="19" y="16"/>
                    <a:pt x="18" y="15"/>
                  </a:cubicBezTo>
                  <a:cubicBezTo>
                    <a:pt x="17" y="14"/>
                    <a:pt x="15" y="14"/>
                    <a:pt x="14" y="14"/>
                  </a:cubicBezTo>
                  <a:cubicBezTo>
                    <a:pt x="11" y="14"/>
                    <a:pt x="9" y="14"/>
                    <a:pt x="8" y="16"/>
                  </a:cubicBezTo>
                  <a:cubicBezTo>
                    <a:pt x="6" y="17"/>
                    <a:pt x="5" y="19"/>
                    <a:pt x="4" y="21"/>
                  </a:cubicBezTo>
                  <a:cubicBezTo>
                    <a:pt x="4" y="23"/>
                    <a:pt x="4" y="25"/>
                    <a:pt x="4" y="29"/>
                  </a:cubicBezTo>
                  <a:cubicBezTo>
                    <a:pt x="4" y="40"/>
                    <a:pt x="4" y="40"/>
                    <a:pt x="4" y="40"/>
                  </a:cubicBezTo>
                  <a:cubicBezTo>
                    <a:pt x="0" y="40"/>
                    <a:pt x="0" y="40"/>
                    <a:pt x="0" y="40"/>
                  </a:cubicBezTo>
                  <a:lnTo>
                    <a:pt x="0"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72">
              <a:extLst>
                <a:ext uri="{FF2B5EF4-FFF2-40B4-BE49-F238E27FC236}">
                  <a16:creationId xmlns:a16="http://schemas.microsoft.com/office/drawing/2014/main" id="{D0AAAF57-B701-4B57-96FA-3CEAE28D9C66}"/>
                </a:ext>
              </a:extLst>
            </p:cNvPr>
            <p:cNvSpPr>
              <a:spLocks noEditPoints="1"/>
            </p:cNvSpPr>
            <p:nvPr userDrawn="1"/>
          </p:nvSpPr>
          <p:spPr bwMode="auto">
            <a:xfrm>
              <a:off x="10463928" y="890212"/>
              <a:ext cx="70168" cy="71763"/>
            </a:xfrm>
            <a:custGeom>
              <a:avLst/>
              <a:gdLst>
                <a:gd name="T0" fmla="*/ 26 w 30"/>
                <a:gd name="T1" fmla="*/ 20 h 30"/>
                <a:gd name="T2" fmla="*/ 29 w 30"/>
                <a:gd name="T3" fmla="*/ 22 h 30"/>
                <a:gd name="T4" fmla="*/ 25 w 30"/>
                <a:gd name="T5" fmla="*/ 27 h 30"/>
                <a:gd name="T6" fmla="*/ 21 w 30"/>
                <a:gd name="T7" fmla="*/ 29 h 30"/>
                <a:gd name="T8" fmla="*/ 15 w 30"/>
                <a:gd name="T9" fmla="*/ 30 h 30"/>
                <a:gd name="T10" fmla="*/ 4 w 30"/>
                <a:gd name="T11" fmla="*/ 26 h 30"/>
                <a:gd name="T12" fmla="*/ 0 w 30"/>
                <a:gd name="T13" fmla="*/ 15 h 30"/>
                <a:gd name="T14" fmla="*/ 4 w 30"/>
                <a:gd name="T15" fmla="*/ 6 h 30"/>
                <a:gd name="T16" fmla="*/ 15 w 30"/>
                <a:gd name="T17" fmla="*/ 0 h 30"/>
                <a:gd name="T18" fmla="*/ 27 w 30"/>
                <a:gd name="T19" fmla="*/ 6 h 30"/>
                <a:gd name="T20" fmla="*/ 30 w 30"/>
                <a:gd name="T21" fmla="*/ 16 h 30"/>
                <a:gd name="T22" fmla="*/ 4 w 30"/>
                <a:gd name="T23" fmla="*/ 16 h 30"/>
                <a:gd name="T24" fmla="*/ 7 w 30"/>
                <a:gd name="T25" fmla="*/ 24 h 30"/>
                <a:gd name="T26" fmla="*/ 15 w 30"/>
                <a:gd name="T27" fmla="*/ 27 h 30"/>
                <a:gd name="T28" fmla="*/ 19 w 30"/>
                <a:gd name="T29" fmla="*/ 26 h 30"/>
                <a:gd name="T30" fmla="*/ 23 w 30"/>
                <a:gd name="T31" fmla="*/ 24 h 30"/>
                <a:gd name="T32" fmla="*/ 26 w 30"/>
                <a:gd name="T33" fmla="*/ 20 h 30"/>
                <a:gd name="T34" fmla="*/ 26 w 30"/>
                <a:gd name="T35" fmla="*/ 12 h 30"/>
                <a:gd name="T36" fmla="*/ 24 w 30"/>
                <a:gd name="T37" fmla="*/ 8 h 30"/>
                <a:gd name="T38" fmla="*/ 20 w 30"/>
                <a:gd name="T39" fmla="*/ 5 h 30"/>
                <a:gd name="T40" fmla="*/ 15 w 30"/>
                <a:gd name="T41" fmla="*/ 4 h 30"/>
                <a:gd name="T42" fmla="*/ 8 w 30"/>
                <a:gd name="T43" fmla="*/ 7 h 30"/>
                <a:gd name="T44" fmla="*/ 5 w 30"/>
                <a:gd name="T45" fmla="*/ 12 h 30"/>
                <a:gd name="T46" fmla="*/ 26 w 30"/>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26" y="20"/>
                  </a:moveTo>
                  <a:cubicBezTo>
                    <a:pt x="29" y="22"/>
                    <a:pt x="29" y="22"/>
                    <a:pt x="29" y="22"/>
                  </a:cubicBezTo>
                  <a:cubicBezTo>
                    <a:pt x="28" y="24"/>
                    <a:pt x="27" y="25"/>
                    <a:pt x="25" y="27"/>
                  </a:cubicBezTo>
                  <a:cubicBezTo>
                    <a:pt x="24" y="28"/>
                    <a:pt x="23" y="29"/>
                    <a:pt x="21" y="29"/>
                  </a:cubicBezTo>
                  <a:cubicBezTo>
                    <a:pt x="19" y="30"/>
                    <a:pt x="17" y="30"/>
                    <a:pt x="15" y="30"/>
                  </a:cubicBezTo>
                  <a:cubicBezTo>
                    <a:pt x="11" y="30"/>
                    <a:pt x="7" y="29"/>
                    <a:pt x="4" y="26"/>
                  </a:cubicBezTo>
                  <a:cubicBezTo>
                    <a:pt x="2" y="23"/>
                    <a:pt x="0" y="19"/>
                    <a:pt x="0" y="15"/>
                  </a:cubicBezTo>
                  <a:cubicBezTo>
                    <a:pt x="0" y="12"/>
                    <a:pt x="2" y="9"/>
                    <a:pt x="4" y="6"/>
                  </a:cubicBezTo>
                  <a:cubicBezTo>
                    <a:pt x="7" y="2"/>
                    <a:pt x="10" y="0"/>
                    <a:pt x="15" y="0"/>
                  </a:cubicBezTo>
                  <a:cubicBezTo>
                    <a:pt x="20" y="0"/>
                    <a:pt x="24" y="2"/>
                    <a:pt x="27" y="6"/>
                  </a:cubicBezTo>
                  <a:cubicBezTo>
                    <a:pt x="29" y="8"/>
                    <a:pt x="30" y="12"/>
                    <a:pt x="30" y="16"/>
                  </a:cubicBezTo>
                  <a:cubicBezTo>
                    <a:pt x="4" y="16"/>
                    <a:pt x="4" y="16"/>
                    <a:pt x="4" y="16"/>
                  </a:cubicBezTo>
                  <a:cubicBezTo>
                    <a:pt x="4" y="19"/>
                    <a:pt x="5" y="22"/>
                    <a:pt x="7" y="24"/>
                  </a:cubicBezTo>
                  <a:cubicBezTo>
                    <a:pt x="9" y="26"/>
                    <a:pt x="12" y="27"/>
                    <a:pt x="15" y="27"/>
                  </a:cubicBezTo>
                  <a:cubicBezTo>
                    <a:pt x="16" y="27"/>
                    <a:pt x="18" y="27"/>
                    <a:pt x="19" y="26"/>
                  </a:cubicBezTo>
                  <a:cubicBezTo>
                    <a:pt x="21" y="26"/>
                    <a:pt x="22" y="25"/>
                    <a:pt x="23" y="24"/>
                  </a:cubicBezTo>
                  <a:cubicBezTo>
                    <a:pt x="24" y="23"/>
                    <a:pt x="25" y="22"/>
                    <a:pt x="26" y="20"/>
                  </a:cubicBezTo>
                  <a:close/>
                  <a:moveTo>
                    <a:pt x="26" y="12"/>
                  </a:moveTo>
                  <a:cubicBezTo>
                    <a:pt x="25" y="10"/>
                    <a:pt x="25" y="9"/>
                    <a:pt x="24" y="8"/>
                  </a:cubicBezTo>
                  <a:cubicBezTo>
                    <a:pt x="23" y="7"/>
                    <a:pt x="21" y="6"/>
                    <a:pt x="20" y="5"/>
                  </a:cubicBezTo>
                  <a:cubicBezTo>
                    <a:pt x="18" y="4"/>
                    <a:pt x="17" y="4"/>
                    <a:pt x="15" y="4"/>
                  </a:cubicBezTo>
                  <a:cubicBezTo>
                    <a:pt x="12" y="4"/>
                    <a:pt x="10" y="5"/>
                    <a:pt x="8" y="7"/>
                  </a:cubicBezTo>
                  <a:cubicBezTo>
                    <a:pt x="6" y="8"/>
                    <a:pt x="5" y="10"/>
                    <a:pt x="5" y="12"/>
                  </a:cubicBezTo>
                  <a:lnTo>
                    <a:pt x="26"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73">
              <a:extLst>
                <a:ext uri="{FF2B5EF4-FFF2-40B4-BE49-F238E27FC236}">
                  <a16:creationId xmlns:a16="http://schemas.microsoft.com/office/drawing/2014/main" id="{CA2BF93B-FBE1-4DC4-B567-57737B532478}"/>
                </a:ext>
              </a:extLst>
            </p:cNvPr>
            <p:cNvSpPr>
              <a:spLocks/>
            </p:cNvSpPr>
            <p:nvPr userDrawn="1"/>
          </p:nvSpPr>
          <p:spPr bwMode="auto">
            <a:xfrm>
              <a:off x="10599478" y="866291"/>
              <a:ext cx="52626" cy="95683"/>
            </a:xfrm>
            <a:custGeom>
              <a:avLst/>
              <a:gdLst>
                <a:gd name="T0" fmla="*/ 0 w 22"/>
                <a:gd name="T1" fmla="*/ 32 h 40"/>
                <a:gd name="T2" fmla="*/ 3 w 22"/>
                <a:gd name="T3" fmla="*/ 30 h 40"/>
                <a:gd name="T4" fmla="*/ 11 w 22"/>
                <a:gd name="T5" fmla="*/ 37 h 40"/>
                <a:gd name="T6" fmla="*/ 14 w 22"/>
                <a:gd name="T7" fmla="*/ 36 h 40"/>
                <a:gd name="T8" fmla="*/ 17 w 22"/>
                <a:gd name="T9" fmla="*/ 33 h 40"/>
                <a:gd name="T10" fmla="*/ 18 w 22"/>
                <a:gd name="T11" fmla="*/ 30 h 40"/>
                <a:gd name="T12" fmla="*/ 17 w 22"/>
                <a:gd name="T13" fmla="*/ 26 h 40"/>
                <a:gd name="T14" fmla="*/ 10 w 22"/>
                <a:gd name="T15" fmla="*/ 20 h 40"/>
                <a:gd name="T16" fmla="*/ 4 w 22"/>
                <a:gd name="T17" fmla="*/ 15 h 40"/>
                <a:gd name="T18" fmla="*/ 2 w 22"/>
                <a:gd name="T19" fmla="*/ 9 h 40"/>
                <a:gd name="T20" fmla="*/ 3 w 22"/>
                <a:gd name="T21" fmla="*/ 5 h 40"/>
                <a:gd name="T22" fmla="*/ 7 w 22"/>
                <a:gd name="T23" fmla="*/ 1 h 40"/>
                <a:gd name="T24" fmla="*/ 11 w 22"/>
                <a:gd name="T25" fmla="*/ 0 h 40"/>
                <a:gd name="T26" fmla="*/ 16 w 22"/>
                <a:gd name="T27" fmla="*/ 1 h 40"/>
                <a:gd name="T28" fmla="*/ 21 w 22"/>
                <a:gd name="T29" fmla="*/ 6 h 40"/>
                <a:gd name="T30" fmla="*/ 18 w 22"/>
                <a:gd name="T31" fmla="*/ 9 h 40"/>
                <a:gd name="T32" fmla="*/ 15 w 22"/>
                <a:gd name="T33" fmla="*/ 5 h 40"/>
                <a:gd name="T34" fmla="*/ 11 w 22"/>
                <a:gd name="T35" fmla="*/ 4 h 40"/>
                <a:gd name="T36" fmla="*/ 7 w 22"/>
                <a:gd name="T37" fmla="*/ 6 h 40"/>
                <a:gd name="T38" fmla="*/ 6 w 22"/>
                <a:gd name="T39" fmla="*/ 9 h 40"/>
                <a:gd name="T40" fmla="*/ 7 w 22"/>
                <a:gd name="T41" fmla="*/ 11 h 40"/>
                <a:gd name="T42" fmla="*/ 8 w 22"/>
                <a:gd name="T43" fmla="*/ 14 h 40"/>
                <a:gd name="T44" fmla="*/ 13 w 22"/>
                <a:gd name="T45" fmla="*/ 18 h 40"/>
                <a:gd name="T46" fmla="*/ 20 w 22"/>
                <a:gd name="T47" fmla="*/ 24 h 40"/>
                <a:gd name="T48" fmla="*/ 22 w 22"/>
                <a:gd name="T49" fmla="*/ 30 h 40"/>
                <a:gd name="T50" fmla="*/ 19 w 22"/>
                <a:gd name="T51" fmla="*/ 37 h 40"/>
                <a:gd name="T52" fmla="*/ 11 w 22"/>
                <a:gd name="T53" fmla="*/ 40 h 40"/>
                <a:gd name="T54" fmla="*/ 5 w 22"/>
                <a:gd name="T55" fmla="*/ 39 h 40"/>
                <a:gd name="T56" fmla="*/ 0 w 22"/>
                <a:gd name="T57"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 h="40">
                  <a:moveTo>
                    <a:pt x="0" y="32"/>
                  </a:moveTo>
                  <a:cubicBezTo>
                    <a:pt x="3" y="30"/>
                    <a:pt x="3" y="30"/>
                    <a:pt x="3" y="30"/>
                  </a:cubicBezTo>
                  <a:cubicBezTo>
                    <a:pt x="5" y="35"/>
                    <a:pt x="8" y="37"/>
                    <a:pt x="11" y="37"/>
                  </a:cubicBezTo>
                  <a:cubicBezTo>
                    <a:pt x="12" y="37"/>
                    <a:pt x="13" y="36"/>
                    <a:pt x="14" y="36"/>
                  </a:cubicBezTo>
                  <a:cubicBezTo>
                    <a:pt x="16" y="35"/>
                    <a:pt x="16" y="34"/>
                    <a:pt x="17" y="33"/>
                  </a:cubicBezTo>
                  <a:cubicBezTo>
                    <a:pt x="18" y="32"/>
                    <a:pt x="18" y="31"/>
                    <a:pt x="18" y="30"/>
                  </a:cubicBezTo>
                  <a:cubicBezTo>
                    <a:pt x="18" y="29"/>
                    <a:pt x="17" y="28"/>
                    <a:pt x="17" y="26"/>
                  </a:cubicBezTo>
                  <a:cubicBezTo>
                    <a:pt x="15" y="25"/>
                    <a:pt x="13" y="23"/>
                    <a:pt x="10" y="20"/>
                  </a:cubicBezTo>
                  <a:cubicBezTo>
                    <a:pt x="7" y="18"/>
                    <a:pt x="5" y="16"/>
                    <a:pt x="4" y="15"/>
                  </a:cubicBezTo>
                  <a:cubicBezTo>
                    <a:pt x="3" y="13"/>
                    <a:pt x="2" y="11"/>
                    <a:pt x="2" y="9"/>
                  </a:cubicBezTo>
                  <a:cubicBezTo>
                    <a:pt x="2" y="7"/>
                    <a:pt x="2" y="6"/>
                    <a:pt x="3" y="5"/>
                  </a:cubicBezTo>
                  <a:cubicBezTo>
                    <a:pt x="4" y="3"/>
                    <a:pt x="5" y="2"/>
                    <a:pt x="7" y="1"/>
                  </a:cubicBezTo>
                  <a:cubicBezTo>
                    <a:pt x="8" y="1"/>
                    <a:pt x="10" y="0"/>
                    <a:pt x="11" y="0"/>
                  </a:cubicBezTo>
                  <a:cubicBezTo>
                    <a:pt x="13" y="0"/>
                    <a:pt x="15" y="1"/>
                    <a:pt x="16" y="1"/>
                  </a:cubicBezTo>
                  <a:cubicBezTo>
                    <a:pt x="18" y="2"/>
                    <a:pt x="20" y="4"/>
                    <a:pt x="21" y="6"/>
                  </a:cubicBezTo>
                  <a:cubicBezTo>
                    <a:pt x="18" y="9"/>
                    <a:pt x="18" y="9"/>
                    <a:pt x="18" y="9"/>
                  </a:cubicBezTo>
                  <a:cubicBezTo>
                    <a:pt x="17" y="7"/>
                    <a:pt x="16" y="6"/>
                    <a:pt x="15" y="5"/>
                  </a:cubicBezTo>
                  <a:cubicBezTo>
                    <a:pt x="14" y="4"/>
                    <a:pt x="12" y="4"/>
                    <a:pt x="11" y="4"/>
                  </a:cubicBezTo>
                  <a:cubicBezTo>
                    <a:pt x="10" y="4"/>
                    <a:pt x="8" y="5"/>
                    <a:pt x="7" y="6"/>
                  </a:cubicBezTo>
                  <a:cubicBezTo>
                    <a:pt x="6" y="6"/>
                    <a:pt x="6" y="8"/>
                    <a:pt x="6" y="9"/>
                  </a:cubicBezTo>
                  <a:cubicBezTo>
                    <a:pt x="6" y="10"/>
                    <a:pt x="6" y="11"/>
                    <a:pt x="7" y="11"/>
                  </a:cubicBezTo>
                  <a:cubicBezTo>
                    <a:pt x="7" y="12"/>
                    <a:pt x="8" y="13"/>
                    <a:pt x="8" y="14"/>
                  </a:cubicBezTo>
                  <a:cubicBezTo>
                    <a:pt x="9" y="14"/>
                    <a:pt x="11" y="16"/>
                    <a:pt x="13" y="18"/>
                  </a:cubicBezTo>
                  <a:cubicBezTo>
                    <a:pt x="17" y="20"/>
                    <a:pt x="19" y="22"/>
                    <a:pt x="20" y="24"/>
                  </a:cubicBezTo>
                  <a:cubicBezTo>
                    <a:pt x="21" y="26"/>
                    <a:pt x="22" y="28"/>
                    <a:pt x="22" y="30"/>
                  </a:cubicBezTo>
                  <a:cubicBezTo>
                    <a:pt x="22" y="33"/>
                    <a:pt x="21" y="35"/>
                    <a:pt x="19" y="37"/>
                  </a:cubicBezTo>
                  <a:cubicBezTo>
                    <a:pt x="17" y="39"/>
                    <a:pt x="14" y="40"/>
                    <a:pt x="11" y="40"/>
                  </a:cubicBezTo>
                  <a:cubicBezTo>
                    <a:pt x="9" y="40"/>
                    <a:pt x="7" y="40"/>
                    <a:pt x="5" y="39"/>
                  </a:cubicBezTo>
                  <a:cubicBezTo>
                    <a:pt x="3" y="37"/>
                    <a:pt x="1" y="35"/>
                    <a:pt x="0" y="32"/>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74">
              <a:extLst>
                <a:ext uri="{FF2B5EF4-FFF2-40B4-BE49-F238E27FC236}">
                  <a16:creationId xmlns:a16="http://schemas.microsoft.com/office/drawing/2014/main" id="{DA8FDA4F-8E9B-4C2D-AEAE-DEC89818E44D}"/>
                </a:ext>
              </a:extLst>
            </p:cNvPr>
            <p:cNvSpPr>
              <a:spLocks/>
            </p:cNvSpPr>
            <p:nvPr userDrawn="1"/>
          </p:nvSpPr>
          <p:spPr bwMode="auto">
            <a:xfrm>
              <a:off x="10674430" y="867886"/>
              <a:ext cx="36679" cy="94089"/>
            </a:xfrm>
            <a:custGeom>
              <a:avLst/>
              <a:gdLst>
                <a:gd name="T0" fmla="*/ 8 w 23"/>
                <a:gd name="T1" fmla="*/ 0 h 59"/>
                <a:gd name="T2" fmla="*/ 14 w 23"/>
                <a:gd name="T3" fmla="*/ 0 h 59"/>
                <a:gd name="T4" fmla="*/ 14 w 23"/>
                <a:gd name="T5" fmla="*/ 15 h 59"/>
                <a:gd name="T6" fmla="*/ 23 w 23"/>
                <a:gd name="T7" fmla="*/ 15 h 59"/>
                <a:gd name="T8" fmla="*/ 23 w 23"/>
                <a:gd name="T9" fmla="*/ 20 h 59"/>
                <a:gd name="T10" fmla="*/ 14 w 23"/>
                <a:gd name="T11" fmla="*/ 20 h 59"/>
                <a:gd name="T12" fmla="*/ 14 w 23"/>
                <a:gd name="T13" fmla="*/ 59 h 59"/>
                <a:gd name="T14" fmla="*/ 8 w 23"/>
                <a:gd name="T15" fmla="*/ 59 h 59"/>
                <a:gd name="T16" fmla="*/ 8 w 23"/>
                <a:gd name="T17" fmla="*/ 20 h 59"/>
                <a:gd name="T18" fmla="*/ 0 w 23"/>
                <a:gd name="T19" fmla="*/ 20 h 59"/>
                <a:gd name="T20" fmla="*/ 0 w 23"/>
                <a:gd name="T21" fmla="*/ 15 h 59"/>
                <a:gd name="T22" fmla="*/ 8 w 23"/>
                <a:gd name="T23" fmla="*/ 15 h 59"/>
                <a:gd name="T24" fmla="*/ 8 w 23"/>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59">
                  <a:moveTo>
                    <a:pt x="8" y="0"/>
                  </a:moveTo>
                  <a:lnTo>
                    <a:pt x="14" y="0"/>
                  </a:lnTo>
                  <a:lnTo>
                    <a:pt x="14" y="15"/>
                  </a:lnTo>
                  <a:lnTo>
                    <a:pt x="23" y="15"/>
                  </a:lnTo>
                  <a:lnTo>
                    <a:pt x="23" y="20"/>
                  </a:lnTo>
                  <a:lnTo>
                    <a:pt x="14" y="20"/>
                  </a:lnTo>
                  <a:lnTo>
                    <a:pt x="14" y="59"/>
                  </a:lnTo>
                  <a:lnTo>
                    <a:pt x="8" y="59"/>
                  </a:lnTo>
                  <a:lnTo>
                    <a:pt x="8" y="20"/>
                  </a:lnTo>
                  <a:lnTo>
                    <a:pt x="0" y="20"/>
                  </a:lnTo>
                  <a:lnTo>
                    <a:pt x="0" y="15"/>
                  </a:lnTo>
                  <a:lnTo>
                    <a:pt x="8" y="15"/>
                  </a:lnTo>
                  <a:lnTo>
                    <a:pt x="8"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75">
              <a:extLst>
                <a:ext uri="{FF2B5EF4-FFF2-40B4-BE49-F238E27FC236}">
                  <a16:creationId xmlns:a16="http://schemas.microsoft.com/office/drawing/2014/main" id="{DC6B021C-CA4C-4B10-9C41-6C231690A76A}"/>
                </a:ext>
              </a:extLst>
            </p:cNvPr>
            <p:cNvSpPr>
              <a:spLocks noEditPoints="1"/>
            </p:cNvSpPr>
            <p:nvPr userDrawn="1"/>
          </p:nvSpPr>
          <p:spPr bwMode="auto">
            <a:xfrm>
              <a:off x="10730245" y="890212"/>
              <a:ext cx="71763" cy="71763"/>
            </a:xfrm>
            <a:custGeom>
              <a:avLst/>
              <a:gdLst>
                <a:gd name="T0" fmla="*/ 30 w 30"/>
                <a:gd name="T1" fmla="*/ 1 h 30"/>
                <a:gd name="T2" fmla="*/ 30 w 30"/>
                <a:gd name="T3" fmla="*/ 30 h 30"/>
                <a:gd name="T4" fmla="*/ 26 w 30"/>
                <a:gd name="T5" fmla="*/ 30 h 30"/>
                <a:gd name="T6" fmla="*/ 26 w 30"/>
                <a:gd name="T7" fmla="*/ 25 h 30"/>
                <a:gd name="T8" fmla="*/ 21 w 30"/>
                <a:gd name="T9" fmla="*/ 29 h 30"/>
                <a:gd name="T10" fmla="*/ 15 w 30"/>
                <a:gd name="T11" fmla="*/ 30 h 30"/>
                <a:gd name="T12" fmla="*/ 4 w 30"/>
                <a:gd name="T13" fmla="*/ 26 h 30"/>
                <a:gd name="T14" fmla="*/ 0 w 30"/>
                <a:gd name="T15" fmla="*/ 15 h 30"/>
                <a:gd name="T16" fmla="*/ 4 w 30"/>
                <a:gd name="T17" fmla="*/ 5 h 30"/>
                <a:gd name="T18" fmla="*/ 15 w 30"/>
                <a:gd name="T19" fmla="*/ 0 h 30"/>
                <a:gd name="T20" fmla="*/ 21 w 30"/>
                <a:gd name="T21" fmla="*/ 2 h 30"/>
                <a:gd name="T22" fmla="*/ 26 w 30"/>
                <a:gd name="T23" fmla="*/ 6 h 30"/>
                <a:gd name="T24" fmla="*/ 26 w 30"/>
                <a:gd name="T25" fmla="*/ 1 h 30"/>
                <a:gd name="T26" fmla="*/ 30 w 30"/>
                <a:gd name="T27" fmla="*/ 1 h 30"/>
                <a:gd name="T28" fmla="*/ 15 w 30"/>
                <a:gd name="T29" fmla="*/ 4 h 30"/>
                <a:gd name="T30" fmla="*/ 9 w 30"/>
                <a:gd name="T31" fmla="*/ 5 h 30"/>
                <a:gd name="T32" fmla="*/ 5 w 30"/>
                <a:gd name="T33" fmla="*/ 10 h 30"/>
                <a:gd name="T34" fmla="*/ 4 w 30"/>
                <a:gd name="T35" fmla="*/ 15 h 30"/>
                <a:gd name="T36" fmla="*/ 5 w 30"/>
                <a:gd name="T37" fmla="*/ 21 h 30"/>
                <a:gd name="T38" fmla="*/ 9 w 30"/>
                <a:gd name="T39" fmla="*/ 25 h 30"/>
                <a:gd name="T40" fmla="*/ 15 w 30"/>
                <a:gd name="T41" fmla="*/ 27 h 30"/>
                <a:gd name="T42" fmla="*/ 21 w 30"/>
                <a:gd name="T43" fmla="*/ 25 h 30"/>
                <a:gd name="T44" fmla="*/ 25 w 30"/>
                <a:gd name="T45" fmla="*/ 21 h 30"/>
                <a:gd name="T46" fmla="*/ 26 w 30"/>
                <a:gd name="T47" fmla="*/ 15 h 30"/>
                <a:gd name="T48" fmla="*/ 23 w 30"/>
                <a:gd name="T49" fmla="*/ 7 h 30"/>
                <a:gd name="T50" fmla="*/ 15 w 30"/>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30">
                  <a:moveTo>
                    <a:pt x="30" y="1"/>
                  </a:moveTo>
                  <a:cubicBezTo>
                    <a:pt x="30" y="30"/>
                    <a:pt x="30" y="30"/>
                    <a:pt x="30" y="30"/>
                  </a:cubicBezTo>
                  <a:cubicBezTo>
                    <a:pt x="26" y="30"/>
                    <a:pt x="26" y="30"/>
                    <a:pt x="26" y="30"/>
                  </a:cubicBezTo>
                  <a:cubicBezTo>
                    <a:pt x="26" y="25"/>
                    <a:pt x="26" y="25"/>
                    <a:pt x="26" y="25"/>
                  </a:cubicBezTo>
                  <a:cubicBezTo>
                    <a:pt x="24" y="27"/>
                    <a:pt x="23" y="28"/>
                    <a:pt x="21" y="29"/>
                  </a:cubicBezTo>
                  <a:cubicBezTo>
                    <a:pt x="19" y="30"/>
                    <a:pt x="17" y="30"/>
                    <a:pt x="15" y="30"/>
                  </a:cubicBezTo>
                  <a:cubicBezTo>
                    <a:pt x="11" y="30"/>
                    <a:pt x="7" y="29"/>
                    <a:pt x="4" y="26"/>
                  </a:cubicBezTo>
                  <a:cubicBezTo>
                    <a:pt x="1" y="23"/>
                    <a:pt x="0" y="19"/>
                    <a:pt x="0" y="15"/>
                  </a:cubicBezTo>
                  <a:cubicBezTo>
                    <a:pt x="0" y="11"/>
                    <a:pt x="1" y="8"/>
                    <a:pt x="4" y="5"/>
                  </a:cubicBezTo>
                  <a:cubicBezTo>
                    <a:pt x="7" y="2"/>
                    <a:pt x="11" y="0"/>
                    <a:pt x="15" y="0"/>
                  </a:cubicBezTo>
                  <a:cubicBezTo>
                    <a:pt x="17" y="0"/>
                    <a:pt x="19" y="1"/>
                    <a:pt x="21" y="2"/>
                  </a:cubicBezTo>
                  <a:cubicBezTo>
                    <a:pt x="23" y="3"/>
                    <a:pt x="25" y="4"/>
                    <a:pt x="26" y="6"/>
                  </a:cubicBezTo>
                  <a:cubicBezTo>
                    <a:pt x="26" y="1"/>
                    <a:pt x="26" y="1"/>
                    <a:pt x="26" y="1"/>
                  </a:cubicBezTo>
                  <a:lnTo>
                    <a:pt x="30" y="1"/>
                  </a:lnTo>
                  <a:close/>
                  <a:moveTo>
                    <a:pt x="15" y="4"/>
                  </a:moveTo>
                  <a:cubicBezTo>
                    <a:pt x="13" y="4"/>
                    <a:pt x="11" y="4"/>
                    <a:pt x="9" y="5"/>
                  </a:cubicBezTo>
                  <a:cubicBezTo>
                    <a:pt x="8" y="6"/>
                    <a:pt x="6" y="8"/>
                    <a:pt x="5" y="10"/>
                  </a:cubicBezTo>
                  <a:cubicBezTo>
                    <a:pt x="4" y="11"/>
                    <a:pt x="4" y="13"/>
                    <a:pt x="4" y="15"/>
                  </a:cubicBezTo>
                  <a:cubicBezTo>
                    <a:pt x="4" y="17"/>
                    <a:pt x="4" y="19"/>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20"/>
                    <a:pt x="26" y="18"/>
                    <a:pt x="26" y="15"/>
                  </a:cubicBezTo>
                  <a:cubicBezTo>
                    <a:pt x="26" y="12"/>
                    <a:pt x="25" y="9"/>
                    <a:pt x="23" y="7"/>
                  </a:cubicBezTo>
                  <a:cubicBezTo>
                    <a:pt x="21"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576">
              <a:extLst>
                <a:ext uri="{FF2B5EF4-FFF2-40B4-BE49-F238E27FC236}">
                  <a16:creationId xmlns:a16="http://schemas.microsoft.com/office/drawing/2014/main" id="{36BFEA37-F6A9-4038-8F4B-739057225847}"/>
                </a:ext>
              </a:extLst>
            </p:cNvPr>
            <p:cNvSpPr>
              <a:spLocks/>
            </p:cNvSpPr>
            <p:nvPr userDrawn="1"/>
          </p:nvSpPr>
          <p:spPr bwMode="auto">
            <a:xfrm>
              <a:off x="10830712" y="890212"/>
              <a:ext cx="59005" cy="71763"/>
            </a:xfrm>
            <a:custGeom>
              <a:avLst/>
              <a:gdLst>
                <a:gd name="T0" fmla="*/ 0 w 25"/>
                <a:gd name="T1" fmla="*/ 1 h 30"/>
                <a:gd name="T2" fmla="*/ 4 w 25"/>
                <a:gd name="T3" fmla="*/ 1 h 30"/>
                <a:gd name="T4" fmla="*/ 4 w 25"/>
                <a:gd name="T5" fmla="*/ 6 h 30"/>
                <a:gd name="T6" fmla="*/ 9 w 25"/>
                <a:gd name="T7" fmla="*/ 2 h 30"/>
                <a:gd name="T8" fmla="*/ 14 w 25"/>
                <a:gd name="T9" fmla="*/ 0 h 30"/>
                <a:gd name="T10" fmla="*/ 20 w 25"/>
                <a:gd name="T11" fmla="*/ 2 h 30"/>
                <a:gd name="T12" fmla="*/ 24 w 25"/>
                <a:gd name="T13" fmla="*/ 6 h 30"/>
                <a:gd name="T14" fmla="*/ 25 w 25"/>
                <a:gd name="T15" fmla="*/ 15 h 30"/>
                <a:gd name="T16" fmla="*/ 25 w 25"/>
                <a:gd name="T17" fmla="*/ 30 h 30"/>
                <a:gd name="T18" fmla="*/ 21 w 25"/>
                <a:gd name="T19" fmla="*/ 30 h 30"/>
                <a:gd name="T20" fmla="*/ 21 w 25"/>
                <a:gd name="T21" fmla="*/ 16 h 30"/>
                <a:gd name="T22" fmla="*/ 21 w 25"/>
                <a:gd name="T23" fmla="*/ 9 h 30"/>
                <a:gd name="T24" fmla="*/ 18 w 25"/>
                <a:gd name="T25" fmla="*/ 5 h 30"/>
                <a:gd name="T26" fmla="*/ 14 w 25"/>
                <a:gd name="T27" fmla="*/ 4 h 30"/>
                <a:gd name="T28" fmla="*/ 8 w 25"/>
                <a:gd name="T29" fmla="*/ 6 h 30"/>
                <a:gd name="T30" fmla="*/ 4 w 25"/>
                <a:gd name="T31" fmla="*/ 11 h 30"/>
                <a:gd name="T32" fmla="*/ 4 w 25"/>
                <a:gd name="T33" fmla="*/ 19 h 30"/>
                <a:gd name="T34" fmla="*/ 4 w 25"/>
                <a:gd name="T35" fmla="*/ 30 h 30"/>
                <a:gd name="T36" fmla="*/ 0 w 25"/>
                <a:gd name="T37" fmla="*/ 30 h 30"/>
                <a:gd name="T38" fmla="*/ 0 w 25"/>
                <a:gd name="T3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0" y="1"/>
                  </a:moveTo>
                  <a:cubicBezTo>
                    <a:pt x="4" y="1"/>
                    <a:pt x="4" y="1"/>
                    <a:pt x="4" y="1"/>
                  </a:cubicBezTo>
                  <a:cubicBezTo>
                    <a:pt x="4" y="6"/>
                    <a:pt x="4" y="6"/>
                    <a:pt x="4" y="6"/>
                  </a:cubicBezTo>
                  <a:cubicBezTo>
                    <a:pt x="5" y="4"/>
                    <a:pt x="7" y="3"/>
                    <a:pt x="9" y="2"/>
                  </a:cubicBezTo>
                  <a:cubicBezTo>
                    <a:pt x="10" y="1"/>
                    <a:pt x="12" y="0"/>
                    <a:pt x="14" y="0"/>
                  </a:cubicBezTo>
                  <a:cubicBezTo>
                    <a:pt x="17" y="0"/>
                    <a:pt x="18" y="1"/>
                    <a:pt x="20" y="2"/>
                  </a:cubicBezTo>
                  <a:cubicBezTo>
                    <a:pt x="22" y="3"/>
                    <a:pt x="23" y="5"/>
                    <a:pt x="24" y="6"/>
                  </a:cubicBezTo>
                  <a:cubicBezTo>
                    <a:pt x="25" y="8"/>
                    <a:pt x="25" y="11"/>
                    <a:pt x="25" y="15"/>
                  </a:cubicBezTo>
                  <a:cubicBezTo>
                    <a:pt x="25" y="30"/>
                    <a:pt x="25" y="30"/>
                    <a:pt x="25" y="30"/>
                  </a:cubicBezTo>
                  <a:cubicBezTo>
                    <a:pt x="21" y="30"/>
                    <a:pt x="21" y="30"/>
                    <a:pt x="21" y="30"/>
                  </a:cubicBezTo>
                  <a:cubicBezTo>
                    <a:pt x="21" y="16"/>
                    <a:pt x="21" y="16"/>
                    <a:pt x="21" y="16"/>
                  </a:cubicBezTo>
                  <a:cubicBezTo>
                    <a:pt x="21" y="13"/>
                    <a:pt x="21" y="11"/>
                    <a:pt x="21" y="9"/>
                  </a:cubicBezTo>
                  <a:cubicBezTo>
                    <a:pt x="20" y="8"/>
                    <a:pt x="20" y="6"/>
                    <a:pt x="18" y="5"/>
                  </a:cubicBezTo>
                  <a:cubicBezTo>
                    <a:pt x="17" y="4"/>
                    <a:pt x="16" y="4"/>
                    <a:pt x="14" y="4"/>
                  </a:cubicBezTo>
                  <a:cubicBezTo>
                    <a:pt x="11" y="4"/>
                    <a:pt x="9" y="4"/>
                    <a:pt x="8" y="6"/>
                  </a:cubicBezTo>
                  <a:cubicBezTo>
                    <a:pt x="6" y="7"/>
                    <a:pt x="5" y="9"/>
                    <a:pt x="4" y="11"/>
                  </a:cubicBezTo>
                  <a:cubicBezTo>
                    <a:pt x="4" y="13"/>
                    <a:pt x="4" y="15"/>
                    <a:pt x="4" y="19"/>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77">
              <a:extLst>
                <a:ext uri="{FF2B5EF4-FFF2-40B4-BE49-F238E27FC236}">
                  <a16:creationId xmlns:a16="http://schemas.microsoft.com/office/drawing/2014/main" id="{C58FE0F3-4001-4DBF-9F95-616FCC73C3B8}"/>
                </a:ext>
              </a:extLst>
            </p:cNvPr>
            <p:cNvSpPr>
              <a:spLocks noEditPoints="1"/>
            </p:cNvSpPr>
            <p:nvPr userDrawn="1"/>
          </p:nvSpPr>
          <p:spPr bwMode="auto">
            <a:xfrm>
              <a:off x="10915232" y="866291"/>
              <a:ext cx="70168"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4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3 w 29"/>
                <a:gd name="T35" fmla="*/ 25 h 40"/>
                <a:gd name="T36" fmla="*/ 5 w 29"/>
                <a:gd name="T37" fmla="*/ 31 h 40"/>
                <a:gd name="T38" fmla="*/ 9 w 29"/>
                <a:gd name="T39" fmla="*/ 35 h 40"/>
                <a:gd name="T40" fmla="*/ 15 w 29"/>
                <a:gd name="T41" fmla="*/ 37 h 40"/>
                <a:gd name="T42" fmla="*/ 20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0" y="10"/>
                    <a:pt x="14"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7" y="16"/>
                    <a:pt x="6" y="18"/>
                    <a:pt x="5" y="20"/>
                  </a:cubicBezTo>
                  <a:cubicBezTo>
                    <a:pt x="4" y="21"/>
                    <a:pt x="3" y="23"/>
                    <a:pt x="3" y="25"/>
                  </a:cubicBezTo>
                  <a:cubicBezTo>
                    <a:pt x="3" y="27"/>
                    <a:pt x="4" y="29"/>
                    <a:pt x="5" y="31"/>
                  </a:cubicBezTo>
                  <a:cubicBezTo>
                    <a:pt x="6" y="33"/>
                    <a:pt x="7" y="34"/>
                    <a:pt x="9" y="35"/>
                  </a:cubicBezTo>
                  <a:cubicBezTo>
                    <a:pt x="11" y="36"/>
                    <a:pt x="13" y="37"/>
                    <a:pt x="15" y="37"/>
                  </a:cubicBezTo>
                  <a:cubicBezTo>
                    <a:pt x="17" y="37"/>
                    <a:pt x="19" y="36"/>
                    <a:pt x="20"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578">
              <a:extLst>
                <a:ext uri="{FF2B5EF4-FFF2-40B4-BE49-F238E27FC236}">
                  <a16:creationId xmlns:a16="http://schemas.microsoft.com/office/drawing/2014/main" id="{B4DAFB6D-94D8-4DAE-9983-B329AE8D75B8}"/>
                </a:ext>
              </a:extLst>
            </p:cNvPr>
            <p:cNvSpPr>
              <a:spLocks noEditPoints="1"/>
            </p:cNvSpPr>
            <p:nvPr userDrawn="1"/>
          </p:nvSpPr>
          <p:spPr bwMode="auto">
            <a:xfrm>
              <a:off x="11014104" y="890212"/>
              <a:ext cx="68573" cy="71763"/>
            </a:xfrm>
            <a:custGeom>
              <a:avLst/>
              <a:gdLst>
                <a:gd name="T0" fmla="*/ 29 w 29"/>
                <a:gd name="T1" fmla="*/ 1 h 30"/>
                <a:gd name="T2" fmla="*/ 29 w 29"/>
                <a:gd name="T3" fmla="*/ 30 h 30"/>
                <a:gd name="T4" fmla="*/ 26 w 29"/>
                <a:gd name="T5" fmla="*/ 30 h 30"/>
                <a:gd name="T6" fmla="*/ 26 w 29"/>
                <a:gd name="T7" fmla="*/ 25 h 30"/>
                <a:gd name="T8" fmla="*/ 20 w 29"/>
                <a:gd name="T9" fmla="*/ 29 h 30"/>
                <a:gd name="T10" fmla="*/ 14 w 29"/>
                <a:gd name="T11" fmla="*/ 30 h 30"/>
                <a:gd name="T12" fmla="*/ 4 w 29"/>
                <a:gd name="T13" fmla="*/ 26 h 30"/>
                <a:gd name="T14" fmla="*/ 0 w 29"/>
                <a:gd name="T15" fmla="*/ 15 h 30"/>
                <a:gd name="T16" fmla="*/ 4 w 29"/>
                <a:gd name="T17" fmla="*/ 5 h 30"/>
                <a:gd name="T18" fmla="*/ 14 w 29"/>
                <a:gd name="T19" fmla="*/ 0 h 30"/>
                <a:gd name="T20" fmla="*/ 21 w 29"/>
                <a:gd name="T21" fmla="*/ 2 h 30"/>
                <a:gd name="T22" fmla="*/ 26 w 29"/>
                <a:gd name="T23" fmla="*/ 6 h 30"/>
                <a:gd name="T24" fmla="*/ 26 w 29"/>
                <a:gd name="T25" fmla="*/ 1 h 30"/>
                <a:gd name="T26" fmla="*/ 29 w 29"/>
                <a:gd name="T27" fmla="*/ 1 h 30"/>
                <a:gd name="T28" fmla="*/ 15 w 29"/>
                <a:gd name="T29" fmla="*/ 4 h 30"/>
                <a:gd name="T30" fmla="*/ 9 w 29"/>
                <a:gd name="T31" fmla="*/ 5 h 30"/>
                <a:gd name="T32" fmla="*/ 5 w 29"/>
                <a:gd name="T33" fmla="*/ 10 h 30"/>
                <a:gd name="T34" fmla="*/ 3 w 29"/>
                <a:gd name="T35" fmla="*/ 15 h 30"/>
                <a:gd name="T36" fmla="*/ 5 w 29"/>
                <a:gd name="T37" fmla="*/ 21 h 30"/>
                <a:gd name="T38" fmla="*/ 9 w 29"/>
                <a:gd name="T39" fmla="*/ 25 h 30"/>
                <a:gd name="T40" fmla="*/ 15 w 29"/>
                <a:gd name="T41" fmla="*/ 27 h 30"/>
                <a:gd name="T42" fmla="*/ 20 w 29"/>
                <a:gd name="T43" fmla="*/ 25 h 30"/>
                <a:gd name="T44" fmla="*/ 24 w 29"/>
                <a:gd name="T45" fmla="*/ 21 h 30"/>
                <a:gd name="T46" fmla="*/ 26 w 29"/>
                <a:gd name="T47" fmla="*/ 15 h 30"/>
                <a:gd name="T48" fmla="*/ 23 w 29"/>
                <a:gd name="T49" fmla="*/ 7 h 30"/>
                <a:gd name="T50" fmla="*/ 15 w 29"/>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30">
                  <a:moveTo>
                    <a:pt x="29" y="1"/>
                  </a:moveTo>
                  <a:cubicBezTo>
                    <a:pt x="29" y="30"/>
                    <a:pt x="29" y="30"/>
                    <a:pt x="29" y="30"/>
                  </a:cubicBezTo>
                  <a:cubicBezTo>
                    <a:pt x="26" y="30"/>
                    <a:pt x="26" y="30"/>
                    <a:pt x="26" y="30"/>
                  </a:cubicBezTo>
                  <a:cubicBezTo>
                    <a:pt x="26" y="25"/>
                    <a:pt x="26" y="25"/>
                    <a:pt x="26" y="25"/>
                  </a:cubicBezTo>
                  <a:cubicBezTo>
                    <a:pt x="24" y="27"/>
                    <a:pt x="22" y="28"/>
                    <a:pt x="20" y="29"/>
                  </a:cubicBezTo>
                  <a:cubicBezTo>
                    <a:pt x="19" y="30"/>
                    <a:pt x="16" y="30"/>
                    <a:pt x="14" y="30"/>
                  </a:cubicBezTo>
                  <a:cubicBezTo>
                    <a:pt x="10" y="30"/>
                    <a:pt x="7" y="29"/>
                    <a:pt x="4" y="26"/>
                  </a:cubicBezTo>
                  <a:cubicBezTo>
                    <a:pt x="1" y="23"/>
                    <a:pt x="0" y="19"/>
                    <a:pt x="0" y="15"/>
                  </a:cubicBezTo>
                  <a:cubicBezTo>
                    <a:pt x="0" y="11"/>
                    <a:pt x="1" y="8"/>
                    <a:pt x="4" y="5"/>
                  </a:cubicBezTo>
                  <a:cubicBezTo>
                    <a:pt x="7" y="2"/>
                    <a:pt x="10" y="0"/>
                    <a:pt x="14" y="0"/>
                  </a:cubicBezTo>
                  <a:cubicBezTo>
                    <a:pt x="17" y="0"/>
                    <a:pt x="19" y="1"/>
                    <a:pt x="21" y="2"/>
                  </a:cubicBezTo>
                  <a:cubicBezTo>
                    <a:pt x="23" y="3"/>
                    <a:pt x="24" y="4"/>
                    <a:pt x="26" y="6"/>
                  </a:cubicBezTo>
                  <a:cubicBezTo>
                    <a:pt x="26" y="1"/>
                    <a:pt x="26" y="1"/>
                    <a:pt x="26" y="1"/>
                  </a:cubicBezTo>
                  <a:lnTo>
                    <a:pt x="29" y="1"/>
                  </a:lnTo>
                  <a:close/>
                  <a:moveTo>
                    <a:pt x="15" y="4"/>
                  </a:moveTo>
                  <a:cubicBezTo>
                    <a:pt x="13" y="4"/>
                    <a:pt x="11" y="4"/>
                    <a:pt x="9" y="5"/>
                  </a:cubicBezTo>
                  <a:cubicBezTo>
                    <a:pt x="7" y="6"/>
                    <a:pt x="6" y="8"/>
                    <a:pt x="5" y="10"/>
                  </a:cubicBezTo>
                  <a:cubicBezTo>
                    <a:pt x="4" y="11"/>
                    <a:pt x="3" y="13"/>
                    <a:pt x="3" y="15"/>
                  </a:cubicBezTo>
                  <a:cubicBezTo>
                    <a:pt x="3" y="17"/>
                    <a:pt x="4" y="19"/>
                    <a:pt x="5" y="21"/>
                  </a:cubicBezTo>
                  <a:cubicBezTo>
                    <a:pt x="6" y="23"/>
                    <a:pt x="7" y="24"/>
                    <a:pt x="9" y="25"/>
                  </a:cubicBezTo>
                  <a:cubicBezTo>
                    <a:pt x="11" y="26"/>
                    <a:pt x="13" y="27"/>
                    <a:pt x="15" y="27"/>
                  </a:cubicBezTo>
                  <a:cubicBezTo>
                    <a:pt x="17" y="27"/>
                    <a:pt x="18" y="26"/>
                    <a:pt x="20" y="25"/>
                  </a:cubicBezTo>
                  <a:cubicBezTo>
                    <a:pt x="22" y="24"/>
                    <a:pt x="23" y="23"/>
                    <a:pt x="24" y="21"/>
                  </a:cubicBezTo>
                  <a:cubicBezTo>
                    <a:pt x="25" y="20"/>
                    <a:pt x="26" y="18"/>
                    <a:pt x="26" y="15"/>
                  </a:cubicBezTo>
                  <a:cubicBezTo>
                    <a:pt x="26" y="12"/>
                    <a:pt x="25" y="9"/>
                    <a:pt x="23" y="7"/>
                  </a:cubicBezTo>
                  <a:cubicBezTo>
                    <a:pt x="20"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579">
              <a:extLst>
                <a:ext uri="{FF2B5EF4-FFF2-40B4-BE49-F238E27FC236}">
                  <a16:creationId xmlns:a16="http://schemas.microsoft.com/office/drawing/2014/main" id="{295764C6-F4C3-4341-9CF1-83F4F7E7B91F}"/>
                </a:ext>
              </a:extLst>
            </p:cNvPr>
            <p:cNvSpPr>
              <a:spLocks/>
            </p:cNvSpPr>
            <p:nvPr userDrawn="1"/>
          </p:nvSpPr>
          <p:spPr bwMode="auto">
            <a:xfrm>
              <a:off x="11108193" y="890212"/>
              <a:ext cx="36679" cy="71763"/>
            </a:xfrm>
            <a:custGeom>
              <a:avLst/>
              <a:gdLst>
                <a:gd name="T0" fmla="*/ 0 w 15"/>
                <a:gd name="T1" fmla="*/ 1 h 30"/>
                <a:gd name="T2" fmla="*/ 4 w 15"/>
                <a:gd name="T3" fmla="*/ 1 h 30"/>
                <a:gd name="T4" fmla="*/ 4 w 15"/>
                <a:gd name="T5" fmla="*/ 5 h 30"/>
                <a:gd name="T6" fmla="*/ 8 w 15"/>
                <a:gd name="T7" fmla="*/ 2 h 30"/>
                <a:gd name="T8" fmla="*/ 11 w 15"/>
                <a:gd name="T9" fmla="*/ 0 h 30"/>
                <a:gd name="T10" fmla="*/ 15 w 15"/>
                <a:gd name="T11" fmla="*/ 1 h 30"/>
                <a:gd name="T12" fmla="*/ 13 w 15"/>
                <a:gd name="T13" fmla="*/ 4 h 30"/>
                <a:gd name="T14" fmla="*/ 11 w 15"/>
                <a:gd name="T15" fmla="*/ 4 h 30"/>
                <a:gd name="T16" fmla="*/ 7 w 15"/>
                <a:gd name="T17" fmla="*/ 5 h 30"/>
                <a:gd name="T18" fmla="*/ 5 w 15"/>
                <a:gd name="T19" fmla="*/ 10 h 30"/>
                <a:gd name="T20" fmla="*/ 4 w 15"/>
                <a:gd name="T21" fmla="*/ 20 h 30"/>
                <a:gd name="T22" fmla="*/ 4 w 15"/>
                <a:gd name="T23" fmla="*/ 30 h 30"/>
                <a:gd name="T24" fmla="*/ 0 w 15"/>
                <a:gd name="T25" fmla="*/ 30 h 30"/>
                <a:gd name="T26" fmla="*/ 0 w 15"/>
                <a:gd name="T2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0">
                  <a:moveTo>
                    <a:pt x="0" y="1"/>
                  </a:moveTo>
                  <a:cubicBezTo>
                    <a:pt x="4" y="1"/>
                    <a:pt x="4" y="1"/>
                    <a:pt x="4" y="1"/>
                  </a:cubicBezTo>
                  <a:cubicBezTo>
                    <a:pt x="4" y="5"/>
                    <a:pt x="4" y="5"/>
                    <a:pt x="4" y="5"/>
                  </a:cubicBezTo>
                  <a:cubicBezTo>
                    <a:pt x="5" y="4"/>
                    <a:pt x="6" y="2"/>
                    <a:pt x="8" y="2"/>
                  </a:cubicBezTo>
                  <a:cubicBezTo>
                    <a:pt x="9" y="1"/>
                    <a:pt x="10" y="0"/>
                    <a:pt x="11" y="0"/>
                  </a:cubicBezTo>
                  <a:cubicBezTo>
                    <a:pt x="12" y="0"/>
                    <a:pt x="14" y="1"/>
                    <a:pt x="15" y="1"/>
                  </a:cubicBezTo>
                  <a:cubicBezTo>
                    <a:pt x="13" y="4"/>
                    <a:pt x="13" y="4"/>
                    <a:pt x="13" y="4"/>
                  </a:cubicBezTo>
                  <a:cubicBezTo>
                    <a:pt x="12" y="4"/>
                    <a:pt x="11" y="4"/>
                    <a:pt x="11" y="4"/>
                  </a:cubicBezTo>
                  <a:cubicBezTo>
                    <a:pt x="10" y="4"/>
                    <a:pt x="8" y="4"/>
                    <a:pt x="7" y="5"/>
                  </a:cubicBezTo>
                  <a:cubicBezTo>
                    <a:pt x="6" y="6"/>
                    <a:pt x="5" y="8"/>
                    <a:pt x="5" y="10"/>
                  </a:cubicBezTo>
                  <a:cubicBezTo>
                    <a:pt x="4" y="12"/>
                    <a:pt x="4" y="15"/>
                    <a:pt x="4" y="20"/>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580">
              <a:extLst>
                <a:ext uri="{FF2B5EF4-FFF2-40B4-BE49-F238E27FC236}">
                  <a16:creationId xmlns:a16="http://schemas.microsoft.com/office/drawing/2014/main" id="{750013AC-B5DC-48AF-A686-4A28C1B12D88}"/>
                </a:ext>
              </a:extLst>
            </p:cNvPr>
            <p:cNvSpPr>
              <a:spLocks noEditPoints="1"/>
            </p:cNvSpPr>
            <p:nvPr userDrawn="1"/>
          </p:nvSpPr>
          <p:spPr bwMode="auto">
            <a:xfrm>
              <a:off x="11159224" y="866291"/>
              <a:ext cx="68573"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5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4 w 29"/>
                <a:gd name="T35" fmla="*/ 25 h 40"/>
                <a:gd name="T36" fmla="*/ 5 w 29"/>
                <a:gd name="T37" fmla="*/ 31 h 40"/>
                <a:gd name="T38" fmla="*/ 9 w 29"/>
                <a:gd name="T39" fmla="*/ 35 h 40"/>
                <a:gd name="T40" fmla="*/ 15 w 29"/>
                <a:gd name="T41" fmla="*/ 37 h 40"/>
                <a:gd name="T42" fmla="*/ 21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1" y="10"/>
                    <a:pt x="15"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8" y="16"/>
                    <a:pt x="6" y="18"/>
                    <a:pt x="5" y="20"/>
                  </a:cubicBezTo>
                  <a:cubicBezTo>
                    <a:pt x="4" y="21"/>
                    <a:pt x="4" y="23"/>
                    <a:pt x="4" y="25"/>
                  </a:cubicBezTo>
                  <a:cubicBezTo>
                    <a:pt x="4" y="27"/>
                    <a:pt x="4" y="29"/>
                    <a:pt x="5" y="31"/>
                  </a:cubicBezTo>
                  <a:cubicBezTo>
                    <a:pt x="6" y="33"/>
                    <a:pt x="8" y="34"/>
                    <a:pt x="9" y="35"/>
                  </a:cubicBezTo>
                  <a:cubicBezTo>
                    <a:pt x="11" y="36"/>
                    <a:pt x="13" y="37"/>
                    <a:pt x="15" y="37"/>
                  </a:cubicBezTo>
                  <a:cubicBezTo>
                    <a:pt x="17" y="37"/>
                    <a:pt x="19" y="36"/>
                    <a:pt x="21"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581">
              <a:extLst>
                <a:ext uri="{FF2B5EF4-FFF2-40B4-BE49-F238E27FC236}">
                  <a16:creationId xmlns:a16="http://schemas.microsoft.com/office/drawing/2014/main" id="{6FE6799D-4F40-41DC-A67F-2784AB6E809F}"/>
                </a:ext>
              </a:extLst>
            </p:cNvPr>
            <p:cNvSpPr>
              <a:spLocks/>
            </p:cNvSpPr>
            <p:nvPr userDrawn="1"/>
          </p:nvSpPr>
          <p:spPr bwMode="auto">
            <a:xfrm>
              <a:off x="11251717" y="890212"/>
              <a:ext cx="39868" cy="71763"/>
            </a:xfrm>
            <a:custGeom>
              <a:avLst/>
              <a:gdLst>
                <a:gd name="T0" fmla="*/ 17 w 17"/>
                <a:gd name="T1" fmla="*/ 4 h 30"/>
                <a:gd name="T2" fmla="*/ 15 w 17"/>
                <a:gd name="T3" fmla="*/ 7 h 30"/>
                <a:gd name="T4" fmla="*/ 9 w 17"/>
                <a:gd name="T5" fmla="*/ 4 h 30"/>
                <a:gd name="T6" fmla="*/ 6 w 17"/>
                <a:gd name="T7" fmla="*/ 5 h 30"/>
                <a:gd name="T8" fmla="*/ 5 w 17"/>
                <a:gd name="T9" fmla="*/ 8 h 30"/>
                <a:gd name="T10" fmla="*/ 6 w 17"/>
                <a:gd name="T11" fmla="*/ 10 h 30"/>
                <a:gd name="T12" fmla="*/ 10 w 17"/>
                <a:gd name="T13" fmla="*/ 13 h 30"/>
                <a:gd name="T14" fmla="*/ 16 w 17"/>
                <a:gd name="T15" fmla="*/ 17 h 30"/>
                <a:gd name="T16" fmla="*/ 17 w 17"/>
                <a:gd name="T17" fmla="*/ 22 h 30"/>
                <a:gd name="T18" fmla="*/ 15 w 17"/>
                <a:gd name="T19" fmla="*/ 28 h 30"/>
                <a:gd name="T20" fmla="*/ 9 w 17"/>
                <a:gd name="T21" fmla="*/ 30 h 30"/>
                <a:gd name="T22" fmla="*/ 4 w 17"/>
                <a:gd name="T23" fmla="*/ 29 h 30"/>
                <a:gd name="T24" fmla="*/ 0 w 17"/>
                <a:gd name="T25" fmla="*/ 26 h 30"/>
                <a:gd name="T26" fmla="*/ 3 w 17"/>
                <a:gd name="T27" fmla="*/ 24 h 30"/>
                <a:gd name="T28" fmla="*/ 9 w 17"/>
                <a:gd name="T29" fmla="*/ 27 h 30"/>
                <a:gd name="T30" fmla="*/ 12 w 17"/>
                <a:gd name="T31" fmla="*/ 25 h 30"/>
                <a:gd name="T32" fmla="*/ 14 w 17"/>
                <a:gd name="T33" fmla="*/ 22 h 30"/>
                <a:gd name="T34" fmla="*/ 13 w 17"/>
                <a:gd name="T35" fmla="*/ 19 h 30"/>
                <a:gd name="T36" fmla="*/ 8 w 17"/>
                <a:gd name="T37" fmla="*/ 16 h 30"/>
                <a:gd name="T38" fmla="*/ 3 w 17"/>
                <a:gd name="T39" fmla="*/ 12 h 30"/>
                <a:gd name="T40" fmla="*/ 2 w 17"/>
                <a:gd name="T41" fmla="*/ 8 h 30"/>
                <a:gd name="T42" fmla="*/ 4 w 17"/>
                <a:gd name="T43" fmla="*/ 3 h 30"/>
                <a:gd name="T44" fmla="*/ 9 w 17"/>
                <a:gd name="T45" fmla="*/ 0 h 30"/>
                <a:gd name="T46" fmla="*/ 17 w 17"/>
                <a:gd name="T47"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30">
                  <a:moveTo>
                    <a:pt x="17" y="4"/>
                  </a:moveTo>
                  <a:cubicBezTo>
                    <a:pt x="15" y="7"/>
                    <a:pt x="15" y="7"/>
                    <a:pt x="15" y="7"/>
                  </a:cubicBezTo>
                  <a:cubicBezTo>
                    <a:pt x="13" y="5"/>
                    <a:pt x="11" y="4"/>
                    <a:pt x="9" y="4"/>
                  </a:cubicBezTo>
                  <a:cubicBezTo>
                    <a:pt x="8" y="4"/>
                    <a:pt x="7" y="4"/>
                    <a:pt x="6" y="5"/>
                  </a:cubicBezTo>
                  <a:cubicBezTo>
                    <a:pt x="5" y="6"/>
                    <a:pt x="5" y="7"/>
                    <a:pt x="5" y="8"/>
                  </a:cubicBezTo>
                  <a:cubicBezTo>
                    <a:pt x="5" y="9"/>
                    <a:pt x="5" y="10"/>
                    <a:pt x="6" y="10"/>
                  </a:cubicBezTo>
                  <a:cubicBezTo>
                    <a:pt x="7" y="11"/>
                    <a:pt x="8" y="12"/>
                    <a:pt x="10" y="13"/>
                  </a:cubicBezTo>
                  <a:cubicBezTo>
                    <a:pt x="13" y="15"/>
                    <a:pt x="15" y="16"/>
                    <a:pt x="16" y="17"/>
                  </a:cubicBezTo>
                  <a:cubicBezTo>
                    <a:pt x="17" y="19"/>
                    <a:pt x="17" y="20"/>
                    <a:pt x="17" y="22"/>
                  </a:cubicBezTo>
                  <a:cubicBezTo>
                    <a:pt x="17" y="24"/>
                    <a:pt x="17" y="26"/>
                    <a:pt x="15" y="28"/>
                  </a:cubicBezTo>
                  <a:cubicBezTo>
                    <a:pt x="13" y="29"/>
                    <a:pt x="11" y="30"/>
                    <a:pt x="9" y="30"/>
                  </a:cubicBezTo>
                  <a:cubicBezTo>
                    <a:pt x="7" y="30"/>
                    <a:pt x="6" y="30"/>
                    <a:pt x="4" y="29"/>
                  </a:cubicBezTo>
                  <a:cubicBezTo>
                    <a:pt x="3" y="28"/>
                    <a:pt x="1" y="27"/>
                    <a:pt x="0" y="26"/>
                  </a:cubicBezTo>
                  <a:cubicBezTo>
                    <a:pt x="3" y="24"/>
                    <a:pt x="3" y="24"/>
                    <a:pt x="3" y="24"/>
                  </a:cubicBezTo>
                  <a:cubicBezTo>
                    <a:pt x="5" y="26"/>
                    <a:pt x="6" y="27"/>
                    <a:pt x="9" y="27"/>
                  </a:cubicBezTo>
                  <a:cubicBezTo>
                    <a:pt x="10" y="27"/>
                    <a:pt x="11" y="26"/>
                    <a:pt x="12" y="25"/>
                  </a:cubicBezTo>
                  <a:cubicBezTo>
                    <a:pt x="13" y="24"/>
                    <a:pt x="14" y="23"/>
                    <a:pt x="14" y="22"/>
                  </a:cubicBezTo>
                  <a:cubicBezTo>
                    <a:pt x="14" y="21"/>
                    <a:pt x="14" y="20"/>
                    <a:pt x="13" y="19"/>
                  </a:cubicBezTo>
                  <a:cubicBezTo>
                    <a:pt x="12" y="18"/>
                    <a:pt x="11" y="17"/>
                    <a:pt x="8" y="16"/>
                  </a:cubicBezTo>
                  <a:cubicBezTo>
                    <a:pt x="6" y="15"/>
                    <a:pt x="4" y="14"/>
                    <a:pt x="3" y="12"/>
                  </a:cubicBezTo>
                  <a:cubicBezTo>
                    <a:pt x="2" y="11"/>
                    <a:pt x="2" y="10"/>
                    <a:pt x="2" y="8"/>
                  </a:cubicBezTo>
                  <a:cubicBezTo>
                    <a:pt x="2" y="6"/>
                    <a:pt x="2" y="4"/>
                    <a:pt x="4" y="3"/>
                  </a:cubicBezTo>
                  <a:cubicBezTo>
                    <a:pt x="5" y="1"/>
                    <a:pt x="7" y="0"/>
                    <a:pt x="9" y="0"/>
                  </a:cubicBezTo>
                  <a:cubicBezTo>
                    <a:pt x="12" y="0"/>
                    <a:pt x="15" y="2"/>
                    <a:pt x="17"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582">
              <a:extLst>
                <a:ext uri="{FF2B5EF4-FFF2-40B4-BE49-F238E27FC236}">
                  <a16:creationId xmlns:a16="http://schemas.microsoft.com/office/drawing/2014/main" id="{FF6CB771-D4A0-46E1-9088-7AD54191E6B0}"/>
                </a:ext>
              </a:extLst>
            </p:cNvPr>
            <p:cNvSpPr>
              <a:spLocks noEditPoints="1"/>
            </p:cNvSpPr>
            <p:nvPr userDrawn="1"/>
          </p:nvSpPr>
          <p:spPr bwMode="auto">
            <a:xfrm>
              <a:off x="11366537" y="867886"/>
              <a:ext cx="55816" cy="94089"/>
            </a:xfrm>
            <a:custGeom>
              <a:avLst/>
              <a:gdLst>
                <a:gd name="T0" fmla="*/ 0 w 24"/>
                <a:gd name="T1" fmla="*/ 0 h 39"/>
                <a:gd name="T2" fmla="*/ 7 w 24"/>
                <a:gd name="T3" fmla="*/ 0 h 39"/>
                <a:gd name="T4" fmla="*/ 16 w 24"/>
                <a:gd name="T5" fmla="*/ 1 h 39"/>
                <a:gd name="T6" fmla="*/ 22 w 24"/>
                <a:gd name="T7" fmla="*/ 4 h 39"/>
                <a:gd name="T8" fmla="*/ 24 w 24"/>
                <a:gd name="T9" fmla="*/ 10 h 39"/>
                <a:gd name="T10" fmla="*/ 22 w 24"/>
                <a:gd name="T11" fmla="*/ 17 h 39"/>
                <a:gd name="T12" fmla="*/ 16 w 24"/>
                <a:gd name="T13" fmla="*/ 20 h 39"/>
                <a:gd name="T14" fmla="*/ 6 w 24"/>
                <a:gd name="T15" fmla="*/ 21 h 39"/>
                <a:gd name="T16" fmla="*/ 4 w 24"/>
                <a:gd name="T17" fmla="*/ 21 h 39"/>
                <a:gd name="T18" fmla="*/ 4 w 24"/>
                <a:gd name="T19" fmla="*/ 39 h 39"/>
                <a:gd name="T20" fmla="*/ 0 w 24"/>
                <a:gd name="T21" fmla="*/ 39 h 39"/>
                <a:gd name="T22" fmla="*/ 0 w 24"/>
                <a:gd name="T23" fmla="*/ 0 h 39"/>
                <a:gd name="T24" fmla="*/ 4 w 24"/>
                <a:gd name="T25" fmla="*/ 4 h 39"/>
                <a:gd name="T26" fmla="*/ 4 w 24"/>
                <a:gd name="T27" fmla="*/ 17 h 39"/>
                <a:gd name="T28" fmla="*/ 10 w 24"/>
                <a:gd name="T29" fmla="*/ 17 h 39"/>
                <a:gd name="T30" fmla="*/ 16 w 24"/>
                <a:gd name="T31" fmla="*/ 16 h 39"/>
                <a:gd name="T32" fmla="*/ 19 w 24"/>
                <a:gd name="T33" fmla="*/ 14 h 39"/>
                <a:gd name="T34" fmla="*/ 20 w 24"/>
                <a:gd name="T35" fmla="*/ 10 h 39"/>
                <a:gd name="T36" fmla="*/ 19 w 24"/>
                <a:gd name="T37" fmla="*/ 7 h 39"/>
                <a:gd name="T38" fmla="*/ 16 w 24"/>
                <a:gd name="T39" fmla="*/ 5 h 39"/>
                <a:gd name="T40" fmla="*/ 10 w 24"/>
                <a:gd name="T41" fmla="*/ 4 h 39"/>
                <a:gd name="T42" fmla="*/ 4 w 24"/>
                <a:gd name="T43"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0" y="0"/>
                  </a:moveTo>
                  <a:cubicBezTo>
                    <a:pt x="7" y="0"/>
                    <a:pt x="7" y="0"/>
                    <a:pt x="7" y="0"/>
                  </a:cubicBezTo>
                  <a:cubicBezTo>
                    <a:pt x="12" y="0"/>
                    <a:pt x="15" y="0"/>
                    <a:pt x="16" y="1"/>
                  </a:cubicBezTo>
                  <a:cubicBezTo>
                    <a:pt x="18" y="1"/>
                    <a:pt x="20" y="2"/>
                    <a:pt x="22" y="4"/>
                  </a:cubicBezTo>
                  <a:cubicBezTo>
                    <a:pt x="23" y="6"/>
                    <a:pt x="24" y="8"/>
                    <a:pt x="24" y="10"/>
                  </a:cubicBezTo>
                  <a:cubicBezTo>
                    <a:pt x="24" y="13"/>
                    <a:pt x="23" y="15"/>
                    <a:pt x="22" y="17"/>
                  </a:cubicBezTo>
                  <a:cubicBezTo>
                    <a:pt x="20" y="18"/>
                    <a:pt x="18" y="19"/>
                    <a:pt x="16" y="20"/>
                  </a:cubicBezTo>
                  <a:cubicBezTo>
                    <a:pt x="14" y="20"/>
                    <a:pt x="11" y="21"/>
                    <a:pt x="6" y="21"/>
                  </a:cubicBezTo>
                  <a:cubicBezTo>
                    <a:pt x="4" y="21"/>
                    <a:pt x="4" y="21"/>
                    <a:pt x="4" y="21"/>
                  </a:cubicBezTo>
                  <a:cubicBezTo>
                    <a:pt x="4" y="39"/>
                    <a:pt x="4" y="39"/>
                    <a:pt x="4" y="39"/>
                  </a:cubicBezTo>
                  <a:cubicBezTo>
                    <a:pt x="0" y="39"/>
                    <a:pt x="0" y="39"/>
                    <a:pt x="0" y="39"/>
                  </a:cubicBezTo>
                  <a:lnTo>
                    <a:pt x="0" y="0"/>
                  </a:lnTo>
                  <a:close/>
                  <a:moveTo>
                    <a:pt x="4" y="4"/>
                  </a:moveTo>
                  <a:cubicBezTo>
                    <a:pt x="4" y="17"/>
                    <a:pt x="4" y="17"/>
                    <a:pt x="4" y="17"/>
                  </a:cubicBezTo>
                  <a:cubicBezTo>
                    <a:pt x="10" y="17"/>
                    <a:pt x="10" y="17"/>
                    <a:pt x="10" y="17"/>
                  </a:cubicBezTo>
                  <a:cubicBezTo>
                    <a:pt x="13" y="17"/>
                    <a:pt x="15" y="17"/>
                    <a:pt x="16" y="16"/>
                  </a:cubicBezTo>
                  <a:cubicBezTo>
                    <a:pt x="17" y="16"/>
                    <a:pt x="18" y="15"/>
                    <a:pt x="19" y="14"/>
                  </a:cubicBezTo>
                  <a:cubicBezTo>
                    <a:pt x="19" y="13"/>
                    <a:pt x="20" y="12"/>
                    <a:pt x="20" y="10"/>
                  </a:cubicBezTo>
                  <a:cubicBezTo>
                    <a:pt x="20" y="9"/>
                    <a:pt x="19" y="8"/>
                    <a:pt x="19" y="7"/>
                  </a:cubicBezTo>
                  <a:cubicBezTo>
                    <a:pt x="18" y="6"/>
                    <a:pt x="17" y="5"/>
                    <a:pt x="16" y="5"/>
                  </a:cubicBezTo>
                  <a:cubicBezTo>
                    <a:pt x="15" y="4"/>
                    <a:pt x="13" y="4"/>
                    <a:pt x="10" y="4"/>
                  </a:cubicBezTo>
                  <a:lnTo>
                    <a:pt x="4" y="4"/>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583">
              <a:extLst>
                <a:ext uri="{FF2B5EF4-FFF2-40B4-BE49-F238E27FC236}">
                  <a16:creationId xmlns:a16="http://schemas.microsoft.com/office/drawing/2014/main" id="{903CF516-0ED6-4F28-8AAF-B9118757F963}"/>
                </a:ext>
              </a:extLst>
            </p:cNvPr>
            <p:cNvSpPr>
              <a:spLocks noEditPoints="1"/>
            </p:cNvSpPr>
            <p:nvPr userDrawn="1"/>
          </p:nvSpPr>
          <p:spPr bwMode="auto">
            <a:xfrm>
              <a:off x="11441488" y="890212"/>
              <a:ext cx="70168" cy="71763"/>
            </a:xfrm>
            <a:custGeom>
              <a:avLst/>
              <a:gdLst>
                <a:gd name="T0" fmla="*/ 25 w 29"/>
                <a:gd name="T1" fmla="*/ 20 h 30"/>
                <a:gd name="T2" fmla="*/ 28 w 29"/>
                <a:gd name="T3" fmla="*/ 22 h 30"/>
                <a:gd name="T4" fmla="*/ 24 w 29"/>
                <a:gd name="T5" fmla="*/ 27 h 30"/>
                <a:gd name="T6" fmla="*/ 20 w 29"/>
                <a:gd name="T7" fmla="*/ 29 h 30"/>
                <a:gd name="T8" fmla="*/ 14 w 29"/>
                <a:gd name="T9" fmla="*/ 30 h 30"/>
                <a:gd name="T10" fmla="*/ 3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4" y="27"/>
                  </a:cubicBezTo>
                  <a:cubicBezTo>
                    <a:pt x="23" y="28"/>
                    <a:pt x="22" y="29"/>
                    <a:pt x="20" y="29"/>
                  </a:cubicBezTo>
                  <a:cubicBezTo>
                    <a:pt x="18" y="30"/>
                    <a:pt x="16" y="30"/>
                    <a:pt x="14" y="30"/>
                  </a:cubicBezTo>
                  <a:cubicBezTo>
                    <a:pt x="10" y="30"/>
                    <a:pt x="6" y="29"/>
                    <a:pt x="3" y="26"/>
                  </a:cubicBezTo>
                  <a:cubicBezTo>
                    <a:pt x="1" y="23"/>
                    <a:pt x="0" y="19"/>
                    <a:pt x="0" y="15"/>
                  </a:cubicBezTo>
                  <a:cubicBezTo>
                    <a:pt x="0" y="12"/>
                    <a:pt x="1" y="9"/>
                    <a:pt x="3" y="6"/>
                  </a:cubicBezTo>
                  <a:cubicBezTo>
                    <a:pt x="6" y="2"/>
                    <a:pt x="9" y="0"/>
                    <a:pt x="14" y="0"/>
                  </a:cubicBezTo>
                  <a:cubicBezTo>
                    <a:pt x="19" y="0"/>
                    <a:pt x="23" y="2"/>
                    <a:pt x="26" y="6"/>
                  </a:cubicBezTo>
                  <a:cubicBezTo>
                    <a:pt x="28" y="8"/>
                    <a:pt x="29" y="12"/>
                    <a:pt x="29" y="16"/>
                  </a:cubicBezTo>
                  <a:cubicBezTo>
                    <a:pt x="3" y="16"/>
                    <a:pt x="3" y="16"/>
                    <a:pt x="3" y="16"/>
                  </a:cubicBezTo>
                  <a:cubicBezTo>
                    <a:pt x="3" y="19"/>
                    <a:pt x="4"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1" y="4"/>
                    <a:pt x="9" y="5"/>
                    <a:pt x="7" y="7"/>
                  </a:cubicBezTo>
                  <a:cubicBezTo>
                    <a:pt x="6" y="8"/>
                    <a:pt x="4"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584">
              <a:extLst>
                <a:ext uri="{FF2B5EF4-FFF2-40B4-BE49-F238E27FC236}">
                  <a16:creationId xmlns:a16="http://schemas.microsoft.com/office/drawing/2014/main" id="{62BF4C1D-91A4-4FC4-BEA9-9F525F1E7E17}"/>
                </a:ext>
              </a:extLst>
            </p:cNvPr>
            <p:cNvSpPr>
              <a:spLocks noEditPoints="1"/>
            </p:cNvSpPr>
            <p:nvPr userDrawn="1"/>
          </p:nvSpPr>
          <p:spPr bwMode="auto">
            <a:xfrm>
              <a:off x="11535577" y="890212"/>
              <a:ext cx="68573" cy="71763"/>
            </a:xfrm>
            <a:custGeom>
              <a:avLst/>
              <a:gdLst>
                <a:gd name="T0" fmla="*/ 14 w 29"/>
                <a:gd name="T1" fmla="*/ 0 h 30"/>
                <a:gd name="T2" fmla="*/ 25 w 29"/>
                <a:gd name="T3" fmla="*/ 5 h 30"/>
                <a:gd name="T4" fmla="*/ 29 w 29"/>
                <a:gd name="T5" fmla="*/ 15 h 30"/>
                <a:gd name="T6" fmla="*/ 25 w 29"/>
                <a:gd name="T7" fmla="*/ 26 h 30"/>
                <a:gd name="T8" fmla="*/ 14 w 29"/>
                <a:gd name="T9" fmla="*/ 30 h 30"/>
                <a:gd name="T10" fmla="*/ 4 w 29"/>
                <a:gd name="T11" fmla="*/ 26 h 30"/>
                <a:gd name="T12" fmla="*/ 0 w 29"/>
                <a:gd name="T13" fmla="*/ 15 h 30"/>
                <a:gd name="T14" fmla="*/ 4 w 29"/>
                <a:gd name="T15" fmla="*/ 5 h 30"/>
                <a:gd name="T16" fmla="*/ 14 w 29"/>
                <a:gd name="T17" fmla="*/ 0 h 30"/>
                <a:gd name="T18" fmla="*/ 14 w 29"/>
                <a:gd name="T19" fmla="*/ 4 h 30"/>
                <a:gd name="T20" fmla="*/ 7 w 29"/>
                <a:gd name="T21" fmla="*/ 7 h 30"/>
                <a:gd name="T22" fmla="*/ 3 w 29"/>
                <a:gd name="T23" fmla="*/ 15 h 30"/>
                <a:gd name="T24" fmla="*/ 5 w 29"/>
                <a:gd name="T25" fmla="*/ 21 h 30"/>
                <a:gd name="T26" fmla="*/ 9 w 29"/>
                <a:gd name="T27" fmla="*/ 25 h 30"/>
                <a:gd name="T28" fmla="*/ 14 w 29"/>
                <a:gd name="T29" fmla="*/ 27 h 30"/>
                <a:gd name="T30" fmla="*/ 20 w 29"/>
                <a:gd name="T31" fmla="*/ 25 h 30"/>
                <a:gd name="T32" fmla="*/ 24 w 29"/>
                <a:gd name="T33" fmla="*/ 21 h 30"/>
                <a:gd name="T34" fmla="*/ 26 w 29"/>
                <a:gd name="T35" fmla="*/ 15 h 30"/>
                <a:gd name="T36" fmla="*/ 22 w 29"/>
                <a:gd name="T37" fmla="*/ 7 h 30"/>
                <a:gd name="T38" fmla="*/ 14 w 29"/>
                <a:gd name="T3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0">
                  <a:moveTo>
                    <a:pt x="14" y="0"/>
                  </a:moveTo>
                  <a:cubicBezTo>
                    <a:pt x="19" y="0"/>
                    <a:pt x="22" y="2"/>
                    <a:pt x="25" y="5"/>
                  </a:cubicBezTo>
                  <a:cubicBezTo>
                    <a:pt x="28" y="8"/>
                    <a:pt x="29" y="11"/>
                    <a:pt x="29" y="15"/>
                  </a:cubicBezTo>
                  <a:cubicBezTo>
                    <a:pt x="29" y="19"/>
                    <a:pt x="28" y="23"/>
                    <a:pt x="25" y="26"/>
                  </a:cubicBezTo>
                  <a:cubicBezTo>
                    <a:pt x="22" y="29"/>
                    <a:pt x="19" y="30"/>
                    <a:pt x="14" y="30"/>
                  </a:cubicBezTo>
                  <a:cubicBezTo>
                    <a:pt x="10" y="30"/>
                    <a:pt x="7" y="29"/>
                    <a:pt x="4" y="26"/>
                  </a:cubicBezTo>
                  <a:cubicBezTo>
                    <a:pt x="1" y="23"/>
                    <a:pt x="0" y="19"/>
                    <a:pt x="0" y="15"/>
                  </a:cubicBezTo>
                  <a:cubicBezTo>
                    <a:pt x="0" y="11"/>
                    <a:pt x="1" y="8"/>
                    <a:pt x="4" y="5"/>
                  </a:cubicBezTo>
                  <a:cubicBezTo>
                    <a:pt x="6" y="2"/>
                    <a:pt x="10" y="0"/>
                    <a:pt x="14" y="0"/>
                  </a:cubicBezTo>
                  <a:close/>
                  <a:moveTo>
                    <a:pt x="14" y="4"/>
                  </a:moveTo>
                  <a:cubicBezTo>
                    <a:pt x="11" y="4"/>
                    <a:pt x="9" y="5"/>
                    <a:pt x="7" y="7"/>
                  </a:cubicBezTo>
                  <a:cubicBezTo>
                    <a:pt x="4" y="10"/>
                    <a:pt x="3" y="12"/>
                    <a:pt x="3" y="15"/>
                  </a:cubicBezTo>
                  <a:cubicBezTo>
                    <a:pt x="3" y="18"/>
                    <a:pt x="4" y="19"/>
                    <a:pt x="5" y="21"/>
                  </a:cubicBezTo>
                  <a:cubicBezTo>
                    <a:pt x="6" y="23"/>
                    <a:pt x="7" y="24"/>
                    <a:pt x="9" y="25"/>
                  </a:cubicBezTo>
                  <a:cubicBezTo>
                    <a:pt x="11" y="26"/>
                    <a:pt x="12" y="27"/>
                    <a:pt x="14" y="27"/>
                  </a:cubicBezTo>
                  <a:cubicBezTo>
                    <a:pt x="16" y="27"/>
                    <a:pt x="18" y="26"/>
                    <a:pt x="20" y="25"/>
                  </a:cubicBezTo>
                  <a:cubicBezTo>
                    <a:pt x="22" y="24"/>
                    <a:pt x="23" y="23"/>
                    <a:pt x="24" y="21"/>
                  </a:cubicBezTo>
                  <a:cubicBezTo>
                    <a:pt x="25" y="19"/>
                    <a:pt x="26" y="18"/>
                    <a:pt x="26" y="15"/>
                  </a:cubicBezTo>
                  <a:cubicBezTo>
                    <a:pt x="26" y="12"/>
                    <a:pt x="24" y="10"/>
                    <a:pt x="22" y="7"/>
                  </a:cubicBezTo>
                  <a:cubicBezTo>
                    <a:pt x="20" y="5"/>
                    <a:pt x="17" y="4"/>
                    <a:pt x="14"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585">
              <a:extLst>
                <a:ext uri="{FF2B5EF4-FFF2-40B4-BE49-F238E27FC236}">
                  <a16:creationId xmlns:a16="http://schemas.microsoft.com/office/drawing/2014/main" id="{816BD2A4-1C0B-4343-8CC8-E6D6B9E2FFCD}"/>
                </a:ext>
              </a:extLst>
            </p:cNvPr>
            <p:cNvSpPr>
              <a:spLocks noEditPoints="1"/>
            </p:cNvSpPr>
            <p:nvPr userDrawn="1"/>
          </p:nvSpPr>
          <p:spPr bwMode="auto">
            <a:xfrm>
              <a:off x="11629665" y="890212"/>
              <a:ext cx="71763" cy="95683"/>
            </a:xfrm>
            <a:custGeom>
              <a:avLst/>
              <a:gdLst>
                <a:gd name="T0" fmla="*/ 0 w 30"/>
                <a:gd name="T1" fmla="*/ 1 h 40"/>
                <a:gd name="T2" fmla="*/ 4 w 30"/>
                <a:gd name="T3" fmla="*/ 1 h 40"/>
                <a:gd name="T4" fmla="*/ 4 w 30"/>
                <a:gd name="T5" fmla="*/ 6 h 40"/>
                <a:gd name="T6" fmla="*/ 9 w 30"/>
                <a:gd name="T7" fmla="*/ 2 h 40"/>
                <a:gd name="T8" fmla="*/ 15 w 30"/>
                <a:gd name="T9" fmla="*/ 0 h 40"/>
                <a:gd name="T10" fmla="*/ 26 w 30"/>
                <a:gd name="T11" fmla="*/ 5 h 40"/>
                <a:gd name="T12" fmla="*/ 30 w 30"/>
                <a:gd name="T13" fmla="*/ 15 h 40"/>
                <a:gd name="T14" fmla="*/ 26 w 30"/>
                <a:gd name="T15" fmla="*/ 26 h 40"/>
                <a:gd name="T16" fmla="*/ 15 w 30"/>
                <a:gd name="T17" fmla="*/ 30 h 40"/>
                <a:gd name="T18" fmla="*/ 9 w 30"/>
                <a:gd name="T19" fmla="*/ 29 h 40"/>
                <a:gd name="T20" fmla="*/ 4 w 30"/>
                <a:gd name="T21" fmla="*/ 25 h 40"/>
                <a:gd name="T22" fmla="*/ 4 w 30"/>
                <a:gd name="T23" fmla="*/ 40 h 40"/>
                <a:gd name="T24" fmla="*/ 0 w 30"/>
                <a:gd name="T25" fmla="*/ 40 h 40"/>
                <a:gd name="T26" fmla="*/ 0 w 30"/>
                <a:gd name="T27" fmla="*/ 1 h 40"/>
                <a:gd name="T28" fmla="*/ 15 w 30"/>
                <a:gd name="T29" fmla="*/ 4 h 40"/>
                <a:gd name="T30" fmla="*/ 7 w 30"/>
                <a:gd name="T31" fmla="*/ 7 h 40"/>
                <a:gd name="T32" fmla="*/ 4 w 30"/>
                <a:gd name="T33" fmla="*/ 15 h 40"/>
                <a:gd name="T34" fmla="*/ 5 w 30"/>
                <a:gd name="T35" fmla="*/ 21 h 40"/>
                <a:gd name="T36" fmla="*/ 9 w 30"/>
                <a:gd name="T37" fmla="*/ 25 h 40"/>
                <a:gd name="T38" fmla="*/ 15 w 30"/>
                <a:gd name="T39" fmla="*/ 27 h 40"/>
                <a:gd name="T40" fmla="*/ 21 w 30"/>
                <a:gd name="T41" fmla="*/ 25 h 40"/>
                <a:gd name="T42" fmla="*/ 25 w 30"/>
                <a:gd name="T43" fmla="*/ 21 h 40"/>
                <a:gd name="T44" fmla="*/ 26 w 30"/>
                <a:gd name="T45" fmla="*/ 15 h 40"/>
                <a:gd name="T46" fmla="*/ 25 w 30"/>
                <a:gd name="T47" fmla="*/ 10 h 40"/>
                <a:gd name="T48" fmla="*/ 21 w 30"/>
                <a:gd name="T49" fmla="*/ 5 h 40"/>
                <a:gd name="T50" fmla="*/ 15 w 30"/>
                <a:gd name="T51"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40">
                  <a:moveTo>
                    <a:pt x="0" y="1"/>
                  </a:moveTo>
                  <a:cubicBezTo>
                    <a:pt x="4" y="1"/>
                    <a:pt x="4" y="1"/>
                    <a:pt x="4" y="1"/>
                  </a:cubicBezTo>
                  <a:cubicBezTo>
                    <a:pt x="4" y="6"/>
                    <a:pt x="4" y="6"/>
                    <a:pt x="4" y="6"/>
                  </a:cubicBezTo>
                  <a:cubicBezTo>
                    <a:pt x="5" y="4"/>
                    <a:pt x="7" y="3"/>
                    <a:pt x="9" y="2"/>
                  </a:cubicBezTo>
                  <a:cubicBezTo>
                    <a:pt x="11" y="1"/>
                    <a:pt x="13" y="0"/>
                    <a:pt x="15" y="0"/>
                  </a:cubicBezTo>
                  <a:cubicBezTo>
                    <a:pt x="19" y="0"/>
                    <a:pt x="23" y="2"/>
                    <a:pt x="26" y="5"/>
                  </a:cubicBezTo>
                  <a:cubicBezTo>
                    <a:pt x="29" y="8"/>
                    <a:pt x="30" y="11"/>
                    <a:pt x="30" y="15"/>
                  </a:cubicBezTo>
                  <a:cubicBezTo>
                    <a:pt x="30" y="19"/>
                    <a:pt x="29" y="23"/>
                    <a:pt x="26" y="26"/>
                  </a:cubicBezTo>
                  <a:cubicBezTo>
                    <a:pt x="23" y="29"/>
                    <a:pt x="19" y="30"/>
                    <a:pt x="15" y="30"/>
                  </a:cubicBezTo>
                  <a:cubicBezTo>
                    <a:pt x="13" y="30"/>
                    <a:pt x="11" y="30"/>
                    <a:pt x="9" y="29"/>
                  </a:cubicBezTo>
                  <a:cubicBezTo>
                    <a:pt x="7" y="28"/>
                    <a:pt x="6" y="27"/>
                    <a:pt x="4" y="25"/>
                  </a:cubicBezTo>
                  <a:cubicBezTo>
                    <a:pt x="4" y="40"/>
                    <a:pt x="4" y="40"/>
                    <a:pt x="4" y="40"/>
                  </a:cubicBezTo>
                  <a:cubicBezTo>
                    <a:pt x="0" y="40"/>
                    <a:pt x="0" y="40"/>
                    <a:pt x="0" y="40"/>
                  </a:cubicBezTo>
                  <a:lnTo>
                    <a:pt x="0" y="1"/>
                  </a:lnTo>
                  <a:close/>
                  <a:moveTo>
                    <a:pt x="15" y="4"/>
                  </a:moveTo>
                  <a:cubicBezTo>
                    <a:pt x="12" y="4"/>
                    <a:pt x="9" y="5"/>
                    <a:pt x="7" y="7"/>
                  </a:cubicBezTo>
                  <a:cubicBezTo>
                    <a:pt x="5" y="9"/>
                    <a:pt x="4" y="12"/>
                    <a:pt x="4" y="15"/>
                  </a:cubicBezTo>
                  <a:cubicBezTo>
                    <a:pt x="4" y="18"/>
                    <a:pt x="4" y="20"/>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19"/>
                    <a:pt x="26" y="17"/>
                    <a:pt x="26" y="15"/>
                  </a:cubicBezTo>
                  <a:cubicBezTo>
                    <a:pt x="26" y="13"/>
                    <a:pt x="26" y="11"/>
                    <a:pt x="25" y="10"/>
                  </a:cubicBezTo>
                  <a:cubicBezTo>
                    <a:pt x="24" y="8"/>
                    <a:pt x="22" y="6"/>
                    <a:pt x="21" y="5"/>
                  </a:cubicBezTo>
                  <a:cubicBezTo>
                    <a:pt x="19" y="4"/>
                    <a:pt x="17"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586">
              <a:extLst>
                <a:ext uri="{FF2B5EF4-FFF2-40B4-BE49-F238E27FC236}">
                  <a16:creationId xmlns:a16="http://schemas.microsoft.com/office/drawing/2014/main" id="{9B63D5C7-13FB-4090-ABFE-A71B7E581A5B}"/>
                </a:ext>
              </a:extLst>
            </p:cNvPr>
            <p:cNvSpPr>
              <a:spLocks noChangeArrowheads="1"/>
            </p:cNvSpPr>
            <p:nvPr userDrawn="1"/>
          </p:nvSpPr>
          <p:spPr bwMode="auto">
            <a:xfrm>
              <a:off x="11728537" y="866291"/>
              <a:ext cx="6379" cy="95683"/>
            </a:xfrm>
            <a:prstGeom prst="rect">
              <a:avLst/>
            </a:prstGeom>
            <a:solidFill>
              <a:srgbClr val="004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587">
              <a:extLst>
                <a:ext uri="{FF2B5EF4-FFF2-40B4-BE49-F238E27FC236}">
                  <a16:creationId xmlns:a16="http://schemas.microsoft.com/office/drawing/2014/main" id="{96D58EF5-0F2C-4F7C-A2DB-722FED03972A}"/>
                </a:ext>
              </a:extLst>
            </p:cNvPr>
            <p:cNvSpPr>
              <a:spLocks noEditPoints="1"/>
            </p:cNvSpPr>
            <p:nvPr userDrawn="1"/>
          </p:nvSpPr>
          <p:spPr bwMode="auto">
            <a:xfrm>
              <a:off x="11760431" y="890212"/>
              <a:ext cx="70168" cy="71763"/>
            </a:xfrm>
            <a:custGeom>
              <a:avLst/>
              <a:gdLst>
                <a:gd name="T0" fmla="*/ 25 w 29"/>
                <a:gd name="T1" fmla="*/ 20 h 30"/>
                <a:gd name="T2" fmla="*/ 28 w 29"/>
                <a:gd name="T3" fmla="*/ 22 h 30"/>
                <a:gd name="T4" fmla="*/ 25 w 29"/>
                <a:gd name="T5" fmla="*/ 27 h 30"/>
                <a:gd name="T6" fmla="*/ 20 w 29"/>
                <a:gd name="T7" fmla="*/ 29 h 30"/>
                <a:gd name="T8" fmla="*/ 14 w 29"/>
                <a:gd name="T9" fmla="*/ 30 h 30"/>
                <a:gd name="T10" fmla="*/ 4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5" y="27"/>
                  </a:cubicBezTo>
                  <a:cubicBezTo>
                    <a:pt x="23" y="28"/>
                    <a:pt x="22" y="29"/>
                    <a:pt x="20" y="29"/>
                  </a:cubicBezTo>
                  <a:cubicBezTo>
                    <a:pt x="18" y="30"/>
                    <a:pt x="17" y="30"/>
                    <a:pt x="14" y="30"/>
                  </a:cubicBezTo>
                  <a:cubicBezTo>
                    <a:pt x="10" y="30"/>
                    <a:pt x="6" y="29"/>
                    <a:pt x="4" y="26"/>
                  </a:cubicBezTo>
                  <a:cubicBezTo>
                    <a:pt x="1" y="23"/>
                    <a:pt x="0" y="19"/>
                    <a:pt x="0" y="15"/>
                  </a:cubicBezTo>
                  <a:cubicBezTo>
                    <a:pt x="0" y="12"/>
                    <a:pt x="1" y="9"/>
                    <a:pt x="3" y="6"/>
                  </a:cubicBezTo>
                  <a:cubicBezTo>
                    <a:pt x="6" y="2"/>
                    <a:pt x="10" y="0"/>
                    <a:pt x="14" y="0"/>
                  </a:cubicBezTo>
                  <a:cubicBezTo>
                    <a:pt x="19" y="0"/>
                    <a:pt x="23" y="2"/>
                    <a:pt x="26" y="6"/>
                  </a:cubicBezTo>
                  <a:cubicBezTo>
                    <a:pt x="28" y="8"/>
                    <a:pt x="29" y="12"/>
                    <a:pt x="29" y="16"/>
                  </a:cubicBezTo>
                  <a:cubicBezTo>
                    <a:pt x="3" y="16"/>
                    <a:pt x="3" y="16"/>
                    <a:pt x="3" y="16"/>
                  </a:cubicBezTo>
                  <a:cubicBezTo>
                    <a:pt x="4" y="19"/>
                    <a:pt x="5"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2" y="4"/>
                    <a:pt x="9" y="5"/>
                    <a:pt x="7" y="7"/>
                  </a:cubicBezTo>
                  <a:cubicBezTo>
                    <a:pt x="6" y="8"/>
                    <a:pt x="5"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858876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theme" Target="../theme/theme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Header Placeholder 1">
            <a:extLst>
              <a:ext uri="{FF2B5EF4-FFF2-40B4-BE49-F238E27FC236}">
                <a16:creationId xmlns:a16="http://schemas.microsoft.com/office/drawing/2014/main" id="{0CA89A9A-A5F7-417D-8281-0F0AD414CD18}"/>
              </a:ext>
            </a:extLst>
          </p:cNvPr>
          <p:cNvSpPr>
            <a:spLocks noGrp="1"/>
          </p:cNvSpPr>
          <p:nvPr>
            <p:ph type="hdr" sz="quarter"/>
          </p:nvPr>
        </p:nvSpPr>
        <p:spPr>
          <a:xfrm>
            <a:off x="416408" y="0"/>
            <a:ext cx="2696906" cy="458788"/>
          </a:xfrm>
          <a:prstGeom prst="rect">
            <a:avLst/>
          </a:prstGeom>
        </p:spPr>
        <p:txBody>
          <a:bodyPr vert="horz" lIns="91440" tIns="45720" rIns="91440" bIns="45720" rtlCol="0" anchor="b"/>
          <a:lstStyle>
            <a:lvl1pPr algn="l">
              <a:defRPr sz="1200">
                <a:solidFill>
                  <a:schemeClr val="tx1"/>
                </a:solidFill>
                <a:latin typeface="+mn-lt"/>
              </a:defRPr>
            </a:lvl1pPr>
          </a:lstStyle>
          <a:p>
            <a:r>
              <a:rPr lang="en-US">
                <a:cs typeface="Tahoma" panose="020B0604030504040204" pitchFamily="34" charset="0"/>
              </a:rPr>
              <a:t>Headline</a:t>
            </a:r>
            <a:endParaRPr lang="en-US" dirty="0">
              <a:cs typeface="Tahoma" panose="020B0604030504040204" pitchFamily="34" charset="0"/>
            </a:endParaRPr>
          </a:p>
        </p:txBody>
      </p:sp>
      <p:sp>
        <p:nvSpPr>
          <p:cNvPr id="9" name="Date Placeholder 2">
            <a:extLst>
              <a:ext uri="{FF2B5EF4-FFF2-40B4-BE49-F238E27FC236}">
                <a16:creationId xmlns:a16="http://schemas.microsoft.com/office/drawing/2014/main" id="{3A42CB4B-57D2-407D-B106-3003DD1CC0A6}"/>
              </a:ext>
            </a:extLst>
          </p:cNvPr>
          <p:cNvSpPr>
            <a:spLocks noGrp="1"/>
          </p:cNvSpPr>
          <p:nvPr>
            <p:ph type="dt" sz="quarter" idx="1"/>
          </p:nvPr>
        </p:nvSpPr>
        <p:spPr>
          <a:xfrm>
            <a:off x="3884613" y="0"/>
            <a:ext cx="2646816" cy="458788"/>
          </a:xfrm>
          <a:prstGeom prst="rect">
            <a:avLst/>
          </a:prstGeom>
        </p:spPr>
        <p:txBody>
          <a:bodyPr vert="horz" lIns="91440" tIns="45720" rIns="91440" bIns="45720" rtlCol="0" anchor="b"/>
          <a:lstStyle>
            <a:lvl1pPr algn="r">
              <a:defRPr sz="1200">
                <a:solidFill>
                  <a:schemeClr val="tx1"/>
                </a:solidFill>
                <a:latin typeface="+mn-lt"/>
              </a:defRPr>
            </a:lvl1pPr>
          </a:lstStyle>
          <a:p>
            <a:fld id="{BDF556B1-47E5-4841-AF78-A552147C4512}" type="datetimeFigureOut">
              <a:rPr lang="en-US" smtClean="0">
                <a:cs typeface="Tahoma" panose="020B0604030504040204" pitchFamily="34" charset="0"/>
              </a:rPr>
              <a:pPr/>
              <a:t>1/28/20</a:t>
            </a:fld>
            <a:endParaRPr lang="en-US">
              <a:cs typeface="Tahoma" panose="020B0604030504040204" pitchFamily="34" charset="0"/>
            </a:endParaRPr>
          </a:p>
        </p:txBody>
      </p:sp>
      <p:sp>
        <p:nvSpPr>
          <p:cNvPr id="10" name="Slide Number Placeholder 4">
            <a:extLst>
              <a:ext uri="{FF2B5EF4-FFF2-40B4-BE49-F238E27FC236}">
                <a16:creationId xmlns:a16="http://schemas.microsoft.com/office/drawing/2014/main" id="{3C6A86D3-EC4B-4CF0-BE59-F74CA7A04FF6}"/>
              </a:ext>
            </a:extLst>
          </p:cNvPr>
          <p:cNvSpPr>
            <a:spLocks noGrp="1"/>
          </p:cNvSpPr>
          <p:nvPr>
            <p:ph type="sldNum" sz="quarter" idx="5"/>
          </p:nvPr>
        </p:nvSpPr>
        <p:spPr>
          <a:xfrm>
            <a:off x="3884613" y="8685213"/>
            <a:ext cx="2646816" cy="458787"/>
          </a:xfrm>
          <a:prstGeom prst="rect">
            <a:avLst/>
          </a:prstGeom>
        </p:spPr>
        <p:txBody>
          <a:bodyPr vert="horz" lIns="91440" tIns="45720" rIns="91440" bIns="45720" rtlCol="0" anchor="t"/>
          <a:lstStyle>
            <a:lvl1pPr algn="r">
              <a:defRPr sz="1200">
                <a:solidFill>
                  <a:schemeClr val="tx1"/>
                </a:solidFill>
                <a:latin typeface="+mn-lt"/>
              </a:defRPr>
            </a:lvl1pPr>
          </a:lstStyle>
          <a:p>
            <a:fld id="{31C06EA9-5B09-4754-A303-3A3F0FC820EB}" type="slidenum">
              <a:rPr lang="en-US" smtClean="0">
                <a:cs typeface="Tahoma" panose="020B0604030504040204" pitchFamily="34" charset="0"/>
              </a:rPr>
              <a:pPr/>
              <a:t>‹#›</a:t>
            </a:fld>
            <a:endParaRPr lang="en-US">
              <a:cs typeface="Tahoma" panose="020B0604030504040204" pitchFamily="34" charset="0"/>
            </a:endParaRPr>
          </a:p>
        </p:txBody>
      </p:sp>
      <p:grpSp>
        <p:nvGrpSpPr>
          <p:cNvPr id="54" name="קבוצה 53">
            <a:extLst>
              <a:ext uri="{FF2B5EF4-FFF2-40B4-BE49-F238E27FC236}">
                <a16:creationId xmlns:a16="http://schemas.microsoft.com/office/drawing/2014/main" id="{0002F051-D97F-4490-8155-EFDC83EB22D4}"/>
              </a:ext>
            </a:extLst>
          </p:cNvPr>
          <p:cNvGrpSpPr/>
          <p:nvPr/>
        </p:nvGrpSpPr>
        <p:grpSpPr>
          <a:xfrm>
            <a:off x="487353" y="8442026"/>
            <a:ext cx="1168026" cy="486374"/>
            <a:chOff x="10299671" y="346413"/>
            <a:chExt cx="1535713" cy="639482"/>
          </a:xfrm>
        </p:grpSpPr>
        <p:pic>
          <p:nvPicPr>
            <p:cNvPr id="55" name="Picture 557">
              <a:extLst>
                <a:ext uri="{FF2B5EF4-FFF2-40B4-BE49-F238E27FC236}">
                  <a16:creationId xmlns:a16="http://schemas.microsoft.com/office/drawing/2014/main" id="{298B8FEE-FBC0-4001-9448-C1B0BE0ACC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08853"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558">
              <a:extLst>
                <a:ext uri="{FF2B5EF4-FFF2-40B4-BE49-F238E27FC236}">
                  <a16:creationId xmlns:a16="http://schemas.microsoft.com/office/drawing/2014/main" id="{8BE8B8BA-AEE3-4AD1-B554-69BB44C7F96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46660" y="354387"/>
              <a:ext cx="314160" cy="47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559">
              <a:extLst>
                <a:ext uri="{FF2B5EF4-FFF2-40B4-BE49-F238E27FC236}">
                  <a16:creationId xmlns:a16="http://schemas.microsoft.com/office/drawing/2014/main" id="{FB06006E-E417-4CA3-9F4A-0274FFA33D6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82871"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560">
              <a:extLst>
                <a:ext uri="{FF2B5EF4-FFF2-40B4-BE49-F238E27FC236}">
                  <a16:creationId xmlns:a16="http://schemas.microsoft.com/office/drawing/2014/main" id="{2160B201-484A-43AC-A607-C8CCEBB7BCE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299671" y="590405"/>
              <a:ext cx="755895" cy="23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561">
              <a:extLst>
                <a:ext uri="{FF2B5EF4-FFF2-40B4-BE49-F238E27FC236}">
                  <a16:creationId xmlns:a16="http://schemas.microsoft.com/office/drawing/2014/main" id="{ED40B19C-9058-4568-AAEB-B4F56B202C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337832" y="346413"/>
              <a:ext cx="320538"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562">
              <a:extLst>
                <a:ext uri="{FF2B5EF4-FFF2-40B4-BE49-F238E27FC236}">
                  <a16:creationId xmlns:a16="http://schemas.microsoft.com/office/drawing/2014/main" id="{DDE74F5F-3501-4F33-8084-309F13A487A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406404" y="346413"/>
              <a:ext cx="307781"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63">
              <a:extLst>
                <a:ext uri="{FF2B5EF4-FFF2-40B4-BE49-F238E27FC236}">
                  <a16:creationId xmlns:a16="http://schemas.microsoft.com/office/drawing/2014/main" id="{CAAFAADF-5A06-4CC4-B1AD-4264ED4B168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455841" y="346413"/>
              <a:ext cx="322133"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64">
              <a:extLst>
                <a:ext uri="{FF2B5EF4-FFF2-40B4-BE49-F238E27FC236}">
                  <a16:creationId xmlns:a16="http://schemas.microsoft.com/office/drawing/2014/main" id="{911EC386-5B81-40D8-9BD9-F055D565E450}"/>
                </a:ext>
              </a:extLst>
            </p:cNvPr>
            <p:cNvSpPr>
              <a:spLocks/>
            </p:cNvSpPr>
            <p:nvPr userDrawn="1"/>
          </p:nvSpPr>
          <p:spPr bwMode="auto">
            <a:xfrm>
              <a:off x="10972642" y="360766"/>
              <a:ext cx="621939" cy="457684"/>
            </a:xfrm>
            <a:custGeom>
              <a:avLst/>
              <a:gdLst>
                <a:gd name="T0" fmla="*/ 245 w 261"/>
                <a:gd name="T1" fmla="*/ 100 h 192"/>
                <a:gd name="T2" fmla="*/ 139 w 261"/>
                <a:gd name="T3" fmla="*/ 192 h 192"/>
                <a:gd name="T4" fmla="*/ 261 w 261"/>
                <a:gd name="T5" fmla="*/ 88 h 192"/>
                <a:gd name="T6" fmla="*/ 17 w 261"/>
                <a:gd name="T7" fmla="*/ 88 h 192"/>
                <a:gd name="T8" fmla="*/ 124 w 261"/>
                <a:gd name="T9" fmla="*/ 0 h 192"/>
                <a:gd name="T10" fmla="*/ 0 w 261"/>
                <a:gd name="T11" fmla="*/ 100 h 192"/>
                <a:gd name="T12" fmla="*/ 245 w 261"/>
                <a:gd name="T13" fmla="*/ 100 h 192"/>
              </a:gdLst>
              <a:ahLst/>
              <a:cxnLst>
                <a:cxn ang="0">
                  <a:pos x="T0" y="T1"/>
                </a:cxn>
                <a:cxn ang="0">
                  <a:pos x="T2" y="T3"/>
                </a:cxn>
                <a:cxn ang="0">
                  <a:pos x="T4" y="T5"/>
                </a:cxn>
                <a:cxn ang="0">
                  <a:pos x="T6" y="T7"/>
                </a:cxn>
                <a:cxn ang="0">
                  <a:pos x="T8" y="T9"/>
                </a:cxn>
                <a:cxn ang="0">
                  <a:pos x="T10" y="T11"/>
                </a:cxn>
                <a:cxn ang="0">
                  <a:pos x="T12" y="T13"/>
                </a:cxn>
              </a:cxnLst>
              <a:rect l="0" t="0" r="r" b="b"/>
              <a:pathLst>
                <a:path w="261" h="192">
                  <a:moveTo>
                    <a:pt x="245" y="100"/>
                  </a:moveTo>
                  <a:cubicBezTo>
                    <a:pt x="245" y="167"/>
                    <a:pt x="142" y="192"/>
                    <a:pt x="139" y="192"/>
                  </a:cubicBezTo>
                  <a:cubicBezTo>
                    <a:pt x="150" y="192"/>
                    <a:pt x="261" y="172"/>
                    <a:pt x="261" y="88"/>
                  </a:cubicBezTo>
                  <a:cubicBezTo>
                    <a:pt x="17" y="88"/>
                    <a:pt x="17" y="88"/>
                    <a:pt x="17" y="88"/>
                  </a:cubicBezTo>
                  <a:cubicBezTo>
                    <a:pt x="17" y="22"/>
                    <a:pt x="121" y="0"/>
                    <a:pt x="124" y="0"/>
                  </a:cubicBezTo>
                  <a:cubicBezTo>
                    <a:pt x="113" y="0"/>
                    <a:pt x="0" y="18"/>
                    <a:pt x="0" y="100"/>
                  </a:cubicBezTo>
                  <a:lnTo>
                    <a:pt x="245" y="10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63" name="Picture 565">
              <a:extLst>
                <a:ext uri="{FF2B5EF4-FFF2-40B4-BE49-F238E27FC236}">
                  <a16:creationId xmlns:a16="http://schemas.microsoft.com/office/drawing/2014/main" id="{8D1489E3-CB74-4F33-AA28-04DE4992A5BC}"/>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506872" y="351198"/>
              <a:ext cx="328512" cy="23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Freeform 566">
              <a:extLst>
                <a:ext uri="{FF2B5EF4-FFF2-40B4-BE49-F238E27FC236}">
                  <a16:creationId xmlns:a16="http://schemas.microsoft.com/office/drawing/2014/main" id="{D784CD7D-F0D6-4C69-B3AD-5BD6FB6A0459}"/>
                </a:ext>
              </a:extLst>
            </p:cNvPr>
            <p:cNvSpPr>
              <a:spLocks/>
            </p:cNvSpPr>
            <p:nvPr userDrawn="1"/>
          </p:nvSpPr>
          <p:spPr bwMode="auto">
            <a:xfrm>
              <a:off x="10306050" y="429338"/>
              <a:ext cx="157877" cy="151499"/>
            </a:xfrm>
            <a:custGeom>
              <a:avLst/>
              <a:gdLst>
                <a:gd name="T0" fmla="*/ 0 w 99"/>
                <a:gd name="T1" fmla="*/ 95 h 95"/>
                <a:gd name="T2" fmla="*/ 24 w 99"/>
                <a:gd name="T3" fmla="*/ 0 h 95"/>
                <a:gd name="T4" fmla="*/ 99 w 99"/>
                <a:gd name="T5" fmla="*/ 0 h 95"/>
                <a:gd name="T6" fmla="*/ 93 w 99"/>
                <a:gd name="T7" fmla="*/ 23 h 95"/>
                <a:gd name="T8" fmla="*/ 48 w 99"/>
                <a:gd name="T9" fmla="*/ 23 h 95"/>
                <a:gd name="T10" fmla="*/ 45 w 99"/>
                <a:gd name="T11" fmla="*/ 36 h 95"/>
                <a:gd name="T12" fmla="*/ 82 w 99"/>
                <a:gd name="T13" fmla="*/ 36 h 95"/>
                <a:gd name="T14" fmla="*/ 76 w 99"/>
                <a:gd name="T15" fmla="*/ 57 h 95"/>
                <a:gd name="T16" fmla="*/ 39 w 99"/>
                <a:gd name="T17" fmla="*/ 57 h 95"/>
                <a:gd name="T18" fmla="*/ 36 w 99"/>
                <a:gd name="T19" fmla="*/ 72 h 95"/>
                <a:gd name="T20" fmla="*/ 82 w 99"/>
                <a:gd name="T21" fmla="*/ 72 h 95"/>
                <a:gd name="T22" fmla="*/ 76 w 99"/>
                <a:gd name="T23" fmla="*/ 95 h 95"/>
                <a:gd name="T24" fmla="*/ 0 w 99"/>
                <a:gd name="T2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95">
                  <a:moveTo>
                    <a:pt x="0" y="95"/>
                  </a:moveTo>
                  <a:lnTo>
                    <a:pt x="24" y="0"/>
                  </a:lnTo>
                  <a:lnTo>
                    <a:pt x="99" y="0"/>
                  </a:lnTo>
                  <a:lnTo>
                    <a:pt x="93" y="23"/>
                  </a:lnTo>
                  <a:lnTo>
                    <a:pt x="48" y="23"/>
                  </a:lnTo>
                  <a:lnTo>
                    <a:pt x="45" y="36"/>
                  </a:lnTo>
                  <a:lnTo>
                    <a:pt x="82" y="36"/>
                  </a:lnTo>
                  <a:lnTo>
                    <a:pt x="76" y="57"/>
                  </a:lnTo>
                  <a:lnTo>
                    <a:pt x="39" y="57"/>
                  </a:lnTo>
                  <a:lnTo>
                    <a:pt x="36" y="72"/>
                  </a:lnTo>
                  <a:lnTo>
                    <a:pt x="82" y="72"/>
                  </a:lnTo>
                  <a:lnTo>
                    <a:pt x="76"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67">
              <a:extLst>
                <a:ext uri="{FF2B5EF4-FFF2-40B4-BE49-F238E27FC236}">
                  <a16:creationId xmlns:a16="http://schemas.microsoft.com/office/drawing/2014/main" id="{3CABE504-8F60-4614-98F0-A38E19982991}"/>
                </a:ext>
              </a:extLst>
            </p:cNvPr>
            <p:cNvSpPr>
              <a:spLocks/>
            </p:cNvSpPr>
            <p:nvPr userDrawn="1"/>
          </p:nvSpPr>
          <p:spPr bwMode="auto">
            <a:xfrm>
              <a:off x="10460738" y="429338"/>
              <a:ext cx="143524" cy="151499"/>
            </a:xfrm>
            <a:custGeom>
              <a:avLst/>
              <a:gdLst>
                <a:gd name="T0" fmla="*/ 6 w 90"/>
                <a:gd name="T1" fmla="*/ 0 h 95"/>
                <a:gd name="T2" fmla="*/ 90 w 90"/>
                <a:gd name="T3" fmla="*/ 0 h 95"/>
                <a:gd name="T4" fmla="*/ 84 w 90"/>
                <a:gd name="T5" fmla="*/ 26 h 95"/>
                <a:gd name="T6" fmla="*/ 57 w 90"/>
                <a:gd name="T7" fmla="*/ 26 h 95"/>
                <a:gd name="T8" fmla="*/ 39 w 90"/>
                <a:gd name="T9" fmla="*/ 95 h 95"/>
                <a:gd name="T10" fmla="*/ 9 w 90"/>
                <a:gd name="T11" fmla="*/ 95 h 95"/>
                <a:gd name="T12" fmla="*/ 27 w 90"/>
                <a:gd name="T13" fmla="*/ 26 h 95"/>
                <a:gd name="T14" fmla="*/ 0 w 90"/>
                <a:gd name="T15" fmla="*/ 26 h 95"/>
                <a:gd name="T16" fmla="*/ 6 w 90"/>
                <a:gd name="T1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5">
                  <a:moveTo>
                    <a:pt x="6" y="0"/>
                  </a:moveTo>
                  <a:lnTo>
                    <a:pt x="90" y="0"/>
                  </a:lnTo>
                  <a:lnTo>
                    <a:pt x="84" y="26"/>
                  </a:lnTo>
                  <a:lnTo>
                    <a:pt x="57" y="26"/>
                  </a:lnTo>
                  <a:lnTo>
                    <a:pt x="39" y="95"/>
                  </a:lnTo>
                  <a:lnTo>
                    <a:pt x="9" y="95"/>
                  </a:lnTo>
                  <a:lnTo>
                    <a:pt x="27" y="26"/>
                  </a:lnTo>
                  <a:lnTo>
                    <a:pt x="0" y="26"/>
                  </a:lnTo>
                  <a:lnTo>
                    <a:pt x="6"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68">
              <a:extLst>
                <a:ext uri="{FF2B5EF4-FFF2-40B4-BE49-F238E27FC236}">
                  <a16:creationId xmlns:a16="http://schemas.microsoft.com/office/drawing/2014/main" id="{E67C61BA-93EE-4772-9E27-FD907BC8C316}"/>
                </a:ext>
              </a:extLst>
            </p:cNvPr>
            <p:cNvSpPr>
              <a:spLocks/>
            </p:cNvSpPr>
            <p:nvPr userDrawn="1"/>
          </p:nvSpPr>
          <p:spPr bwMode="auto">
            <a:xfrm>
              <a:off x="10575558" y="427744"/>
              <a:ext cx="151499" cy="154688"/>
            </a:xfrm>
            <a:custGeom>
              <a:avLst/>
              <a:gdLst>
                <a:gd name="T0" fmla="*/ 43 w 64"/>
                <a:gd name="T1" fmla="*/ 19 h 65"/>
                <a:gd name="T2" fmla="*/ 42 w 64"/>
                <a:gd name="T3" fmla="*/ 15 h 65"/>
                <a:gd name="T4" fmla="*/ 37 w 64"/>
                <a:gd name="T5" fmla="*/ 14 h 65"/>
                <a:gd name="T6" fmla="*/ 30 w 64"/>
                <a:gd name="T7" fmla="*/ 18 h 65"/>
                <a:gd name="T8" fmla="*/ 58 w 64"/>
                <a:gd name="T9" fmla="*/ 44 h 65"/>
                <a:gd name="T10" fmla="*/ 24 w 64"/>
                <a:gd name="T11" fmla="*/ 65 h 65"/>
                <a:gd name="T12" fmla="*/ 2 w 64"/>
                <a:gd name="T13" fmla="*/ 44 h 65"/>
                <a:gd name="T14" fmla="*/ 21 w 64"/>
                <a:gd name="T15" fmla="*/ 44 h 65"/>
                <a:gd name="T16" fmla="*/ 23 w 64"/>
                <a:gd name="T17" fmla="*/ 49 h 65"/>
                <a:gd name="T18" fmla="*/ 29 w 64"/>
                <a:gd name="T19" fmla="*/ 51 h 65"/>
                <a:gd name="T20" fmla="*/ 38 w 64"/>
                <a:gd name="T21" fmla="*/ 46 h 65"/>
                <a:gd name="T22" fmla="*/ 10 w 64"/>
                <a:gd name="T23" fmla="*/ 20 h 65"/>
                <a:gd name="T24" fmla="*/ 41 w 64"/>
                <a:gd name="T25" fmla="*/ 0 h 65"/>
                <a:gd name="T26" fmla="*/ 62 w 64"/>
                <a:gd name="T27" fmla="*/ 19 h 65"/>
                <a:gd name="T28" fmla="*/ 43 w 64"/>
                <a:gd name="T29"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65">
                  <a:moveTo>
                    <a:pt x="43" y="19"/>
                  </a:moveTo>
                  <a:cubicBezTo>
                    <a:pt x="44" y="17"/>
                    <a:pt x="43" y="16"/>
                    <a:pt x="42" y="15"/>
                  </a:cubicBezTo>
                  <a:cubicBezTo>
                    <a:pt x="40" y="14"/>
                    <a:pt x="39" y="14"/>
                    <a:pt x="37" y="14"/>
                  </a:cubicBezTo>
                  <a:cubicBezTo>
                    <a:pt x="32" y="14"/>
                    <a:pt x="30" y="15"/>
                    <a:pt x="30" y="18"/>
                  </a:cubicBezTo>
                  <a:cubicBezTo>
                    <a:pt x="27" y="27"/>
                    <a:pt x="64" y="21"/>
                    <a:pt x="58" y="44"/>
                  </a:cubicBezTo>
                  <a:cubicBezTo>
                    <a:pt x="54" y="58"/>
                    <a:pt x="41" y="65"/>
                    <a:pt x="24" y="65"/>
                  </a:cubicBezTo>
                  <a:cubicBezTo>
                    <a:pt x="8" y="65"/>
                    <a:pt x="0" y="56"/>
                    <a:pt x="2" y="44"/>
                  </a:cubicBezTo>
                  <a:cubicBezTo>
                    <a:pt x="21" y="44"/>
                    <a:pt x="21" y="44"/>
                    <a:pt x="21" y="44"/>
                  </a:cubicBezTo>
                  <a:cubicBezTo>
                    <a:pt x="21" y="47"/>
                    <a:pt x="22" y="48"/>
                    <a:pt x="23" y="49"/>
                  </a:cubicBezTo>
                  <a:cubicBezTo>
                    <a:pt x="25" y="50"/>
                    <a:pt x="27" y="51"/>
                    <a:pt x="29" y="51"/>
                  </a:cubicBezTo>
                  <a:cubicBezTo>
                    <a:pt x="34" y="51"/>
                    <a:pt x="37" y="49"/>
                    <a:pt x="38" y="46"/>
                  </a:cubicBezTo>
                  <a:cubicBezTo>
                    <a:pt x="40" y="37"/>
                    <a:pt x="4" y="43"/>
                    <a:pt x="10" y="20"/>
                  </a:cubicBezTo>
                  <a:cubicBezTo>
                    <a:pt x="13" y="6"/>
                    <a:pt x="26" y="0"/>
                    <a:pt x="41" y="0"/>
                  </a:cubicBezTo>
                  <a:cubicBezTo>
                    <a:pt x="58" y="0"/>
                    <a:pt x="64" y="8"/>
                    <a:pt x="62" y="19"/>
                  </a:cubicBezTo>
                  <a:lnTo>
                    <a:pt x="43" y="19"/>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569">
              <a:extLst>
                <a:ext uri="{FF2B5EF4-FFF2-40B4-BE49-F238E27FC236}">
                  <a16:creationId xmlns:a16="http://schemas.microsoft.com/office/drawing/2014/main" id="{ED5B4DE0-6944-49C0-8A8A-6E5B96641A67}"/>
                </a:ext>
              </a:extLst>
            </p:cNvPr>
            <p:cNvSpPr>
              <a:spLocks/>
            </p:cNvSpPr>
            <p:nvPr userDrawn="1"/>
          </p:nvSpPr>
          <p:spPr bwMode="auto">
            <a:xfrm>
              <a:off x="10712703" y="429338"/>
              <a:ext cx="86115" cy="151499"/>
            </a:xfrm>
            <a:custGeom>
              <a:avLst/>
              <a:gdLst>
                <a:gd name="T0" fmla="*/ 0 w 54"/>
                <a:gd name="T1" fmla="*/ 95 h 95"/>
                <a:gd name="T2" fmla="*/ 24 w 54"/>
                <a:gd name="T3" fmla="*/ 0 h 95"/>
                <a:gd name="T4" fmla="*/ 54 w 54"/>
                <a:gd name="T5" fmla="*/ 0 h 95"/>
                <a:gd name="T6" fmla="*/ 30 w 54"/>
                <a:gd name="T7" fmla="*/ 95 h 95"/>
                <a:gd name="T8" fmla="*/ 0 w 54"/>
                <a:gd name="T9" fmla="*/ 95 h 95"/>
              </a:gdLst>
              <a:ahLst/>
              <a:cxnLst>
                <a:cxn ang="0">
                  <a:pos x="T0" y="T1"/>
                </a:cxn>
                <a:cxn ang="0">
                  <a:pos x="T2" y="T3"/>
                </a:cxn>
                <a:cxn ang="0">
                  <a:pos x="T4" y="T5"/>
                </a:cxn>
                <a:cxn ang="0">
                  <a:pos x="T6" y="T7"/>
                </a:cxn>
                <a:cxn ang="0">
                  <a:pos x="T8" y="T9"/>
                </a:cxn>
              </a:cxnLst>
              <a:rect l="0" t="0" r="r" b="b"/>
              <a:pathLst>
                <a:path w="54" h="95">
                  <a:moveTo>
                    <a:pt x="0" y="95"/>
                  </a:moveTo>
                  <a:lnTo>
                    <a:pt x="24" y="0"/>
                  </a:lnTo>
                  <a:lnTo>
                    <a:pt x="54" y="0"/>
                  </a:lnTo>
                  <a:lnTo>
                    <a:pt x="30"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570">
              <a:extLst>
                <a:ext uri="{FF2B5EF4-FFF2-40B4-BE49-F238E27FC236}">
                  <a16:creationId xmlns:a16="http://schemas.microsoft.com/office/drawing/2014/main" id="{FF663DC5-2B55-4D1E-AA79-A388292F38CE}"/>
                </a:ext>
              </a:extLst>
            </p:cNvPr>
            <p:cNvSpPr>
              <a:spLocks/>
            </p:cNvSpPr>
            <p:nvPr userDrawn="1"/>
          </p:nvSpPr>
          <p:spPr bwMode="auto">
            <a:xfrm>
              <a:off x="10309240" y="867886"/>
              <a:ext cx="49437" cy="94089"/>
            </a:xfrm>
            <a:custGeom>
              <a:avLst/>
              <a:gdLst>
                <a:gd name="T0" fmla="*/ 0 w 31"/>
                <a:gd name="T1" fmla="*/ 6 h 59"/>
                <a:gd name="T2" fmla="*/ 0 w 31"/>
                <a:gd name="T3" fmla="*/ 0 h 59"/>
                <a:gd name="T4" fmla="*/ 31 w 31"/>
                <a:gd name="T5" fmla="*/ 0 h 59"/>
                <a:gd name="T6" fmla="*/ 31 w 31"/>
                <a:gd name="T7" fmla="*/ 6 h 59"/>
                <a:gd name="T8" fmla="*/ 17 w 31"/>
                <a:gd name="T9" fmla="*/ 6 h 59"/>
                <a:gd name="T10" fmla="*/ 17 w 31"/>
                <a:gd name="T11" fmla="*/ 59 h 59"/>
                <a:gd name="T12" fmla="*/ 11 w 31"/>
                <a:gd name="T13" fmla="*/ 59 h 59"/>
                <a:gd name="T14" fmla="*/ 11 w 31"/>
                <a:gd name="T15" fmla="*/ 6 h 59"/>
                <a:gd name="T16" fmla="*/ 0 w 31"/>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9">
                  <a:moveTo>
                    <a:pt x="0" y="6"/>
                  </a:moveTo>
                  <a:lnTo>
                    <a:pt x="0" y="0"/>
                  </a:lnTo>
                  <a:lnTo>
                    <a:pt x="31" y="0"/>
                  </a:lnTo>
                  <a:lnTo>
                    <a:pt x="31" y="6"/>
                  </a:lnTo>
                  <a:lnTo>
                    <a:pt x="17" y="6"/>
                  </a:lnTo>
                  <a:lnTo>
                    <a:pt x="17" y="59"/>
                  </a:lnTo>
                  <a:lnTo>
                    <a:pt x="11" y="59"/>
                  </a:lnTo>
                  <a:lnTo>
                    <a:pt x="11" y="6"/>
                  </a:lnTo>
                  <a:lnTo>
                    <a:pt x="0" y="6"/>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571">
              <a:extLst>
                <a:ext uri="{FF2B5EF4-FFF2-40B4-BE49-F238E27FC236}">
                  <a16:creationId xmlns:a16="http://schemas.microsoft.com/office/drawing/2014/main" id="{11C782A3-E7FE-476E-8C2D-38171D3B2C5D}"/>
                </a:ext>
              </a:extLst>
            </p:cNvPr>
            <p:cNvSpPr>
              <a:spLocks/>
            </p:cNvSpPr>
            <p:nvPr userDrawn="1"/>
          </p:nvSpPr>
          <p:spPr bwMode="auto">
            <a:xfrm>
              <a:off x="10379407" y="866291"/>
              <a:ext cx="60599" cy="95683"/>
            </a:xfrm>
            <a:custGeom>
              <a:avLst/>
              <a:gdLst>
                <a:gd name="T0" fmla="*/ 0 w 25"/>
                <a:gd name="T1" fmla="*/ 0 h 40"/>
                <a:gd name="T2" fmla="*/ 4 w 25"/>
                <a:gd name="T3" fmla="*/ 0 h 40"/>
                <a:gd name="T4" fmla="*/ 4 w 25"/>
                <a:gd name="T5" fmla="*/ 16 h 40"/>
                <a:gd name="T6" fmla="*/ 8 w 25"/>
                <a:gd name="T7" fmla="*/ 12 h 40"/>
                <a:gd name="T8" fmla="*/ 14 w 25"/>
                <a:gd name="T9" fmla="*/ 10 h 40"/>
                <a:gd name="T10" fmla="*/ 20 w 25"/>
                <a:gd name="T11" fmla="*/ 12 h 40"/>
                <a:gd name="T12" fmla="*/ 24 w 25"/>
                <a:gd name="T13" fmla="*/ 16 h 40"/>
                <a:gd name="T14" fmla="*/ 25 w 25"/>
                <a:gd name="T15" fmla="*/ 25 h 40"/>
                <a:gd name="T16" fmla="*/ 25 w 25"/>
                <a:gd name="T17" fmla="*/ 40 h 40"/>
                <a:gd name="T18" fmla="*/ 21 w 25"/>
                <a:gd name="T19" fmla="*/ 40 h 40"/>
                <a:gd name="T20" fmla="*/ 21 w 25"/>
                <a:gd name="T21" fmla="*/ 26 h 40"/>
                <a:gd name="T22" fmla="*/ 21 w 25"/>
                <a:gd name="T23" fmla="*/ 19 h 40"/>
                <a:gd name="T24" fmla="*/ 18 w 25"/>
                <a:gd name="T25" fmla="*/ 15 h 40"/>
                <a:gd name="T26" fmla="*/ 14 w 25"/>
                <a:gd name="T27" fmla="*/ 14 h 40"/>
                <a:gd name="T28" fmla="*/ 8 w 25"/>
                <a:gd name="T29" fmla="*/ 16 h 40"/>
                <a:gd name="T30" fmla="*/ 4 w 25"/>
                <a:gd name="T31" fmla="*/ 21 h 40"/>
                <a:gd name="T32" fmla="*/ 4 w 25"/>
                <a:gd name="T33" fmla="*/ 29 h 40"/>
                <a:gd name="T34" fmla="*/ 4 w 25"/>
                <a:gd name="T35" fmla="*/ 40 h 40"/>
                <a:gd name="T36" fmla="*/ 0 w 25"/>
                <a:gd name="T37" fmla="*/ 40 h 40"/>
                <a:gd name="T38" fmla="*/ 0 w 25"/>
                <a:gd name="T3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40">
                  <a:moveTo>
                    <a:pt x="0" y="0"/>
                  </a:moveTo>
                  <a:cubicBezTo>
                    <a:pt x="4" y="0"/>
                    <a:pt x="4" y="0"/>
                    <a:pt x="4" y="0"/>
                  </a:cubicBezTo>
                  <a:cubicBezTo>
                    <a:pt x="4" y="16"/>
                    <a:pt x="4" y="16"/>
                    <a:pt x="4" y="16"/>
                  </a:cubicBezTo>
                  <a:cubicBezTo>
                    <a:pt x="5" y="14"/>
                    <a:pt x="7" y="13"/>
                    <a:pt x="8" y="12"/>
                  </a:cubicBezTo>
                  <a:cubicBezTo>
                    <a:pt x="10" y="11"/>
                    <a:pt x="12" y="10"/>
                    <a:pt x="14" y="10"/>
                  </a:cubicBezTo>
                  <a:cubicBezTo>
                    <a:pt x="16" y="10"/>
                    <a:pt x="18" y="11"/>
                    <a:pt x="20" y="12"/>
                  </a:cubicBezTo>
                  <a:cubicBezTo>
                    <a:pt x="22" y="13"/>
                    <a:pt x="23" y="15"/>
                    <a:pt x="24" y="16"/>
                  </a:cubicBezTo>
                  <a:cubicBezTo>
                    <a:pt x="24" y="18"/>
                    <a:pt x="25" y="21"/>
                    <a:pt x="25" y="25"/>
                  </a:cubicBezTo>
                  <a:cubicBezTo>
                    <a:pt x="25" y="40"/>
                    <a:pt x="25" y="40"/>
                    <a:pt x="25" y="40"/>
                  </a:cubicBezTo>
                  <a:cubicBezTo>
                    <a:pt x="21" y="40"/>
                    <a:pt x="21" y="40"/>
                    <a:pt x="21" y="40"/>
                  </a:cubicBezTo>
                  <a:cubicBezTo>
                    <a:pt x="21" y="26"/>
                    <a:pt x="21" y="26"/>
                    <a:pt x="21" y="26"/>
                  </a:cubicBezTo>
                  <a:cubicBezTo>
                    <a:pt x="21" y="23"/>
                    <a:pt x="21" y="21"/>
                    <a:pt x="21" y="19"/>
                  </a:cubicBezTo>
                  <a:cubicBezTo>
                    <a:pt x="20" y="18"/>
                    <a:pt x="19" y="16"/>
                    <a:pt x="18" y="15"/>
                  </a:cubicBezTo>
                  <a:cubicBezTo>
                    <a:pt x="17" y="14"/>
                    <a:pt x="15" y="14"/>
                    <a:pt x="14" y="14"/>
                  </a:cubicBezTo>
                  <a:cubicBezTo>
                    <a:pt x="11" y="14"/>
                    <a:pt x="9" y="14"/>
                    <a:pt x="8" y="16"/>
                  </a:cubicBezTo>
                  <a:cubicBezTo>
                    <a:pt x="6" y="17"/>
                    <a:pt x="5" y="19"/>
                    <a:pt x="4" y="21"/>
                  </a:cubicBezTo>
                  <a:cubicBezTo>
                    <a:pt x="4" y="23"/>
                    <a:pt x="4" y="25"/>
                    <a:pt x="4" y="29"/>
                  </a:cubicBezTo>
                  <a:cubicBezTo>
                    <a:pt x="4" y="40"/>
                    <a:pt x="4" y="40"/>
                    <a:pt x="4" y="40"/>
                  </a:cubicBezTo>
                  <a:cubicBezTo>
                    <a:pt x="0" y="40"/>
                    <a:pt x="0" y="40"/>
                    <a:pt x="0" y="40"/>
                  </a:cubicBezTo>
                  <a:lnTo>
                    <a:pt x="0"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572">
              <a:extLst>
                <a:ext uri="{FF2B5EF4-FFF2-40B4-BE49-F238E27FC236}">
                  <a16:creationId xmlns:a16="http://schemas.microsoft.com/office/drawing/2014/main" id="{35EED4D9-667C-4474-8188-B3F4105CCD42}"/>
                </a:ext>
              </a:extLst>
            </p:cNvPr>
            <p:cNvSpPr>
              <a:spLocks noEditPoints="1"/>
            </p:cNvSpPr>
            <p:nvPr userDrawn="1"/>
          </p:nvSpPr>
          <p:spPr bwMode="auto">
            <a:xfrm>
              <a:off x="10463928" y="890212"/>
              <a:ext cx="70168" cy="71763"/>
            </a:xfrm>
            <a:custGeom>
              <a:avLst/>
              <a:gdLst>
                <a:gd name="T0" fmla="*/ 26 w 30"/>
                <a:gd name="T1" fmla="*/ 20 h 30"/>
                <a:gd name="T2" fmla="*/ 29 w 30"/>
                <a:gd name="T3" fmla="*/ 22 h 30"/>
                <a:gd name="T4" fmla="*/ 25 w 30"/>
                <a:gd name="T5" fmla="*/ 27 h 30"/>
                <a:gd name="T6" fmla="*/ 21 w 30"/>
                <a:gd name="T7" fmla="*/ 29 h 30"/>
                <a:gd name="T8" fmla="*/ 15 w 30"/>
                <a:gd name="T9" fmla="*/ 30 h 30"/>
                <a:gd name="T10" fmla="*/ 4 w 30"/>
                <a:gd name="T11" fmla="*/ 26 h 30"/>
                <a:gd name="T12" fmla="*/ 0 w 30"/>
                <a:gd name="T13" fmla="*/ 15 h 30"/>
                <a:gd name="T14" fmla="*/ 4 w 30"/>
                <a:gd name="T15" fmla="*/ 6 h 30"/>
                <a:gd name="T16" fmla="*/ 15 w 30"/>
                <a:gd name="T17" fmla="*/ 0 h 30"/>
                <a:gd name="T18" fmla="*/ 27 w 30"/>
                <a:gd name="T19" fmla="*/ 6 h 30"/>
                <a:gd name="T20" fmla="*/ 30 w 30"/>
                <a:gd name="T21" fmla="*/ 16 h 30"/>
                <a:gd name="T22" fmla="*/ 4 w 30"/>
                <a:gd name="T23" fmla="*/ 16 h 30"/>
                <a:gd name="T24" fmla="*/ 7 w 30"/>
                <a:gd name="T25" fmla="*/ 24 h 30"/>
                <a:gd name="T26" fmla="*/ 15 w 30"/>
                <a:gd name="T27" fmla="*/ 27 h 30"/>
                <a:gd name="T28" fmla="*/ 19 w 30"/>
                <a:gd name="T29" fmla="*/ 26 h 30"/>
                <a:gd name="T30" fmla="*/ 23 w 30"/>
                <a:gd name="T31" fmla="*/ 24 h 30"/>
                <a:gd name="T32" fmla="*/ 26 w 30"/>
                <a:gd name="T33" fmla="*/ 20 h 30"/>
                <a:gd name="T34" fmla="*/ 26 w 30"/>
                <a:gd name="T35" fmla="*/ 12 h 30"/>
                <a:gd name="T36" fmla="*/ 24 w 30"/>
                <a:gd name="T37" fmla="*/ 8 h 30"/>
                <a:gd name="T38" fmla="*/ 20 w 30"/>
                <a:gd name="T39" fmla="*/ 5 h 30"/>
                <a:gd name="T40" fmla="*/ 15 w 30"/>
                <a:gd name="T41" fmla="*/ 4 h 30"/>
                <a:gd name="T42" fmla="*/ 8 w 30"/>
                <a:gd name="T43" fmla="*/ 7 h 30"/>
                <a:gd name="T44" fmla="*/ 5 w 30"/>
                <a:gd name="T45" fmla="*/ 12 h 30"/>
                <a:gd name="T46" fmla="*/ 26 w 30"/>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26" y="20"/>
                  </a:moveTo>
                  <a:cubicBezTo>
                    <a:pt x="29" y="22"/>
                    <a:pt x="29" y="22"/>
                    <a:pt x="29" y="22"/>
                  </a:cubicBezTo>
                  <a:cubicBezTo>
                    <a:pt x="28" y="24"/>
                    <a:pt x="27" y="25"/>
                    <a:pt x="25" y="27"/>
                  </a:cubicBezTo>
                  <a:cubicBezTo>
                    <a:pt x="24" y="28"/>
                    <a:pt x="23" y="29"/>
                    <a:pt x="21" y="29"/>
                  </a:cubicBezTo>
                  <a:cubicBezTo>
                    <a:pt x="19" y="30"/>
                    <a:pt x="17" y="30"/>
                    <a:pt x="15" y="30"/>
                  </a:cubicBezTo>
                  <a:cubicBezTo>
                    <a:pt x="11" y="30"/>
                    <a:pt x="7" y="29"/>
                    <a:pt x="4" y="26"/>
                  </a:cubicBezTo>
                  <a:cubicBezTo>
                    <a:pt x="2" y="23"/>
                    <a:pt x="0" y="19"/>
                    <a:pt x="0" y="15"/>
                  </a:cubicBezTo>
                  <a:cubicBezTo>
                    <a:pt x="0" y="12"/>
                    <a:pt x="2" y="9"/>
                    <a:pt x="4" y="6"/>
                  </a:cubicBezTo>
                  <a:cubicBezTo>
                    <a:pt x="7" y="2"/>
                    <a:pt x="10" y="0"/>
                    <a:pt x="15" y="0"/>
                  </a:cubicBezTo>
                  <a:cubicBezTo>
                    <a:pt x="20" y="0"/>
                    <a:pt x="24" y="2"/>
                    <a:pt x="27" y="6"/>
                  </a:cubicBezTo>
                  <a:cubicBezTo>
                    <a:pt x="29" y="8"/>
                    <a:pt x="30" y="12"/>
                    <a:pt x="30" y="16"/>
                  </a:cubicBezTo>
                  <a:cubicBezTo>
                    <a:pt x="4" y="16"/>
                    <a:pt x="4" y="16"/>
                    <a:pt x="4" y="16"/>
                  </a:cubicBezTo>
                  <a:cubicBezTo>
                    <a:pt x="4" y="19"/>
                    <a:pt x="5" y="22"/>
                    <a:pt x="7" y="24"/>
                  </a:cubicBezTo>
                  <a:cubicBezTo>
                    <a:pt x="9" y="26"/>
                    <a:pt x="12" y="27"/>
                    <a:pt x="15" y="27"/>
                  </a:cubicBezTo>
                  <a:cubicBezTo>
                    <a:pt x="16" y="27"/>
                    <a:pt x="18" y="27"/>
                    <a:pt x="19" y="26"/>
                  </a:cubicBezTo>
                  <a:cubicBezTo>
                    <a:pt x="21" y="26"/>
                    <a:pt x="22" y="25"/>
                    <a:pt x="23" y="24"/>
                  </a:cubicBezTo>
                  <a:cubicBezTo>
                    <a:pt x="24" y="23"/>
                    <a:pt x="25" y="22"/>
                    <a:pt x="26" y="20"/>
                  </a:cubicBezTo>
                  <a:close/>
                  <a:moveTo>
                    <a:pt x="26" y="12"/>
                  </a:moveTo>
                  <a:cubicBezTo>
                    <a:pt x="25" y="10"/>
                    <a:pt x="25" y="9"/>
                    <a:pt x="24" y="8"/>
                  </a:cubicBezTo>
                  <a:cubicBezTo>
                    <a:pt x="23" y="7"/>
                    <a:pt x="21" y="6"/>
                    <a:pt x="20" y="5"/>
                  </a:cubicBezTo>
                  <a:cubicBezTo>
                    <a:pt x="18" y="4"/>
                    <a:pt x="17" y="4"/>
                    <a:pt x="15" y="4"/>
                  </a:cubicBezTo>
                  <a:cubicBezTo>
                    <a:pt x="12" y="4"/>
                    <a:pt x="10" y="5"/>
                    <a:pt x="8" y="7"/>
                  </a:cubicBezTo>
                  <a:cubicBezTo>
                    <a:pt x="6" y="8"/>
                    <a:pt x="5" y="10"/>
                    <a:pt x="5" y="12"/>
                  </a:cubicBezTo>
                  <a:lnTo>
                    <a:pt x="26"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573">
              <a:extLst>
                <a:ext uri="{FF2B5EF4-FFF2-40B4-BE49-F238E27FC236}">
                  <a16:creationId xmlns:a16="http://schemas.microsoft.com/office/drawing/2014/main" id="{8362B5CB-6262-411F-8D62-3ADAB3D2794D}"/>
                </a:ext>
              </a:extLst>
            </p:cNvPr>
            <p:cNvSpPr>
              <a:spLocks/>
            </p:cNvSpPr>
            <p:nvPr userDrawn="1"/>
          </p:nvSpPr>
          <p:spPr bwMode="auto">
            <a:xfrm>
              <a:off x="10599478" y="866291"/>
              <a:ext cx="52626" cy="95683"/>
            </a:xfrm>
            <a:custGeom>
              <a:avLst/>
              <a:gdLst>
                <a:gd name="T0" fmla="*/ 0 w 22"/>
                <a:gd name="T1" fmla="*/ 32 h 40"/>
                <a:gd name="T2" fmla="*/ 3 w 22"/>
                <a:gd name="T3" fmla="*/ 30 h 40"/>
                <a:gd name="T4" fmla="*/ 11 w 22"/>
                <a:gd name="T5" fmla="*/ 37 h 40"/>
                <a:gd name="T6" fmla="*/ 14 w 22"/>
                <a:gd name="T7" fmla="*/ 36 h 40"/>
                <a:gd name="T8" fmla="*/ 17 w 22"/>
                <a:gd name="T9" fmla="*/ 33 h 40"/>
                <a:gd name="T10" fmla="*/ 18 w 22"/>
                <a:gd name="T11" fmla="*/ 30 h 40"/>
                <a:gd name="T12" fmla="*/ 17 w 22"/>
                <a:gd name="T13" fmla="*/ 26 h 40"/>
                <a:gd name="T14" fmla="*/ 10 w 22"/>
                <a:gd name="T15" fmla="*/ 20 h 40"/>
                <a:gd name="T16" fmla="*/ 4 w 22"/>
                <a:gd name="T17" fmla="*/ 15 h 40"/>
                <a:gd name="T18" fmla="*/ 2 w 22"/>
                <a:gd name="T19" fmla="*/ 9 h 40"/>
                <a:gd name="T20" fmla="*/ 3 w 22"/>
                <a:gd name="T21" fmla="*/ 5 h 40"/>
                <a:gd name="T22" fmla="*/ 7 w 22"/>
                <a:gd name="T23" fmla="*/ 1 h 40"/>
                <a:gd name="T24" fmla="*/ 11 w 22"/>
                <a:gd name="T25" fmla="*/ 0 h 40"/>
                <a:gd name="T26" fmla="*/ 16 w 22"/>
                <a:gd name="T27" fmla="*/ 1 h 40"/>
                <a:gd name="T28" fmla="*/ 21 w 22"/>
                <a:gd name="T29" fmla="*/ 6 h 40"/>
                <a:gd name="T30" fmla="*/ 18 w 22"/>
                <a:gd name="T31" fmla="*/ 9 h 40"/>
                <a:gd name="T32" fmla="*/ 15 w 22"/>
                <a:gd name="T33" fmla="*/ 5 h 40"/>
                <a:gd name="T34" fmla="*/ 11 w 22"/>
                <a:gd name="T35" fmla="*/ 4 h 40"/>
                <a:gd name="T36" fmla="*/ 7 w 22"/>
                <a:gd name="T37" fmla="*/ 6 h 40"/>
                <a:gd name="T38" fmla="*/ 6 w 22"/>
                <a:gd name="T39" fmla="*/ 9 h 40"/>
                <a:gd name="T40" fmla="*/ 7 w 22"/>
                <a:gd name="T41" fmla="*/ 11 h 40"/>
                <a:gd name="T42" fmla="*/ 8 w 22"/>
                <a:gd name="T43" fmla="*/ 14 h 40"/>
                <a:gd name="T44" fmla="*/ 13 w 22"/>
                <a:gd name="T45" fmla="*/ 18 h 40"/>
                <a:gd name="T46" fmla="*/ 20 w 22"/>
                <a:gd name="T47" fmla="*/ 24 h 40"/>
                <a:gd name="T48" fmla="*/ 22 w 22"/>
                <a:gd name="T49" fmla="*/ 30 h 40"/>
                <a:gd name="T50" fmla="*/ 19 w 22"/>
                <a:gd name="T51" fmla="*/ 37 h 40"/>
                <a:gd name="T52" fmla="*/ 11 w 22"/>
                <a:gd name="T53" fmla="*/ 40 h 40"/>
                <a:gd name="T54" fmla="*/ 5 w 22"/>
                <a:gd name="T55" fmla="*/ 39 h 40"/>
                <a:gd name="T56" fmla="*/ 0 w 22"/>
                <a:gd name="T57"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 h="40">
                  <a:moveTo>
                    <a:pt x="0" y="32"/>
                  </a:moveTo>
                  <a:cubicBezTo>
                    <a:pt x="3" y="30"/>
                    <a:pt x="3" y="30"/>
                    <a:pt x="3" y="30"/>
                  </a:cubicBezTo>
                  <a:cubicBezTo>
                    <a:pt x="5" y="35"/>
                    <a:pt x="8" y="37"/>
                    <a:pt x="11" y="37"/>
                  </a:cubicBezTo>
                  <a:cubicBezTo>
                    <a:pt x="12" y="37"/>
                    <a:pt x="13" y="36"/>
                    <a:pt x="14" y="36"/>
                  </a:cubicBezTo>
                  <a:cubicBezTo>
                    <a:pt x="16" y="35"/>
                    <a:pt x="16" y="34"/>
                    <a:pt x="17" y="33"/>
                  </a:cubicBezTo>
                  <a:cubicBezTo>
                    <a:pt x="18" y="32"/>
                    <a:pt x="18" y="31"/>
                    <a:pt x="18" y="30"/>
                  </a:cubicBezTo>
                  <a:cubicBezTo>
                    <a:pt x="18" y="29"/>
                    <a:pt x="17" y="28"/>
                    <a:pt x="17" y="26"/>
                  </a:cubicBezTo>
                  <a:cubicBezTo>
                    <a:pt x="15" y="25"/>
                    <a:pt x="13" y="23"/>
                    <a:pt x="10" y="20"/>
                  </a:cubicBezTo>
                  <a:cubicBezTo>
                    <a:pt x="7" y="18"/>
                    <a:pt x="5" y="16"/>
                    <a:pt x="4" y="15"/>
                  </a:cubicBezTo>
                  <a:cubicBezTo>
                    <a:pt x="3" y="13"/>
                    <a:pt x="2" y="11"/>
                    <a:pt x="2" y="9"/>
                  </a:cubicBezTo>
                  <a:cubicBezTo>
                    <a:pt x="2" y="7"/>
                    <a:pt x="2" y="6"/>
                    <a:pt x="3" y="5"/>
                  </a:cubicBezTo>
                  <a:cubicBezTo>
                    <a:pt x="4" y="3"/>
                    <a:pt x="5" y="2"/>
                    <a:pt x="7" y="1"/>
                  </a:cubicBezTo>
                  <a:cubicBezTo>
                    <a:pt x="8" y="1"/>
                    <a:pt x="10" y="0"/>
                    <a:pt x="11" y="0"/>
                  </a:cubicBezTo>
                  <a:cubicBezTo>
                    <a:pt x="13" y="0"/>
                    <a:pt x="15" y="1"/>
                    <a:pt x="16" y="1"/>
                  </a:cubicBezTo>
                  <a:cubicBezTo>
                    <a:pt x="18" y="2"/>
                    <a:pt x="20" y="4"/>
                    <a:pt x="21" y="6"/>
                  </a:cubicBezTo>
                  <a:cubicBezTo>
                    <a:pt x="18" y="9"/>
                    <a:pt x="18" y="9"/>
                    <a:pt x="18" y="9"/>
                  </a:cubicBezTo>
                  <a:cubicBezTo>
                    <a:pt x="17" y="7"/>
                    <a:pt x="16" y="6"/>
                    <a:pt x="15" y="5"/>
                  </a:cubicBezTo>
                  <a:cubicBezTo>
                    <a:pt x="14" y="4"/>
                    <a:pt x="12" y="4"/>
                    <a:pt x="11" y="4"/>
                  </a:cubicBezTo>
                  <a:cubicBezTo>
                    <a:pt x="10" y="4"/>
                    <a:pt x="8" y="5"/>
                    <a:pt x="7" y="6"/>
                  </a:cubicBezTo>
                  <a:cubicBezTo>
                    <a:pt x="6" y="6"/>
                    <a:pt x="6" y="8"/>
                    <a:pt x="6" y="9"/>
                  </a:cubicBezTo>
                  <a:cubicBezTo>
                    <a:pt x="6" y="10"/>
                    <a:pt x="6" y="11"/>
                    <a:pt x="7" y="11"/>
                  </a:cubicBezTo>
                  <a:cubicBezTo>
                    <a:pt x="7" y="12"/>
                    <a:pt x="8" y="13"/>
                    <a:pt x="8" y="14"/>
                  </a:cubicBezTo>
                  <a:cubicBezTo>
                    <a:pt x="9" y="14"/>
                    <a:pt x="11" y="16"/>
                    <a:pt x="13" y="18"/>
                  </a:cubicBezTo>
                  <a:cubicBezTo>
                    <a:pt x="17" y="20"/>
                    <a:pt x="19" y="22"/>
                    <a:pt x="20" y="24"/>
                  </a:cubicBezTo>
                  <a:cubicBezTo>
                    <a:pt x="21" y="26"/>
                    <a:pt x="22" y="28"/>
                    <a:pt x="22" y="30"/>
                  </a:cubicBezTo>
                  <a:cubicBezTo>
                    <a:pt x="22" y="33"/>
                    <a:pt x="21" y="35"/>
                    <a:pt x="19" y="37"/>
                  </a:cubicBezTo>
                  <a:cubicBezTo>
                    <a:pt x="17" y="39"/>
                    <a:pt x="14" y="40"/>
                    <a:pt x="11" y="40"/>
                  </a:cubicBezTo>
                  <a:cubicBezTo>
                    <a:pt x="9" y="40"/>
                    <a:pt x="7" y="40"/>
                    <a:pt x="5" y="39"/>
                  </a:cubicBezTo>
                  <a:cubicBezTo>
                    <a:pt x="3" y="37"/>
                    <a:pt x="1" y="35"/>
                    <a:pt x="0" y="32"/>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74">
              <a:extLst>
                <a:ext uri="{FF2B5EF4-FFF2-40B4-BE49-F238E27FC236}">
                  <a16:creationId xmlns:a16="http://schemas.microsoft.com/office/drawing/2014/main" id="{2E76B8BC-7D28-4F5A-8B80-F5A2484818C7}"/>
                </a:ext>
              </a:extLst>
            </p:cNvPr>
            <p:cNvSpPr>
              <a:spLocks/>
            </p:cNvSpPr>
            <p:nvPr userDrawn="1"/>
          </p:nvSpPr>
          <p:spPr bwMode="auto">
            <a:xfrm>
              <a:off x="10674430" y="867886"/>
              <a:ext cx="36679" cy="94089"/>
            </a:xfrm>
            <a:custGeom>
              <a:avLst/>
              <a:gdLst>
                <a:gd name="T0" fmla="*/ 8 w 23"/>
                <a:gd name="T1" fmla="*/ 0 h 59"/>
                <a:gd name="T2" fmla="*/ 14 w 23"/>
                <a:gd name="T3" fmla="*/ 0 h 59"/>
                <a:gd name="T4" fmla="*/ 14 w 23"/>
                <a:gd name="T5" fmla="*/ 15 h 59"/>
                <a:gd name="T6" fmla="*/ 23 w 23"/>
                <a:gd name="T7" fmla="*/ 15 h 59"/>
                <a:gd name="T8" fmla="*/ 23 w 23"/>
                <a:gd name="T9" fmla="*/ 20 h 59"/>
                <a:gd name="T10" fmla="*/ 14 w 23"/>
                <a:gd name="T11" fmla="*/ 20 h 59"/>
                <a:gd name="T12" fmla="*/ 14 w 23"/>
                <a:gd name="T13" fmla="*/ 59 h 59"/>
                <a:gd name="T14" fmla="*/ 8 w 23"/>
                <a:gd name="T15" fmla="*/ 59 h 59"/>
                <a:gd name="T16" fmla="*/ 8 w 23"/>
                <a:gd name="T17" fmla="*/ 20 h 59"/>
                <a:gd name="T18" fmla="*/ 0 w 23"/>
                <a:gd name="T19" fmla="*/ 20 h 59"/>
                <a:gd name="T20" fmla="*/ 0 w 23"/>
                <a:gd name="T21" fmla="*/ 15 h 59"/>
                <a:gd name="T22" fmla="*/ 8 w 23"/>
                <a:gd name="T23" fmla="*/ 15 h 59"/>
                <a:gd name="T24" fmla="*/ 8 w 23"/>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59">
                  <a:moveTo>
                    <a:pt x="8" y="0"/>
                  </a:moveTo>
                  <a:lnTo>
                    <a:pt x="14" y="0"/>
                  </a:lnTo>
                  <a:lnTo>
                    <a:pt x="14" y="15"/>
                  </a:lnTo>
                  <a:lnTo>
                    <a:pt x="23" y="15"/>
                  </a:lnTo>
                  <a:lnTo>
                    <a:pt x="23" y="20"/>
                  </a:lnTo>
                  <a:lnTo>
                    <a:pt x="14" y="20"/>
                  </a:lnTo>
                  <a:lnTo>
                    <a:pt x="14" y="59"/>
                  </a:lnTo>
                  <a:lnTo>
                    <a:pt x="8" y="59"/>
                  </a:lnTo>
                  <a:lnTo>
                    <a:pt x="8" y="20"/>
                  </a:lnTo>
                  <a:lnTo>
                    <a:pt x="0" y="20"/>
                  </a:lnTo>
                  <a:lnTo>
                    <a:pt x="0" y="15"/>
                  </a:lnTo>
                  <a:lnTo>
                    <a:pt x="8" y="15"/>
                  </a:lnTo>
                  <a:lnTo>
                    <a:pt x="8"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75">
              <a:extLst>
                <a:ext uri="{FF2B5EF4-FFF2-40B4-BE49-F238E27FC236}">
                  <a16:creationId xmlns:a16="http://schemas.microsoft.com/office/drawing/2014/main" id="{9AC98230-5B0B-499D-A926-4DA501AA1A0C}"/>
                </a:ext>
              </a:extLst>
            </p:cNvPr>
            <p:cNvSpPr>
              <a:spLocks noEditPoints="1"/>
            </p:cNvSpPr>
            <p:nvPr userDrawn="1"/>
          </p:nvSpPr>
          <p:spPr bwMode="auto">
            <a:xfrm>
              <a:off x="10730245" y="890212"/>
              <a:ext cx="71763" cy="71763"/>
            </a:xfrm>
            <a:custGeom>
              <a:avLst/>
              <a:gdLst>
                <a:gd name="T0" fmla="*/ 30 w 30"/>
                <a:gd name="T1" fmla="*/ 1 h 30"/>
                <a:gd name="T2" fmla="*/ 30 w 30"/>
                <a:gd name="T3" fmla="*/ 30 h 30"/>
                <a:gd name="T4" fmla="*/ 26 w 30"/>
                <a:gd name="T5" fmla="*/ 30 h 30"/>
                <a:gd name="T6" fmla="*/ 26 w 30"/>
                <a:gd name="T7" fmla="*/ 25 h 30"/>
                <a:gd name="T8" fmla="*/ 21 w 30"/>
                <a:gd name="T9" fmla="*/ 29 h 30"/>
                <a:gd name="T10" fmla="*/ 15 w 30"/>
                <a:gd name="T11" fmla="*/ 30 h 30"/>
                <a:gd name="T12" fmla="*/ 4 w 30"/>
                <a:gd name="T13" fmla="*/ 26 h 30"/>
                <a:gd name="T14" fmla="*/ 0 w 30"/>
                <a:gd name="T15" fmla="*/ 15 h 30"/>
                <a:gd name="T16" fmla="*/ 4 w 30"/>
                <a:gd name="T17" fmla="*/ 5 h 30"/>
                <a:gd name="T18" fmla="*/ 15 w 30"/>
                <a:gd name="T19" fmla="*/ 0 h 30"/>
                <a:gd name="T20" fmla="*/ 21 w 30"/>
                <a:gd name="T21" fmla="*/ 2 h 30"/>
                <a:gd name="T22" fmla="*/ 26 w 30"/>
                <a:gd name="T23" fmla="*/ 6 h 30"/>
                <a:gd name="T24" fmla="*/ 26 w 30"/>
                <a:gd name="T25" fmla="*/ 1 h 30"/>
                <a:gd name="T26" fmla="*/ 30 w 30"/>
                <a:gd name="T27" fmla="*/ 1 h 30"/>
                <a:gd name="T28" fmla="*/ 15 w 30"/>
                <a:gd name="T29" fmla="*/ 4 h 30"/>
                <a:gd name="T30" fmla="*/ 9 w 30"/>
                <a:gd name="T31" fmla="*/ 5 h 30"/>
                <a:gd name="T32" fmla="*/ 5 w 30"/>
                <a:gd name="T33" fmla="*/ 10 h 30"/>
                <a:gd name="T34" fmla="*/ 4 w 30"/>
                <a:gd name="T35" fmla="*/ 15 h 30"/>
                <a:gd name="T36" fmla="*/ 5 w 30"/>
                <a:gd name="T37" fmla="*/ 21 h 30"/>
                <a:gd name="T38" fmla="*/ 9 w 30"/>
                <a:gd name="T39" fmla="*/ 25 h 30"/>
                <a:gd name="T40" fmla="*/ 15 w 30"/>
                <a:gd name="T41" fmla="*/ 27 h 30"/>
                <a:gd name="T42" fmla="*/ 21 w 30"/>
                <a:gd name="T43" fmla="*/ 25 h 30"/>
                <a:gd name="T44" fmla="*/ 25 w 30"/>
                <a:gd name="T45" fmla="*/ 21 h 30"/>
                <a:gd name="T46" fmla="*/ 26 w 30"/>
                <a:gd name="T47" fmla="*/ 15 h 30"/>
                <a:gd name="T48" fmla="*/ 23 w 30"/>
                <a:gd name="T49" fmla="*/ 7 h 30"/>
                <a:gd name="T50" fmla="*/ 15 w 30"/>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30">
                  <a:moveTo>
                    <a:pt x="30" y="1"/>
                  </a:moveTo>
                  <a:cubicBezTo>
                    <a:pt x="30" y="30"/>
                    <a:pt x="30" y="30"/>
                    <a:pt x="30" y="30"/>
                  </a:cubicBezTo>
                  <a:cubicBezTo>
                    <a:pt x="26" y="30"/>
                    <a:pt x="26" y="30"/>
                    <a:pt x="26" y="30"/>
                  </a:cubicBezTo>
                  <a:cubicBezTo>
                    <a:pt x="26" y="25"/>
                    <a:pt x="26" y="25"/>
                    <a:pt x="26" y="25"/>
                  </a:cubicBezTo>
                  <a:cubicBezTo>
                    <a:pt x="24" y="27"/>
                    <a:pt x="23" y="28"/>
                    <a:pt x="21" y="29"/>
                  </a:cubicBezTo>
                  <a:cubicBezTo>
                    <a:pt x="19" y="30"/>
                    <a:pt x="17" y="30"/>
                    <a:pt x="15" y="30"/>
                  </a:cubicBezTo>
                  <a:cubicBezTo>
                    <a:pt x="11" y="30"/>
                    <a:pt x="7" y="29"/>
                    <a:pt x="4" y="26"/>
                  </a:cubicBezTo>
                  <a:cubicBezTo>
                    <a:pt x="1" y="23"/>
                    <a:pt x="0" y="19"/>
                    <a:pt x="0" y="15"/>
                  </a:cubicBezTo>
                  <a:cubicBezTo>
                    <a:pt x="0" y="11"/>
                    <a:pt x="1" y="8"/>
                    <a:pt x="4" y="5"/>
                  </a:cubicBezTo>
                  <a:cubicBezTo>
                    <a:pt x="7" y="2"/>
                    <a:pt x="11" y="0"/>
                    <a:pt x="15" y="0"/>
                  </a:cubicBezTo>
                  <a:cubicBezTo>
                    <a:pt x="17" y="0"/>
                    <a:pt x="19" y="1"/>
                    <a:pt x="21" y="2"/>
                  </a:cubicBezTo>
                  <a:cubicBezTo>
                    <a:pt x="23" y="3"/>
                    <a:pt x="25" y="4"/>
                    <a:pt x="26" y="6"/>
                  </a:cubicBezTo>
                  <a:cubicBezTo>
                    <a:pt x="26" y="1"/>
                    <a:pt x="26" y="1"/>
                    <a:pt x="26" y="1"/>
                  </a:cubicBezTo>
                  <a:lnTo>
                    <a:pt x="30" y="1"/>
                  </a:lnTo>
                  <a:close/>
                  <a:moveTo>
                    <a:pt x="15" y="4"/>
                  </a:moveTo>
                  <a:cubicBezTo>
                    <a:pt x="13" y="4"/>
                    <a:pt x="11" y="4"/>
                    <a:pt x="9" y="5"/>
                  </a:cubicBezTo>
                  <a:cubicBezTo>
                    <a:pt x="8" y="6"/>
                    <a:pt x="6" y="8"/>
                    <a:pt x="5" y="10"/>
                  </a:cubicBezTo>
                  <a:cubicBezTo>
                    <a:pt x="4" y="11"/>
                    <a:pt x="4" y="13"/>
                    <a:pt x="4" y="15"/>
                  </a:cubicBezTo>
                  <a:cubicBezTo>
                    <a:pt x="4" y="17"/>
                    <a:pt x="4" y="19"/>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20"/>
                    <a:pt x="26" y="18"/>
                    <a:pt x="26" y="15"/>
                  </a:cubicBezTo>
                  <a:cubicBezTo>
                    <a:pt x="26" y="12"/>
                    <a:pt x="25" y="9"/>
                    <a:pt x="23" y="7"/>
                  </a:cubicBezTo>
                  <a:cubicBezTo>
                    <a:pt x="21"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76">
              <a:extLst>
                <a:ext uri="{FF2B5EF4-FFF2-40B4-BE49-F238E27FC236}">
                  <a16:creationId xmlns:a16="http://schemas.microsoft.com/office/drawing/2014/main" id="{6B62D9A9-D65C-409E-9D98-5C7C07EDBA90}"/>
                </a:ext>
              </a:extLst>
            </p:cNvPr>
            <p:cNvSpPr>
              <a:spLocks/>
            </p:cNvSpPr>
            <p:nvPr userDrawn="1"/>
          </p:nvSpPr>
          <p:spPr bwMode="auto">
            <a:xfrm>
              <a:off x="10830712" y="890212"/>
              <a:ext cx="59005" cy="71763"/>
            </a:xfrm>
            <a:custGeom>
              <a:avLst/>
              <a:gdLst>
                <a:gd name="T0" fmla="*/ 0 w 25"/>
                <a:gd name="T1" fmla="*/ 1 h 30"/>
                <a:gd name="T2" fmla="*/ 4 w 25"/>
                <a:gd name="T3" fmla="*/ 1 h 30"/>
                <a:gd name="T4" fmla="*/ 4 w 25"/>
                <a:gd name="T5" fmla="*/ 6 h 30"/>
                <a:gd name="T6" fmla="*/ 9 w 25"/>
                <a:gd name="T7" fmla="*/ 2 h 30"/>
                <a:gd name="T8" fmla="*/ 14 w 25"/>
                <a:gd name="T9" fmla="*/ 0 h 30"/>
                <a:gd name="T10" fmla="*/ 20 w 25"/>
                <a:gd name="T11" fmla="*/ 2 h 30"/>
                <a:gd name="T12" fmla="*/ 24 w 25"/>
                <a:gd name="T13" fmla="*/ 6 h 30"/>
                <a:gd name="T14" fmla="*/ 25 w 25"/>
                <a:gd name="T15" fmla="*/ 15 h 30"/>
                <a:gd name="T16" fmla="*/ 25 w 25"/>
                <a:gd name="T17" fmla="*/ 30 h 30"/>
                <a:gd name="T18" fmla="*/ 21 w 25"/>
                <a:gd name="T19" fmla="*/ 30 h 30"/>
                <a:gd name="T20" fmla="*/ 21 w 25"/>
                <a:gd name="T21" fmla="*/ 16 h 30"/>
                <a:gd name="T22" fmla="*/ 21 w 25"/>
                <a:gd name="T23" fmla="*/ 9 h 30"/>
                <a:gd name="T24" fmla="*/ 18 w 25"/>
                <a:gd name="T25" fmla="*/ 5 h 30"/>
                <a:gd name="T26" fmla="*/ 14 w 25"/>
                <a:gd name="T27" fmla="*/ 4 h 30"/>
                <a:gd name="T28" fmla="*/ 8 w 25"/>
                <a:gd name="T29" fmla="*/ 6 h 30"/>
                <a:gd name="T30" fmla="*/ 4 w 25"/>
                <a:gd name="T31" fmla="*/ 11 h 30"/>
                <a:gd name="T32" fmla="*/ 4 w 25"/>
                <a:gd name="T33" fmla="*/ 19 h 30"/>
                <a:gd name="T34" fmla="*/ 4 w 25"/>
                <a:gd name="T35" fmla="*/ 30 h 30"/>
                <a:gd name="T36" fmla="*/ 0 w 25"/>
                <a:gd name="T37" fmla="*/ 30 h 30"/>
                <a:gd name="T38" fmla="*/ 0 w 25"/>
                <a:gd name="T3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0" y="1"/>
                  </a:moveTo>
                  <a:cubicBezTo>
                    <a:pt x="4" y="1"/>
                    <a:pt x="4" y="1"/>
                    <a:pt x="4" y="1"/>
                  </a:cubicBezTo>
                  <a:cubicBezTo>
                    <a:pt x="4" y="6"/>
                    <a:pt x="4" y="6"/>
                    <a:pt x="4" y="6"/>
                  </a:cubicBezTo>
                  <a:cubicBezTo>
                    <a:pt x="5" y="4"/>
                    <a:pt x="7" y="3"/>
                    <a:pt x="9" y="2"/>
                  </a:cubicBezTo>
                  <a:cubicBezTo>
                    <a:pt x="10" y="1"/>
                    <a:pt x="12" y="0"/>
                    <a:pt x="14" y="0"/>
                  </a:cubicBezTo>
                  <a:cubicBezTo>
                    <a:pt x="17" y="0"/>
                    <a:pt x="18" y="1"/>
                    <a:pt x="20" y="2"/>
                  </a:cubicBezTo>
                  <a:cubicBezTo>
                    <a:pt x="22" y="3"/>
                    <a:pt x="23" y="5"/>
                    <a:pt x="24" y="6"/>
                  </a:cubicBezTo>
                  <a:cubicBezTo>
                    <a:pt x="25" y="8"/>
                    <a:pt x="25" y="11"/>
                    <a:pt x="25" y="15"/>
                  </a:cubicBezTo>
                  <a:cubicBezTo>
                    <a:pt x="25" y="30"/>
                    <a:pt x="25" y="30"/>
                    <a:pt x="25" y="30"/>
                  </a:cubicBezTo>
                  <a:cubicBezTo>
                    <a:pt x="21" y="30"/>
                    <a:pt x="21" y="30"/>
                    <a:pt x="21" y="30"/>
                  </a:cubicBezTo>
                  <a:cubicBezTo>
                    <a:pt x="21" y="16"/>
                    <a:pt x="21" y="16"/>
                    <a:pt x="21" y="16"/>
                  </a:cubicBezTo>
                  <a:cubicBezTo>
                    <a:pt x="21" y="13"/>
                    <a:pt x="21" y="11"/>
                    <a:pt x="21" y="9"/>
                  </a:cubicBezTo>
                  <a:cubicBezTo>
                    <a:pt x="20" y="8"/>
                    <a:pt x="20" y="6"/>
                    <a:pt x="18" y="5"/>
                  </a:cubicBezTo>
                  <a:cubicBezTo>
                    <a:pt x="17" y="4"/>
                    <a:pt x="16" y="4"/>
                    <a:pt x="14" y="4"/>
                  </a:cubicBezTo>
                  <a:cubicBezTo>
                    <a:pt x="11" y="4"/>
                    <a:pt x="9" y="4"/>
                    <a:pt x="8" y="6"/>
                  </a:cubicBezTo>
                  <a:cubicBezTo>
                    <a:pt x="6" y="7"/>
                    <a:pt x="5" y="9"/>
                    <a:pt x="4" y="11"/>
                  </a:cubicBezTo>
                  <a:cubicBezTo>
                    <a:pt x="4" y="13"/>
                    <a:pt x="4" y="15"/>
                    <a:pt x="4" y="19"/>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577">
              <a:extLst>
                <a:ext uri="{FF2B5EF4-FFF2-40B4-BE49-F238E27FC236}">
                  <a16:creationId xmlns:a16="http://schemas.microsoft.com/office/drawing/2014/main" id="{5D8ECD4C-8C7C-40BD-87EF-34D8DD3B5227}"/>
                </a:ext>
              </a:extLst>
            </p:cNvPr>
            <p:cNvSpPr>
              <a:spLocks noEditPoints="1"/>
            </p:cNvSpPr>
            <p:nvPr userDrawn="1"/>
          </p:nvSpPr>
          <p:spPr bwMode="auto">
            <a:xfrm>
              <a:off x="10915232" y="866291"/>
              <a:ext cx="70168"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4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3 w 29"/>
                <a:gd name="T35" fmla="*/ 25 h 40"/>
                <a:gd name="T36" fmla="*/ 5 w 29"/>
                <a:gd name="T37" fmla="*/ 31 h 40"/>
                <a:gd name="T38" fmla="*/ 9 w 29"/>
                <a:gd name="T39" fmla="*/ 35 h 40"/>
                <a:gd name="T40" fmla="*/ 15 w 29"/>
                <a:gd name="T41" fmla="*/ 37 h 40"/>
                <a:gd name="T42" fmla="*/ 20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0" y="10"/>
                    <a:pt x="14"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7" y="16"/>
                    <a:pt x="6" y="18"/>
                    <a:pt x="5" y="20"/>
                  </a:cubicBezTo>
                  <a:cubicBezTo>
                    <a:pt x="4" y="21"/>
                    <a:pt x="3" y="23"/>
                    <a:pt x="3" y="25"/>
                  </a:cubicBezTo>
                  <a:cubicBezTo>
                    <a:pt x="3" y="27"/>
                    <a:pt x="4" y="29"/>
                    <a:pt x="5" y="31"/>
                  </a:cubicBezTo>
                  <a:cubicBezTo>
                    <a:pt x="6" y="33"/>
                    <a:pt x="7" y="34"/>
                    <a:pt x="9" y="35"/>
                  </a:cubicBezTo>
                  <a:cubicBezTo>
                    <a:pt x="11" y="36"/>
                    <a:pt x="13" y="37"/>
                    <a:pt x="15" y="37"/>
                  </a:cubicBezTo>
                  <a:cubicBezTo>
                    <a:pt x="17" y="37"/>
                    <a:pt x="19" y="36"/>
                    <a:pt x="20"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578">
              <a:extLst>
                <a:ext uri="{FF2B5EF4-FFF2-40B4-BE49-F238E27FC236}">
                  <a16:creationId xmlns:a16="http://schemas.microsoft.com/office/drawing/2014/main" id="{FAF4847C-4836-4770-BCB8-AF17E01C8F08}"/>
                </a:ext>
              </a:extLst>
            </p:cNvPr>
            <p:cNvSpPr>
              <a:spLocks noEditPoints="1"/>
            </p:cNvSpPr>
            <p:nvPr userDrawn="1"/>
          </p:nvSpPr>
          <p:spPr bwMode="auto">
            <a:xfrm>
              <a:off x="11014104" y="890212"/>
              <a:ext cx="68573" cy="71763"/>
            </a:xfrm>
            <a:custGeom>
              <a:avLst/>
              <a:gdLst>
                <a:gd name="T0" fmla="*/ 29 w 29"/>
                <a:gd name="T1" fmla="*/ 1 h 30"/>
                <a:gd name="T2" fmla="*/ 29 w 29"/>
                <a:gd name="T3" fmla="*/ 30 h 30"/>
                <a:gd name="T4" fmla="*/ 26 w 29"/>
                <a:gd name="T5" fmla="*/ 30 h 30"/>
                <a:gd name="T6" fmla="*/ 26 w 29"/>
                <a:gd name="T7" fmla="*/ 25 h 30"/>
                <a:gd name="T8" fmla="*/ 20 w 29"/>
                <a:gd name="T9" fmla="*/ 29 h 30"/>
                <a:gd name="T10" fmla="*/ 14 w 29"/>
                <a:gd name="T11" fmla="*/ 30 h 30"/>
                <a:gd name="T12" fmla="*/ 4 w 29"/>
                <a:gd name="T13" fmla="*/ 26 h 30"/>
                <a:gd name="T14" fmla="*/ 0 w 29"/>
                <a:gd name="T15" fmla="*/ 15 h 30"/>
                <a:gd name="T16" fmla="*/ 4 w 29"/>
                <a:gd name="T17" fmla="*/ 5 h 30"/>
                <a:gd name="T18" fmla="*/ 14 w 29"/>
                <a:gd name="T19" fmla="*/ 0 h 30"/>
                <a:gd name="T20" fmla="*/ 21 w 29"/>
                <a:gd name="T21" fmla="*/ 2 h 30"/>
                <a:gd name="T22" fmla="*/ 26 w 29"/>
                <a:gd name="T23" fmla="*/ 6 h 30"/>
                <a:gd name="T24" fmla="*/ 26 w 29"/>
                <a:gd name="T25" fmla="*/ 1 h 30"/>
                <a:gd name="T26" fmla="*/ 29 w 29"/>
                <a:gd name="T27" fmla="*/ 1 h 30"/>
                <a:gd name="T28" fmla="*/ 15 w 29"/>
                <a:gd name="T29" fmla="*/ 4 h 30"/>
                <a:gd name="T30" fmla="*/ 9 w 29"/>
                <a:gd name="T31" fmla="*/ 5 h 30"/>
                <a:gd name="T32" fmla="*/ 5 w 29"/>
                <a:gd name="T33" fmla="*/ 10 h 30"/>
                <a:gd name="T34" fmla="*/ 3 w 29"/>
                <a:gd name="T35" fmla="*/ 15 h 30"/>
                <a:gd name="T36" fmla="*/ 5 w 29"/>
                <a:gd name="T37" fmla="*/ 21 h 30"/>
                <a:gd name="T38" fmla="*/ 9 w 29"/>
                <a:gd name="T39" fmla="*/ 25 h 30"/>
                <a:gd name="T40" fmla="*/ 15 w 29"/>
                <a:gd name="T41" fmla="*/ 27 h 30"/>
                <a:gd name="T42" fmla="*/ 20 w 29"/>
                <a:gd name="T43" fmla="*/ 25 h 30"/>
                <a:gd name="T44" fmla="*/ 24 w 29"/>
                <a:gd name="T45" fmla="*/ 21 h 30"/>
                <a:gd name="T46" fmla="*/ 26 w 29"/>
                <a:gd name="T47" fmla="*/ 15 h 30"/>
                <a:gd name="T48" fmla="*/ 23 w 29"/>
                <a:gd name="T49" fmla="*/ 7 h 30"/>
                <a:gd name="T50" fmla="*/ 15 w 29"/>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30">
                  <a:moveTo>
                    <a:pt x="29" y="1"/>
                  </a:moveTo>
                  <a:cubicBezTo>
                    <a:pt x="29" y="30"/>
                    <a:pt x="29" y="30"/>
                    <a:pt x="29" y="30"/>
                  </a:cubicBezTo>
                  <a:cubicBezTo>
                    <a:pt x="26" y="30"/>
                    <a:pt x="26" y="30"/>
                    <a:pt x="26" y="30"/>
                  </a:cubicBezTo>
                  <a:cubicBezTo>
                    <a:pt x="26" y="25"/>
                    <a:pt x="26" y="25"/>
                    <a:pt x="26" y="25"/>
                  </a:cubicBezTo>
                  <a:cubicBezTo>
                    <a:pt x="24" y="27"/>
                    <a:pt x="22" y="28"/>
                    <a:pt x="20" y="29"/>
                  </a:cubicBezTo>
                  <a:cubicBezTo>
                    <a:pt x="19" y="30"/>
                    <a:pt x="16" y="30"/>
                    <a:pt x="14" y="30"/>
                  </a:cubicBezTo>
                  <a:cubicBezTo>
                    <a:pt x="10" y="30"/>
                    <a:pt x="7" y="29"/>
                    <a:pt x="4" y="26"/>
                  </a:cubicBezTo>
                  <a:cubicBezTo>
                    <a:pt x="1" y="23"/>
                    <a:pt x="0" y="19"/>
                    <a:pt x="0" y="15"/>
                  </a:cubicBezTo>
                  <a:cubicBezTo>
                    <a:pt x="0" y="11"/>
                    <a:pt x="1" y="8"/>
                    <a:pt x="4" y="5"/>
                  </a:cubicBezTo>
                  <a:cubicBezTo>
                    <a:pt x="7" y="2"/>
                    <a:pt x="10" y="0"/>
                    <a:pt x="14" y="0"/>
                  </a:cubicBezTo>
                  <a:cubicBezTo>
                    <a:pt x="17" y="0"/>
                    <a:pt x="19" y="1"/>
                    <a:pt x="21" y="2"/>
                  </a:cubicBezTo>
                  <a:cubicBezTo>
                    <a:pt x="23" y="3"/>
                    <a:pt x="24" y="4"/>
                    <a:pt x="26" y="6"/>
                  </a:cubicBezTo>
                  <a:cubicBezTo>
                    <a:pt x="26" y="1"/>
                    <a:pt x="26" y="1"/>
                    <a:pt x="26" y="1"/>
                  </a:cubicBezTo>
                  <a:lnTo>
                    <a:pt x="29" y="1"/>
                  </a:lnTo>
                  <a:close/>
                  <a:moveTo>
                    <a:pt x="15" y="4"/>
                  </a:moveTo>
                  <a:cubicBezTo>
                    <a:pt x="13" y="4"/>
                    <a:pt x="11" y="4"/>
                    <a:pt x="9" y="5"/>
                  </a:cubicBezTo>
                  <a:cubicBezTo>
                    <a:pt x="7" y="6"/>
                    <a:pt x="6" y="8"/>
                    <a:pt x="5" y="10"/>
                  </a:cubicBezTo>
                  <a:cubicBezTo>
                    <a:pt x="4" y="11"/>
                    <a:pt x="3" y="13"/>
                    <a:pt x="3" y="15"/>
                  </a:cubicBezTo>
                  <a:cubicBezTo>
                    <a:pt x="3" y="17"/>
                    <a:pt x="4" y="19"/>
                    <a:pt x="5" y="21"/>
                  </a:cubicBezTo>
                  <a:cubicBezTo>
                    <a:pt x="6" y="23"/>
                    <a:pt x="7" y="24"/>
                    <a:pt x="9" y="25"/>
                  </a:cubicBezTo>
                  <a:cubicBezTo>
                    <a:pt x="11" y="26"/>
                    <a:pt x="13" y="27"/>
                    <a:pt x="15" y="27"/>
                  </a:cubicBezTo>
                  <a:cubicBezTo>
                    <a:pt x="17" y="27"/>
                    <a:pt x="18" y="26"/>
                    <a:pt x="20" y="25"/>
                  </a:cubicBezTo>
                  <a:cubicBezTo>
                    <a:pt x="22" y="24"/>
                    <a:pt x="23" y="23"/>
                    <a:pt x="24" y="21"/>
                  </a:cubicBezTo>
                  <a:cubicBezTo>
                    <a:pt x="25" y="20"/>
                    <a:pt x="26" y="18"/>
                    <a:pt x="26" y="15"/>
                  </a:cubicBezTo>
                  <a:cubicBezTo>
                    <a:pt x="26" y="12"/>
                    <a:pt x="25" y="9"/>
                    <a:pt x="23" y="7"/>
                  </a:cubicBezTo>
                  <a:cubicBezTo>
                    <a:pt x="20"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579">
              <a:extLst>
                <a:ext uri="{FF2B5EF4-FFF2-40B4-BE49-F238E27FC236}">
                  <a16:creationId xmlns:a16="http://schemas.microsoft.com/office/drawing/2014/main" id="{C792681A-A195-4054-98CF-1BE8118D3A51}"/>
                </a:ext>
              </a:extLst>
            </p:cNvPr>
            <p:cNvSpPr>
              <a:spLocks/>
            </p:cNvSpPr>
            <p:nvPr userDrawn="1"/>
          </p:nvSpPr>
          <p:spPr bwMode="auto">
            <a:xfrm>
              <a:off x="11108193" y="890212"/>
              <a:ext cx="36679" cy="71763"/>
            </a:xfrm>
            <a:custGeom>
              <a:avLst/>
              <a:gdLst>
                <a:gd name="T0" fmla="*/ 0 w 15"/>
                <a:gd name="T1" fmla="*/ 1 h 30"/>
                <a:gd name="T2" fmla="*/ 4 w 15"/>
                <a:gd name="T3" fmla="*/ 1 h 30"/>
                <a:gd name="T4" fmla="*/ 4 w 15"/>
                <a:gd name="T5" fmla="*/ 5 h 30"/>
                <a:gd name="T6" fmla="*/ 8 w 15"/>
                <a:gd name="T7" fmla="*/ 2 h 30"/>
                <a:gd name="T8" fmla="*/ 11 w 15"/>
                <a:gd name="T9" fmla="*/ 0 h 30"/>
                <a:gd name="T10" fmla="*/ 15 w 15"/>
                <a:gd name="T11" fmla="*/ 1 h 30"/>
                <a:gd name="T12" fmla="*/ 13 w 15"/>
                <a:gd name="T13" fmla="*/ 4 h 30"/>
                <a:gd name="T14" fmla="*/ 11 w 15"/>
                <a:gd name="T15" fmla="*/ 4 h 30"/>
                <a:gd name="T16" fmla="*/ 7 w 15"/>
                <a:gd name="T17" fmla="*/ 5 h 30"/>
                <a:gd name="T18" fmla="*/ 5 w 15"/>
                <a:gd name="T19" fmla="*/ 10 h 30"/>
                <a:gd name="T20" fmla="*/ 4 w 15"/>
                <a:gd name="T21" fmla="*/ 20 h 30"/>
                <a:gd name="T22" fmla="*/ 4 w 15"/>
                <a:gd name="T23" fmla="*/ 30 h 30"/>
                <a:gd name="T24" fmla="*/ 0 w 15"/>
                <a:gd name="T25" fmla="*/ 30 h 30"/>
                <a:gd name="T26" fmla="*/ 0 w 15"/>
                <a:gd name="T2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0">
                  <a:moveTo>
                    <a:pt x="0" y="1"/>
                  </a:moveTo>
                  <a:cubicBezTo>
                    <a:pt x="4" y="1"/>
                    <a:pt x="4" y="1"/>
                    <a:pt x="4" y="1"/>
                  </a:cubicBezTo>
                  <a:cubicBezTo>
                    <a:pt x="4" y="5"/>
                    <a:pt x="4" y="5"/>
                    <a:pt x="4" y="5"/>
                  </a:cubicBezTo>
                  <a:cubicBezTo>
                    <a:pt x="5" y="4"/>
                    <a:pt x="6" y="2"/>
                    <a:pt x="8" y="2"/>
                  </a:cubicBezTo>
                  <a:cubicBezTo>
                    <a:pt x="9" y="1"/>
                    <a:pt x="10" y="0"/>
                    <a:pt x="11" y="0"/>
                  </a:cubicBezTo>
                  <a:cubicBezTo>
                    <a:pt x="12" y="0"/>
                    <a:pt x="14" y="1"/>
                    <a:pt x="15" y="1"/>
                  </a:cubicBezTo>
                  <a:cubicBezTo>
                    <a:pt x="13" y="4"/>
                    <a:pt x="13" y="4"/>
                    <a:pt x="13" y="4"/>
                  </a:cubicBezTo>
                  <a:cubicBezTo>
                    <a:pt x="12" y="4"/>
                    <a:pt x="11" y="4"/>
                    <a:pt x="11" y="4"/>
                  </a:cubicBezTo>
                  <a:cubicBezTo>
                    <a:pt x="10" y="4"/>
                    <a:pt x="8" y="4"/>
                    <a:pt x="7" y="5"/>
                  </a:cubicBezTo>
                  <a:cubicBezTo>
                    <a:pt x="6" y="6"/>
                    <a:pt x="5" y="8"/>
                    <a:pt x="5" y="10"/>
                  </a:cubicBezTo>
                  <a:cubicBezTo>
                    <a:pt x="4" y="12"/>
                    <a:pt x="4" y="15"/>
                    <a:pt x="4" y="20"/>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580">
              <a:extLst>
                <a:ext uri="{FF2B5EF4-FFF2-40B4-BE49-F238E27FC236}">
                  <a16:creationId xmlns:a16="http://schemas.microsoft.com/office/drawing/2014/main" id="{F860F466-4E9E-4FAB-9191-889E48281BF0}"/>
                </a:ext>
              </a:extLst>
            </p:cNvPr>
            <p:cNvSpPr>
              <a:spLocks noEditPoints="1"/>
            </p:cNvSpPr>
            <p:nvPr userDrawn="1"/>
          </p:nvSpPr>
          <p:spPr bwMode="auto">
            <a:xfrm>
              <a:off x="11159224" y="866291"/>
              <a:ext cx="68573"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5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4 w 29"/>
                <a:gd name="T35" fmla="*/ 25 h 40"/>
                <a:gd name="T36" fmla="*/ 5 w 29"/>
                <a:gd name="T37" fmla="*/ 31 h 40"/>
                <a:gd name="T38" fmla="*/ 9 w 29"/>
                <a:gd name="T39" fmla="*/ 35 h 40"/>
                <a:gd name="T40" fmla="*/ 15 w 29"/>
                <a:gd name="T41" fmla="*/ 37 h 40"/>
                <a:gd name="T42" fmla="*/ 21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1" y="10"/>
                    <a:pt x="15"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8" y="16"/>
                    <a:pt x="6" y="18"/>
                    <a:pt x="5" y="20"/>
                  </a:cubicBezTo>
                  <a:cubicBezTo>
                    <a:pt x="4" y="21"/>
                    <a:pt x="4" y="23"/>
                    <a:pt x="4" y="25"/>
                  </a:cubicBezTo>
                  <a:cubicBezTo>
                    <a:pt x="4" y="27"/>
                    <a:pt x="4" y="29"/>
                    <a:pt x="5" y="31"/>
                  </a:cubicBezTo>
                  <a:cubicBezTo>
                    <a:pt x="6" y="33"/>
                    <a:pt x="8" y="34"/>
                    <a:pt x="9" y="35"/>
                  </a:cubicBezTo>
                  <a:cubicBezTo>
                    <a:pt x="11" y="36"/>
                    <a:pt x="13" y="37"/>
                    <a:pt x="15" y="37"/>
                  </a:cubicBezTo>
                  <a:cubicBezTo>
                    <a:pt x="17" y="37"/>
                    <a:pt x="19" y="36"/>
                    <a:pt x="21"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581">
              <a:extLst>
                <a:ext uri="{FF2B5EF4-FFF2-40B4-BE49-F238E27FC236}">
                  <a16:creationId xmlns:a16="http://schemas.microsoft.com/office/drawing/2014/main" id="{1C2FD782-88A5-4E4E-89F9-910CA5334C32}"/>
                </a:ext>
              </a:extLst>
            </p:cNvPr>
            <p:cNvSpPr>
              <a:spLocks/>
            </p:cNvSpPr>
            <p:nvPr userDrawn="1"/>
          </p:nvSpPr>
          <p:spPr bwMode="auto">
            <a:xfrm>
              <a:off x="11251717" y="890212"/>
              <a:ext cx="39868" cy="71763"/>
            </a:xfrm>
            <a:custGeom>
              <a:avLst/>
              <a:gdLst>
                <a:gd name="T0" fmla="*/ 17 w 17"/>
                <a:gd name="T1" fmla="*/ 4 h 30"/>
                <a:gd name="T2" fmla="*/ 15 w 17"/>
                <a:gd name="T3" fmla="*/ 7 h 30"/>
                <a:gd name="T4" fmla="*/ 9 w 17"/>
                <a:gd name="T5" fmla="*/ 4 h 30"/>
                <a:gd name="T6" fmla="*/ 6 w 17"/>
                <a:gd name="T7" fmla="*/ 5 h 30"/>
                <a:gd name="T8" fmla="*/ 5 w 17"/>
                <a:gd name="T9" fmla="*/ 8 h 30"/>
                <a:gd name="T10" fmla="*/ 6 w 17"/>
                <a:gd name="T11" fmla="*/ 10 h 30"/>
                <a:gd name="T12" fmla="*/ 10 w 17"/>
                <a:gd name="T13" fmla="*/ 13 h 30"/>
                <a:gd name="T14" fmla="*/ 16 w 17"/>
                <a:gd name="T15" fmla="*/ 17 h 30"/>
                <a:gd name="T16" fmla="*/ 17 w 17"/>
                <a:gd name="T17" fmla="*/ 22 h 30"/>
                <a:gd name="T18" fmla="*/ 15 w 17"/>
                <a:gd name="T19" fmla="*/ 28 h 30"/>
                <a:gd name="T20" fmla="*/ 9 w 17"/>
                <a:gd name="T21" fmla="*/ 30 h 30"/>
                <a:gd name="T22" fmla="*/ 4 w 17"/>
                <a:gd name="T23" fmla="*/ 29 h 30"/>
                <a:gd name="T24" fmla="*/ 0 w 17"/>
                <a:gd name="T25" fmla="*/ 26 h 30"/>
                <a:gd name="T26" fmla="*/ 3 w 17"/>
                <a:gd name="T27" fmla="*/ 24 h 30"/>
                <a:gd name="T28" fmla="*/ 9 w 17"/>
                <a:gd name="T29" fmla="*/ 27 h 30"/>
                <a:gd name="T30" fmla="*/ 12 w 17"/>
                <a:gd name="T31" fmla="*/ 25 h 30"/>
                <a:gd name="T32" fmla="*/ 14 w 17"/>
                <a:gd name="T33" fmla="*/ 22 h 30"/>
                <a:gd name="T34" fmla="*/ 13 w 17"/>
                <a:gd name="T35" fmla="*/ 19 h 30"/>
                <a:gd name="T36" fmla="*/ 8 w 17"/>
                <a:gd name="T37" fmla="*/ 16 h 30"/>
                <a:gd name="T38" fmla="*/ 3 w 17"/>
                <a:gd name="T39" fmla="*/ 12 h 30"/>
                <a:gd name="T40" fmla="*/ 2 w 17"/>
                <a:gd name="T41" fmla="*/ 8 h 30"/>
                <a:gd name="T42" fmla="*/ 4 w 17"/>
                <a:gd name="T43" fmla="*/ 3 h 30"/>
                <a:gd name="T44" fmla="*/ 9 w 17"/>
                <a:gd name="T45" fmla="*/ 0 h 30"/>
                <a:gd name="T46" fmla="*/ 17 w 17"/>
                <a:gd name="T47"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30">
                  <a:moveTo>
                    <a:pt x="17" y="4"/>
                  </a:moveTo>
                  <a:cubicBezTo>
                    <a:pt x="15" y="7"/>
                    <a:pt x="15" y="7"/>
                    <a:pt x="15" y="7"/>
                  </a:cubicBezTo>
                  <a:cubicBezTo>
                    <a:pt x="13" y="5"/>
                    <a:pt x="11" y="4"/>
                    <a:pt x="9" y="4"/>
                  </a:cubicBezTo>
                  <a:cubicBezTo>
                    <a:pt x="8" y="4"/>
                    <a:pt x="7" y="4"/>
                    <a:pt x="6" y="5"/>
                  </a:cubicBezTo>
                  <a:cubicBezTo>
                    <a:pt x="5" y="6"/>
                    <a:pt x="5" y="7"/>
                    <a:pt x="5" y="8"/>
                  </a:cubicBezTo>
                  <a:cubicBezTo>
                    <a:pt x="5" y="9"/>
                    <a:pt x="5" y="10"/>
                    <a:pt x="6" y="10"/>
                  </a:cubicBezTo>
                  <a:cubicBezTo>
                    <a:pt x="7" y="11"/>
                    <a:pt x="8" y="12"/>
                    <a:pt x="10" y="13"/>
                  </a:cubicBezTo>
                  <a:cubicBezTo>
                    <a:pt x="13" y="15"/>
                    <a:pt x="15" y="16"/>
                    <a:pt x="16" y="17"/>
                  </a:cubicBezTo>
                  <a:cubicBezTo>
                    <a:pt x="17" y="19"/>
                    <a:pt x="17" y="20"/>
                    <a:pt x="17" y="22"/>
                  </a:cubicBezTo>
                  <a:cubicBezTo>
                    <a:pt x="17" y="24"/>
                    <a:pt x="17" y="26"/>
                    <a:pt x="15" y="28"/>
                  </a:cubicBezTo>
                  <a:cubicBezTo>
                    <a:pt x="13" y="29"/>
                    <a:pt x="11" y="30"/>
                    <a:pt x="9" y="30"/>
                  </a:cubicBezTo>
                  <a:cubicBezTo>
                    <a:pt x="7" y="30"/>
                    <a:pt x="6" y="30"/>
                    <a:pt x="4" y="29"/>
                  </a:cubicBezTo>
                  <a:cubicBezTo>
                    <a:pt x="3" y="28"/>
                    <a:pt x="1" y="27"/>
                    <a:pt x="0" y="26"/>
                  </a:cubicBezTo>
                  <a:cubicBezTo>
                    <a:pt x="3" y="24"/>
                    <a:pt x="3" y="24"/>
                    <a:pt x="3" y="24"/>
                  </a:cubicBezTo>
                  <a:cubicBezTo>
                    <a:pt x="5" y="26"/>
                    <a:pt x="6" y="27"/>
                    <a:pt x="9" y="27"/>
                  </a:cubicBezTo>
                  <a:cubicBezTo>
                    <a:pt x="10" y="27"/>
                    <a:pt x="11" y="26"/>
                    <a:pt x="12" y="25"/>
                  </a:cubicBezTo>
                  <a:cubicBezTo>
                    <a:pt x="13" y="24"/>
                    <a:pt x="14" y="23"/>
                    <a:pt x="14" y="22"/>
                  </a:cubicBezTo>
                  <a:cubicBezTo>
                    <a:pt x="14" y="21"/>
                    <a:pt x="14" y="20"/>
                    <a:pt x="13" y="19"/>
                  </a:cubicBezTo>
                  <a:cubicBezTo>
                    <a:pt x="12" y="18"/>
                    <a:pt x="11" y="17"/>
                    <a:pt x="8" y="16"/>
                  </a:cubicBezTo>
                  <a:cubicBezTo>
                    <a:pt x="6" y="15"/>
                    <a:pt x="4" y="14"/>
                    <a:pt x="3" y="12"/>
                  </a:cubicBezTo>
                  <a:cubicBezTo>
                    <a:pt x="2" y="11"/>
                    <a:pt x="2" y="10"/>
                    <a:pt x="2" y="8"/>
                  </a:cubicBezTo>
                  <a:cubicBezTo>
                    <a:pt x="2" y="6"/>
                    <a:pt x="2" y="4"/>
                    <a:pt x="4" y="3"/>
                  </a:cubicBezTo>
                  <a:cubicBezTo>
                    <a:pt x="5" y="1"/>
                    <a:pt x="7" y="0"/>
                    <a:pt x="9" y="0"/>
                  </a:cubicBezTo>
                  <a:cubicBezTo>
                    <a:pt x="12" y="0"/>
                    <a:pt x="15" y="2"/>
                    <a:pt x="17"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582">
              <a:extLst>
                <a:ext uri="{FF2B5EF4-FFF2-40B4-BE49-F238E27FC236}">
                  <a16:creationId xmlns:a16="http://schemas.microsoft.com/office/drawing/2014/main" id="{AA0304B4-16F1-4CD8-BB14-707B7F80430C}"/>
                </a:ext>
              </a:extLst>
            </p:cNvPr>
            <p:cNvSpPr>
              <a:spLocks noEditPoints="1"/>
            </p:cNvSpPr>
            <p:nvPr userDrawn="1"/>
          </p:nvSpPr>
          <p:spPr bwMode="auto">
            <a:xfrm>
              <a:off x="11366537" y="867886"/>
              <a:ext cx="55816" cy="94089"/>
            </a:xfrm>
            <a:custGeom>
              <a:avLst/>
              <a:gdLst>
                <a:gd name="T0" fmla="*/ 0 w 24"/>
                <a:gd name="T1" fmla="*/ 0 h 39"/>
                <a:gd name="T2" fmla="*/ 7 w 24"/>
                <a:gd name="T3" fmla="*/ 0 h 39"/>
                <a:gd name="T4" fmla="*/ 16 w 24"/>
                <a:gd name="T5" fmla="*/ 1 h 39"/>
                <a:gd name="T6" fmla="*/ 22 w 24"/>
                <a:gd name="T7" fmla="*/ 4 h 39"/>
                <a:gd name="T8" fmla="*/ 24 w 24"/>
                <a:gd name="T9" fmla="*/ 10 h 39"/>
                <a:gd name="T10" fmla="*/ 22 w 24"/>
                <a:gd name="T11" fmla="*/ 17 h 39"/>
                <a:gd name="T12" fmla="*/ 16 w 24"/>
                <a:gd name="T13" fmla="*/ 20 h 39"/>
                <a:gd name="T14" fmla="*/ 6 w 24"/>
                <a:gd name="T15" fmla="*/ 21 h 39"/>
                <a:gd name="T16" fmla="*/ 4 w 24"/>
                <a:gd name="T17" fmla="*/ 21 h 39"/>
                <a:gd name="T18" fmla="*/ 4 w 24"/>
                <a:gd name="T19" fmla="*/ 39 h 39"/>
                <a:gd name="T20" fmla="*/ 0 w 24"/>
                <a:gd name="T21" fmla="*/ 39 h 39"/>
                <a:gd name="T22" fmla="*/ 0 w 24"/>
                <a:gd name="T23" fmla="*/ 0 h 39"/>
                <a:gd name="T24" fmla="*/ 4 w 24"/>
                <a:gd name="T25" fmla="*/ 4 h 39"/>
                <a:gd name="T26" fmla="*/ 4 w 24"/>
                <a:gd name="T27" fmla="*/ 17 h 39"/>
                <a:gd name="T28" fmla="*/ 10 w 24"/>
                <a:gd name="T29" fmla="*/ 17 h 39"/>
                <a:gd name="T30" fmla="*/ 16 w 24"/>
                <a:gd name="T31" fmla="*/ 16 h 39"/>
                <a:gd name="T32" fmla="*/ 19 w 24"/>
                <a:gd name="T33" fmla="*/ 14 h 39"/>
                <a:gd name="T34" fmla="*/ 20 w 24"/>
                <a:gd name="T35" fmla="*/ 10 h 39"/>
                <a:gd name="T36" fmla="*/ 19 w 24"/>
                <a:gd name="T37" fmla="*/ 7 h 39"/>
                <a:gd name="T38" fmla="*/ 16 w 24"/>
                <a:gd name="T39" fmla="*/ 5 h 39"/>
                <a:gd name="T40" fmla="*/ 10 w 24"/>
                <a:gd name="T41" fmla="*/ 4 h 39"/>
                <a:gd name="T42" fmla="*/ 4 w 24"/>
                <a:gd name="T43"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0" y="0"/>
                  </a:moveTo>
                  <a:cubicBezTo>
                    <a:pt x="7" y="0"/>
                    <a:pt x="7" y="0"/>
                    <a:pt x="7" y="0"/>
                  </a:cubicBezTo>
                  <a:cubicBezTo>
                    <a:pt x="12" y="0"/>
                    <a:pt x="15" y="0"/>
                    <a:pt x="16" y="1"/>
                  </a:cubicBezTo>
                  <a:cubicBezTo>
                    <a:pt x="18" y="1"/>
                    <a:pt x="20" y="2"/>
                    <a:pt x="22" y="4"/>
                  </a:cubicBezTo>
                  <a:cubicBezTo>
                    <a:pt x="23" y="6"/>
                    <a:pt x="24" y="8"/>
                    <a:pt x="24" y="10"/>
                  </a:cubicBezTo>
                  <a:cubicBezTo>
                    <a:pt x="24" y="13"/>
                    <a:pt x="23" y="15"/>
                    <a:pt x="22" y="17"/>
                  </a:cubicBezTo>
                  <a:cubicBezTo>
                    <a:pt x="20" y="18"/>
                    <a:pt x="18" y="19"/>
                    <a:pt x="16" y="20"/>
                  </a:cubicBezTo>
                  <a:cubicBezTo>
                    <a:pt x="14" y="20"/>
                    <a:pt x="11" y="21"/>
                    <a:pt x="6" y="21"/>
                  </a:cubicBezTo>
                  <a:cubicBezTo>
                    <a:pt x="4" y="21"/>
                    <a:pt x="4" y="21"/>
                    <a:pt x="4" y="21"/>
                  </a:cubicBezTo>
                  <a:cubicBezTo>
                    <a:pt x="4" y="39"/>
                    <a:pt x="4" y="39"/>
                    <a:pt x="4" y="39"/>
                  </a:cubicBezTo>
                  <a:cubicBezTo>
                    <a:pt x="0" y="39"/>
                    <a:pt x="0" y="39"/>
                    <a:pt x="0" y="39"/>
                  </a:cubicBezTo>
                  <a:lnTo>
                    <a:pt x="0" y="0"/>
                  </a:lnTo>
                  <a:close/>
                  <a:moveTo>
                    <a:pt x="4" y="4"/>
                  </a:moveTo>
                  <a:cubicBezTo>
                    <a:pt x="4" y="17"/>
                    <a:pt x="4" y="17"/>
                    <a:pt x="4" y="17"/>
                  </a:cubicBezTo>
                  <a:cubicBezTo>
                    <a:pt x="10" y="17"/>
                    <a:pt x="10" y="17"/>
                    <a:pt x="10" y="17"/>
                  </a:cubicBezTo>
                  <a:cubicBezTo>
                    <a:pt x="13" y="17"/>
                    <a:pt x="15" y="17"/>
                    <a:pt x="16" y="16"/>
                  </a:cubicBezTo>
                  <a:cubicBezTo>
                    <a:pt x="17" y="16"/>
                    <a:pt x="18" y="15"/>
                    <a:pt x="19" y="14"/>
                  </a:cubicBezTo>
                  <a:cubicBezTo>
                    <a:pt x="19" y="13"/>
                    <a:pt x="20" y="12"/>
                    <a:pt x="20" y="10"/>
                  </a:cubicBezTo>
                  <a:cubicBezTo>
                    <a:pt x="20" y="9"/>
                    <a:pt x="19" y="8"/>
                    <a:pt x="19" y="7"/>
                  </a:cubicBezTo>
                  <a:cubicBezTo>
                    <a:pt x="18" y="6"/>
                    <a:pt x="17" y="5"/>
                    <a:pt x="16" y="5"/>
                  </a:cubicBezTo>
                  <a:cubicBezTo>
                    <a:pt x="15" y="4"/>
                    <a:pt x="13" y="4"/>
                    <a:pt x="10" y="4"/>
                  </a:cubicBezTo>
                  <a:lnTo>
                    <a:pt x="4" y="4"/>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583">
              <a:extLst>
                <a:ext uri="{FF2B5EF4-FFF2-40B4-BE49-F238E27FC236}">
                  <a16:creationId xmlns:a16="http://schemas.microsoft.com/office/drawing/2014/main" id="{2DF743D5-A415-4BF6-B0A3-8AC5B673196E}"/>
                </a:ext>
              </a:extLst>
            </p:cNvPr>
            <p:cNvSpPr>
              <a:spLocks noEditPoints="1"/>
            </p:cNvSpPr>
            <p:nvPr userDrawn="1"/>
          </p:nvSpPr>
          <p:spPr bwMode="auto">
            <a:xfrm>
              <a:off x="11441488" y="890212"/>
              <a:ext cx="70168" cy="71763"/>
            </a:xfrm>
            <a:custGeom>
              <a:avLst/>
              <a:gdLst>
                <a:gd name="T0" fmla="*/ 25 w 29"/>
                <a:gd name="T1" fmla="*/ 20 h 30"/>
                <a:gd name="T2" fmla="*/ 28 w 29"/>
                <a:gd name="T3" fmla="*/ 22 h 30"/>
                <a:gd name="T4" fmla="*/ 24 w 29"/>
                <a:gd name="T5" fmla="*/ 27 h 30"/>
                <a:gd name="T6" fmla="*/ 20 w 29"/>
                <a:gd name="T7" fmla="*/ 29 h 30"/>
                <a:gd name="T8" fmla="*/ 14 w 29"/>
                <a:gd name="T9" fmla="*/ 30 h 30"/>
                <a:gd name="T10" fmla="*/ 3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4" y="27"/>
                  </a:cubicBezTo>
                  <a:cubicBezTo>
                    <a:pt x="23" y="28"/>
                    <a:pt x="22" y="29"/>
                    <a:pt x="20" y="29"/>
                  </a:cubicBezTo>
                  <a:cubicBezTo>
                    <a:pt x="18" y="30"/>
                    <a:pt x="16" y="30"/>
                    <a:pt x="14" y="30"/>
                  </a:cubicBezTo>
                  <a:cubicBezTo>
                    <a:pt x="10" y="30"/>
                    <a:pt x="6" y="29"/>
                    <a:pt x="3" y="26"/>
                  </a:cubicBezTo>
                  <a:cubicBezTo>
                    <a:pt x="1" y="23"/>
                    <a:pt x="0" y="19"/>
                    <a:pt x="0" y="15"/>
                  </a:cubicBezTo>
                  <a:cubicBezTo>
                    <a:pt x="0" y="12"/>
                    <a:pt x="1" y="9"/>
                    <a:pt x="3" y="6"/>
                  </a:cubicBezTo>
                  <a:cubicBezTo>
                    <a:pt x="6" y="2"/>
                    <a:pt x="9" y="0"/>
                    <a:pt x="14" y="0"/>
                  </a:cubicBezTo>
                  <a:cubicBezTo>
                    <a:pt x="19" y="0"/>
                    <a:pt x="23" y="2"/>
                    <a:pt x="26" y="6"/>
                  </a:cubicBezTo>
                  <a:cubicBezTo>
                    <a:pt x="28" y="8"/>
                    <a:pt x="29" y="12"/>
                    <a:pt x="29" y="16"/>
                  </a:cubicBezTo>
                  <a:cubicBezTo>
                    <a:pt x="3" y="16"/>
                    <a:pt x="3" y="16"/>
                    <a:pt x="3" y="16"/>
                  </a:cubicBezTo>
                  <a:cubicBezTo>
                    <a:pt x="3" y="19"/>
                    <a:pt x="4"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1" y="4"/>
                    <a:pt x="9" y="5"/>
                    <a:pt x="7" y="7"/>
                  </a:cubicBezTo>
                  <a:cubicBezTo>
                    <a:pt x="6" y="8"/>
                    <a:pt x="4"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584">
              <a:extLst>
                <a:ext uri="{FF2B5EF4-FFF2-40B4-BE49-F238E27FC236}">
                  <a16:creationId xmlns:a16="http://schemas.microsoft.com/office/drawing/2014/main" id="{3C727FF0-B644-4A2B-960F-B25EA00AE486}"/>
                </a:ext>
              </a:extLst>
            </p:cNvPr>
            <p:cNvSpPr>
              <a:spLocks noEditPoints="1"/>
            </p:cNvSpPr>
            <p:nvPr userDrawn="1"/>
          </p:nvSpPr>
          <p:spPr bwMode="auto">
            <a:xfrm>
              <a:off x="11535577" y="890212"/>
              <a:ext cx="68573" cy="71763"/>
            </a:xfrm>
            <a:custGeom>
              <a:avLst/>
              <a:gdLst>
                <a:gd name="T0" fmla="*/ 14 w 29"/>
                <a:gd name="T1" fmla="*/ 0 h 30"/>
                <a:gd name="T2" fmla="*/ 25 w 29"/>
                <a:gd name="T3" fmla="*/ 5 h 30"/>
                <a:gd name="T4" fmla="*/ 29 w 29"/>
                <a:gd name="T5" fmla="*/ 15 h 30"/>
                <a:gd name="T6" fmla="*/ 25 w 29"/>
                <a:gd name="T7" fmla="*/ 26 h 30"/>
                <a:gd name="T8" fmla="*/ 14 w 29"/>
                <a:gd name="T9" fmla="*/ 30 h 30"/>
                <a:gd name="T10" fmla="*/ 4 w 29"/>
                <a:gd name="T11" fmla="*/ 26 h 30"/>
                <a:gd name="T12" fmla="*/ 0 w 29"/>
                <a:gd name="T13" fmla="*/ 15 h 30"/>
                <a:gd name="T14" fmla="*/ 4 w 29"/>
                <a:gd name="T15" fmla="*/ 5 h 30"/>
                <a:gd name="T16" fmla="*/ 14 w 29"/>
                <a:gd name="T17" fmla="*/ 0 h 30"/>
                <a:gd name="T18" fmla="*/ 14 w 29"/>
                <a:gd name="T19" fmla="*/ 4 h 30"/>
                <a:gd name="T20" fmla="*/ 7 w 29"/>
                <a:gd name="T21" fmla="*/ 7 h 30"/>
                <a:gd name="T22" fmla="*/ 3 w 29"/>
                <a:gd name="T23" fmla="*/ 15 h 30"/>
                <a:gd name="T24" fmla="*/ 5 w 29"/>
                <a:gd name="T25" fmla="*/ 21 h 30"/>
                <a:gd name="T26" fmla="*/ 9 w 29"/>
                <a:gd name="T27" fmla="*/ 25 h 30"/>
                <a:gd name="T28" fmla="*/ 14 w 29"/>
                <a:gd name="T29" fmla="*/ 27 h 30"/>
                <a:gd name="T30" fmla="*/ 20 w 29"/>
                <a:gd name="T31" fmla="*/ 25 h 30"/>
                <a:gd name="T32" fmla="*/ 24 w 29"/>
                <a:gd name="T33" fmla="*/ 21 h 30"/>
                <a:gd name="T34" fmla="*/ 26 w 29"/>
                <a:gd name="T35" fmla="*/ 15 h 30"/>
                <a:gd name="T36" fmla="*/ 22 w 29"/>
                <a:gd name="T37" fmla="*/ 7 h 30"/>
                <a:gd name="T38" fmla="*/ 14 w 29"/>
                <a:gd name="T3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0">
                  <a:moveTo>
                    <a:pt x="14" y="0"/>
                  </a:moveTo>
                  <a:cubicBezTo>
                    <a:pt x="19" y="0"/>
                    <a:pt x="22" y="2"/>
                    <a:pt x="25" y="5"/>
                  </a:cubicBezTo>
                  <a:cubicBezTo>
                    <a:pt x="28" y="8"/>
                    <a:pt x="29" y="11"/>
                    <a:pt x="29" y="15"/>
                  </a:cubicBezTo>
                  <a:cubicBezTo>
                    <a:pt x="29" y="19"/>
                    <a:pt x="28" y="23"/>
                    <a:pt x="25" y="26"/>
                  </a:cubicBezTo>
                  <a:cubicBezTo>
                    <a:pt x="22" y="29"/>
                    <a:pt x="19" y="30"/>
                    <a:pt x="14" y="30"/>
                  </a:cubicBezTo>
                  <a:cubicBezTo>
                    <a:pt x="10" y="30"/>
                    <a:pt x="7" y="29"/>
                    <a:pt x="4" y="26"/>
                  </a:cubicBezTo>
                  <a:cubicBezTo>
                    <a:pt x="1" y="23"/>
                    <a:pt x="0" y="19"/>
                    <a:pt x="0" y="15"/>
                  </a:cubicBezTo>
                  <a:cubicBezTo>
                    <a:pt x="0" y="11"/>
                    <a:pt x="1" y="8"/>
                    <a:pt x="4" y="5"/>
                  </a:cubicBezTo>
                  <a:cubicBezTo>
                    <a:pt x="6" y="2"/>
                    <a:pt x="10" y="0"/>
                    <a:pt x="14" y="0"/>
                  </a:cubicBezTo>
                  <a:close/>
                  <a:moveTo>
                    <a:pt x="14" y="4"/>
                  </a:moveTo>
                  <a:cubicBezTo>
                    <a:pt x="11" y="4"/>
                    <a:pt x="9" y="5"/>
                    <a:pt x="7" y="7"/>
                  </a:cubicBezTo>
                  <a:cubicBezTo>
                    <a:pt x="4" y="10"/>
                    <a:pt x="3" y="12"/>
                    <a:pt x="3" y="15"/>
                  </a:cubicBezTo>
                  <a:cubicBezTo>
                    <a:pt x="3" y="18"/>
                    <a:pt x="4" y="19"/>
                    <a:pt x="5" y="21"/>
                  </a:cubicBezTo>
                  <a:cubicBezTo>
                    <a:pt x="6" y="23"/>
                    <a:pt x="7" y="24"/>
                    <a:pt x="9" y="25"/>
                  </a:cubicBezTo>
                  <a:cubicBezTo>
                    <a:pt x="11" y="26"/>
                    <a:pt x="12" y="27"/>
                    <a:pt x="14" y="27"/>
                  </a:cubicBezTo>
                  <a:cubicBezTo>
                    <a:pt x="16" y="27"/>
                    <a:pt x="18" y="26"/>
                    <a:pt x="20" y="25"/>
                  </a:cubicBezTo>
                  <a:cubicBezTo>
                    <a:pt x="22" y="24"/>
                    <a:pt x="23" y="23"/>
                    <a:pt x="24" y="21"/>
                  </a:cubicBezTo>
                  <a:cubicBezTo>
                    <a:pt x="25" y="19"/>
                    <a:pt x="26" y="18"/>
                    <a:pt x="26" y="15"/>
                  </a:cubicBezTo>
                  <a:cubicBezTo>
                    <a:pt x="26" y="12"/>
                    <a:pt x="24" y="10"/>
                    <a:pt x="22" y="7"/>
                  </a:cubicBezTo>
                  <a:cubicBezTo>
                    <a:pt x="20" y="5"/>
                    <a:pt x="17" y="4"/>
                    <a:pt x="14"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585">
              <a:extLst>
                <a:ext uri="{FF2B5EF4-FFF2-40B4-BE49-F238E27FC236}">
                  <a16:creationId xmlns:a16="http://schemas.microsoft.com/office/drawing/2014/main" id="{4A808CD2-18F3-449F-A991-CF96363A4560}"/>
                </a:ext>
              </a:extLst>
            </p:cNvPr>
            <p:cNvSpPr>
              <a:spLocks noEditPoints="1"/>
            </p:cNvSpPr>
            <p:nvPr userDrawn="1"/>
          </p:nvSpPr>
          <p:spPr bwMode="auto">
            <a:xfrm>
              <a:off x="11629665" y="890212"/>
              <a:ext cx="71763" cy="95683"/>
            </a:xfrm>
            <a:custGeom>
              <a:avLst/>
              <a:gdLst>
                <a:gd name="T0" fmla="*/ 0 w 30"/>
                <a:gd name="T1" fmla="*/ 1 h 40"/>
                <a:gd name="T2" fmla="*/ 4 w 30"/>
                <a:gd name="T3" fmla="*/ 1 h 40"/>
                <a:gd name="T4" fmla="*/ 4 w 30"/>
                <a:gd name="T5" fmla="*/ 6 h 40"/>
                <a:gd name="T6" fmla="*/ 9 w 30"/>
                <a:gd name="T7" fmla="*/ 2 h 40"/>
                <a:gd name="T8" fmla="*/ 15 w 30"/>
                <a:gd name="T9" fmla="*/ 0 h 40"/>
                <a:gd name="T10" fmla="*/ 26 w 30"/>
                <a:gd name="T11" fmla="*/ 5 h 40"/>
                <a:gd name="T12" fmla="*/ 30 w 30"/>
                <a:gd name="T13" fmla="*/ 15 h 40"/>
                <a:gd name="T14" fmla="*/ 26 w 30"/>
                <a:gd name="T15" fmla="*/ 26 h 40"/>
                <a:gd name="T16" fmla="*/ 15 w 30"/>
                <a:gd name="T17" fmla="*/ 30 h 40"/>
                <a:gd name="T18" fmla="*/ 9 w 30"/>
                <a:gd name="T19" fmla="*/ 29 h 40"/>
                <a:gd name="T20" fmla="*/ 4 w 30"/>
                <a:gd name="T21" fmla="*/ 25 h 40"/>
                <a:gd name="T22" fmla="*/ 4 w 30"/>
                <a:gd name="T23" fmla="*/ 40 h 40"/>
                <a:gd name="T24" fmla="*/ 0 w 30"/>
                <a:gd name="T25" fmla="*/ 40 h 40"/>
                <a:gd name="T26" fmla="*/ 0 w 30"/>
                <a:gd name="T27" fmla="*/ 1 h 40"/>
                <a:gd name="T28" fmla="*/ 15 w 30"/>
                <a:gd name="T29" fmla="*/ 4 h 40"/>
                <a:gd name="T30" fmla="*/ 7 w 30"/>
                <a:gd name="T31" fmla="*/ 7 h 40"/>
                <a:gd name="T32" fmla="*/ 4 w 30"/>
                <a:gd name="T33" fmla="*/ 15 h 40"/>
                <a:gd name="T34" fmla="*/ 5 w 30"/>
                <a:gd name="T35" fmla="*/ 21 h 40"/>
                <a:gd name="T36" fmla="*/ 9 w 30"/>
                <a:gd name="T37" fmla="*/ 25 h 40"/>
                <a:gd name="T38" fmla="*/ 15 w 30"/>
                <a:gd name="T39" fmla="*/ 27 h 40"/>
                <a:gd name="T40" fmla="*/ 21 w 30"/>
                <a:gd name="T41" fmla="*/ 25 h 40"/>
                <a:gd name="T42" fmla="*/ 25 w 30"/>
                <a:gd name="T43" fmla="*/ 21 h 40"/>
                <a:gd name="T44" fmla="*/ 26 w 30"/>
                <a:gd name="T45" fmla="*/ 15 h 40"/>
                <a:gd name="T46" fmla="*/ 25 w 30"/>
                <a:gd name="T47" fmla="*/ 10 h 40"/>
                <a:gd name="T48" fmla="*/ 21 w 30"/>
                <a:gd name="T49" fmla="*/ 5 h 40"/>
                <a:gd name="T50" fmla="*/ 15 w 30"/>
                <a:gd name="T51"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40">
                  <a:moveTo>
                    <a:pt x="0" y="1"/>
                  </a:moveTo>
                  <a:cubicBezTo>
                    <a:pt x="4" y="1"/>
                    <a:pt x="4" y="1"/>
                    <a:pt x="4" y="1"/>
                  </a:cubicBezTo>
                  <a:cubicBezTo>
                    <a:pt x="4" y="6"/>
                    <a:pt x="4" y="6"/>
                    <a:pt x="4" y="6"/>
                  </a:cubicBezTo>
                  <a:cubicBezTo>
                    <a:pt x="5" y="4"/>
                    <a:pt x="7" y="3"/>
                    <a:pt x="9" y="2"/>
                  </a:cubicBezTo>
                  <a:cubicBezTo>
                    <a:pt x="11" y="1"/>
                    <a:pt x="13" y="0"/>
                    <a:pt x="15" y="0"/>
                  </a:cubicBezTo>
                  <a:cubicBezTo>
                    <a:pt x="19" y="0"/>
                    <a:pt x="23" y="2"/>
                    <a:pt x="26" y="5"/>
                  </a:cubicBezTo>
                  <a:cubicBezTo>
                    <a:pt x="29" y="8"/>
                    <a:pt x="30" y="11"/>
                    <a:pt x="30" y="15"/>
                  </a:cubicBezTo>
                  <a:cubicBezTo>
                    <a:pt x="30" y="19"/>
                    <a:pt x="29" y="23"/>
                    <a:pt x="26" y="26"/>
                  </a:cubicBezTo>
                  <a:cubicBezTo>
                    <a:pt x="23" y="29"/>
                    <a:pt x="19" y="30"/>
                    <a:pt x="15" y="30"/>
                  </a:cubicBezTo>
                  <a:cubicBezTo>
                    <a:pt x="13" y="30"/>
                    <a:pt x="11" y="30"/>
                    <a:pt x="9" y="29"/>
                  </a:cubicBezTo>
                  <a:cubicBezTo>
                    <a:pt x="7" y="28"/>
                    <a:pt x="6" y="27"/>
                    <a:pt x="4" y="25"/>
                  </a:cubicBezTo>
                  <a:cubicBezTo>
                    <a:pt x="4" y="40"/>
                    <a:pt x="4" y="40"/>
                    <a:pt x="4" y="40"/>
                  </a:cubicBezTo>
                  <a:cubicBezTo>
                    <a:pt x="0" y="40"/>
                    <a:pt x="0" y="40"/>
                    <a:pt x="0" y="40"/>
                  </a:cubicBezTo>
                  <a:lnTo>
                    <a:pt x="0" y="1"/>
                  </a:lnTo>
                  <a:close/>
                  <a:moveTo>
                    <a:pt x="15" y="4"/>
                  </a:moveTo>
                  <a:cubicBezTo>
                    <a:pt x="12" y="4"/>
                    <a:pt x="9" y="5"/>
                    <a:pt x="7" y="7"/>
                  </a:cubicBezTo>
                  <a:cubicBezTo>
                    <a:pt x="5" y="9"/>
                    <a:pt x="4" y="12"/>
                    <a:pt x="4" y="15"/>
                  </a:cubicBezTo>
                  <a:cubicBezTo>
                    <a:pt x="4" y="18"/>
                    <a:pt x="4" y="20"/>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19"/>
                    <a:pt x="26" y="17"/>
                    <a:pt x="26" y="15"/>
                  </a:cubicBezTo>
                  <a:cubicBezTo>
                    <a:pt x="26" y="13"/>
                    <a:pt x="26" y="11"/>
                    <a:pt x="25" y="10"/>
                  </a:cubicBezTo>
                  <a:cubicBezTo>
                    <a:pt x="24" y="8"/>
                    <a:pt x="22" y="6"/>
                    <a:pt x="21" y="5"/>
                  </a:cubicBezTo>
                  <a:cubicBezTo>
                    <a:pt x="19" y="4"/>
                    <a:pt x="17"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586">
              <a:extLst>
                <a:ext uri="{FF2B5EF4-FFF2-40B4-BE49-F238E27FC236}">
                  <a16:creationId xmlns:a16="http://schemas.microsoft.com/office/drawing/2014/main" id="{3EC021A0-1E7F-47D7-914D-758B06AB4531}"/>
                </a:ext>
              </a:extLst>
            </p:cNvPr>
            <p:cNvSpPr>
              <a:spLocks noChangeArrowheads="1"/>
            </p:cNvSpPr>
            <p:nvPr userDrawn="1"/>
          </p:nvSpPr>
          <p:spPr bwMode="auto">
            <a:xfrm>
              <a:off x="11728537" y="866291"/>
              <a:ext cx="6379" cy="95683"/>
            </a:xfrm>
            <a:prstGeom prst="rect">
              <a:avLst/>
            </a:prstGeom>
            <a:solidFill>
              <a:srgbClr val="004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587">
              <a:extLst>
                <a:ext uri="{FF2B5EF4-FFF2-40B4-BE49-F238E27FC236}">
                  <a16:creationId xmlns:a16="http://schemas.microsoft.com/office/drawing/2014/main" id="{167C89AE-02E0-4FE1-A187-477C3D2DE420}"/>
                </a:ext>
              </a:extLst>
            </p:cNvPr>
            <p:cNvSpPr>
              <a:spLocks noEditPoints="1"/>
            </p:cNvSpPr>
            <p:nvPr userDrawn="1"/>
          </p:nvSpPr>
          <p:spPr bwMode="auto">
            <a:xfrm>
              <a:off x="11760431" y="890212"/>
              <a:ext cx="70168" cy="71763"/>
            </a:xfrm>
            <a:custGeom>
              <a:avLst/>
              <a:gdLst>
                <a:gd name="T0" fmla="*/ 25 w 29"/>
                <a:gd name="T1" fmla="*/ 20 h 30"/>
                <a:gd name="T2" fmla="*/ 28 w 29"/>
                <a:gd name="T3" fmla="*/ 22 h 30"/>
                <a:gd name="T4" fmla="*/ 25 w 29"/>
                <a:gd name="T5" fmla="*/ 27 h 30"/>
                <a:gd name="T6" fmla="*/ 20 w 29"/>
                <a:gd name="T7" fmla="*/ 29 h 30"/>
                <a:gd name="T8" fmla="*/ 14 w 29"/>
                <a:gd name="T9" fmla="*/ 30 h 30"/>
                <a:gd name="T10" fmla="*/ 4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5" y="27"/>
                  </a:cubicBezTo>
                  <a:cubicBezTo>
                    <a:pt x="23" y="28"/>
                    <a:pt x="22" y="29"/>
                    <a:pt x="20" y="29"/>
                  </a:cubicBezTo>
                  <a:cubicBezTo>
                    <a:pt x="18" y="30"/>
                    <a:pt x="17" y="30"/>
                    <a:pt x="14" y="30"/>
                  </a:cubicBezTo>
                  <a:cubicBezTo>
                    <a:pt x="10" y="30"/>
                    <a:pt x="6" y="29"/>
                    <a:pt x="4" y="26"/>
                  </a:cubicBezTo>
                  <a:cubicBezTo>
                    <a:pt x="1" y="23"/>
                    <a:pt x="0" y="19"/>
                    <a:pt x="0" y="15"/>
                  </a:cubicBezTo>
                  <a:cubicBezTo>
                    <a:pt x="0" y="12"/>
                    <a:pt x="1" y="9"/>
                    <a:pt x="3" y="6"/>
                  </a:cubicBezTo>
                  <a:cubicBezTo>
                    <a:pt x="6" y="2"/>
                    <a:pt x="10" y="0"/>
                    <a:pt x="14" y="0"/>
                  </a:cubicBezTo>
                  <a:cubicBezTo>
                    <a:pt x="19" y="0"/>
                    <a:pt x="23" y="2"/>
                    <a:pt x="26" y="6"/>
                  </a:cubicBezTo>
                  <a:cubicBezTo>
                    <a:pt x="28" y="8"/>
                    <a:pt x="29" y="12"/>
                    <a:pt x="29" y="16"/>
                  </a:cubicBezTo>
                  <a:cubicBezTo>
                    <a:pt x="3" y="16"/>
                    <a:pt x="3" y="16"/>
                    <a:pt x="3" y="16"/>
                  </a:cubicBezTo>
                  <a:cubicBezTo>
                    <a:pt x="4" y="19"/>
                    <a:pt x="5"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2" y="4"/>
                    <a:pt x="9" y="5"/>
                    <a:pt x="7" y="7"/>
                  </a:cubicBezTo>
                  <a:cubicBezTo>
                    <a:pt x="6" y="8"/>
                    <a:pt x="5"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6217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Tahoma" panose="020B0604030504040204" pitchFamily="34" charset="0"/>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Cover Slide">
    <p:bg>
      <p:bgPr>
        <a:solidFill>
          <a:schemeClr val="bg2"/>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372A564D-06A5-4EFE-B38B-6D6BE06ECA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42549"/>
            <a:ext cx="12192000" cy="1856941"/>
          </a:xfrm>
          <a:prstGeom prst="rect">
            <a:avLst/>
          </a:prstGeom>
        </p:spPr>
      </p:pic>
      <p:pic>
        <p:nvPicPr>
          <p:cNvPr id="3" name="תמונה 2" descr="תמונה שמכילה אובייקט&#10;&#10;תיאור שנוצר ברמת מהימנות גבוהה">
            <a:extLst>
              <a:ext uri="{FF2B5EF4-FFF2-40B4-BE49-F238E27FC236}">
                <a16:creationId xmlns:a16="http://schemas.microsoft.com/office/drawing/2014/main" id="{07CFF163-8B1C-47C8-BBE1-D23B5B2E5D65}"/>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609760" y="389002"/>
            <a:ext cx="7800815" cy="1025635"/>
          </a:xfrm>
          <a:prstGeom prst="rect">
            <a:avLst/>
          </a:prstGeom>
        </p:spPr>
      </p:pic>
      <p:sp>
        <p:nvSpPr>
          <p:cNvPr id="125" name="מציין מיקום טקסט 46">
            <a:extLst>
              <a:ext uri="{FF2B5EF4-FFF2-40B4-BE49-F238E27FC236}">
                <a16:creationId xmlns:a16="http://schemas.microsoft.com/office/drawing/2014/main" id="{5FD01500-B874-4ED1-BA77-137138AC7113}"/>
              </a:ext>
            </a:extLst>
          </p:cNvPr>
          <p:cNvSpPr>
            <a:spLocks noGrp="1"/>
          </p:cNvSpPr>
          <p:nvPr>
            <p:ph type="body" sz="quarter" idx="16" hasCustomPrompt="1"/>
          </p:nvPr>
        </p:nvSpPr>
        <p:spPr>
          <a:xfrm>
            <a:off x="5047315" y="5945551"/>
            <a:ext cx="2037913" cy="360000"/>
          </a:xfrm>
        </p:spPr>
        <p:txBody>
          <a:bodyPr>
            <a:noAutofit/>
          </a:bodyPr>
          <a:lstStyle>
            <a:lvl1pPr algn="ctr">
              <a:spcBef>
                <a:spcPts val="0"/>
              </a:spcBef>
              <a:defRPr sz="2000" b="0">
                <a:solidFill>
                  <a:schemeClr val="tx1"/>
                </a:solidFill>
                <a:latin typeface="+mn-lt"/>
              </a:defRPr>
            </a:lvl1pPr>
          </a:lstStyle>
          <a:p>
            <a:pPr lvl="0"/>
            <a:r>
              <a:rPr lang="en-US" dirty="0"/>
              <a:t>Date</a:t>
            </a:r>
          </a:p>
        </p:txBody>
      </p:sp>
      <p:sp>
        <p:nvSpPr>
          <p:cNvPr id="119" name="כותרת 1">
            <a:extLst>
              <a:ext uri="{FF2B5EF4-FFF2-40B4-BE49-F238E27FC236}">
                <a16:creationId xmlns:a16="http://schemas.microsoft.com/office/drawing/2014/main" id="{E40A6F19-AB55-4BB2-90A9-1D0AFF238E97}"/>
              </a:ext>
            </a:extLst>
          </p:cNvPr>
          <p:cNvSpPr>
            <a:spLocks noGrp="1"/>
          </p:cNvSpPr>
          <p:nvPr>
            <p:ph type="ctrTitle" hasCustomPrompt="1"/>
          </p:nvPr>
        </p:nvSpPr>
        <p:spPr>
          <a:xfrm>
            <a:off x="566884" y="2947395"/>
            <a:ext cx="10998774" cy="1330920"/>
          </a:xfrm>
        </p:spPr>
        <p:txBody>
          <a:bodyPr>
            <a:noAutofit/>
          </a:bodyPr>
          <a:lstStyle>
            <a:lvl1pPr algn="ctr">
              <a:lnSpc>
                <a:spcPts val="4400"/>
              </a:lnSpc>
              <a:defRPr sz="4800" baseline="0">
                <a:solidFill>
                  <a:schemeClr val="accent1"/>
                </a:solidFill>
                <a:latin typeface="+mj-lt"/>
              </a:defRPr>
            </a:lvl1pPr>
          </a:lstStyle>
          <a:p>
            <a:r>
              <a:rPr lang="en-US" dirty="0"/>
              <a:t>Presentation title</a:t>
            </a:r>
          </a:p>
        </p:txBody>
      </p:sp>
      <p:sp>
        <p:nvSpPr>
          <p:cNvPr id="38" name="מציין מיקום טקסט 46">
            <a:extLst>
              <a:ext uri="{FF2B5EF4-FFF2-40B4-BE49-F238E27FC236}">
                <a16:creationId xmlns:a16="http://schemas.microsoft.com/office/drawing/2014/main" id="{723708AD-1A8C-4C3F-BD80-D41BBAFFB041}"/>
              </a:ext>
            </a:extLst>
          </p:cNvPr>
          <p:cNvSpPr>
            <a:spLocks noGrp="1"/>
          </p:cNvSpPr>
          <p:nvPr>
            <p:ph type="body" sz="quarter" idx="13" hasCustomPrompt="1"/>
          </p:nvPr>
        </p:nvSpPr>
        <p:spPr>
          <a:xfrm>
            <a:off x="3688591" y="5071255"/>
            <a:ext cx="2880000" cy="325683"/>
          </a:xfrm>
        </p:spPr>
        <p:txBody>
          <a:bodyPr vert="horz" lIns="108878" tIns="54439" rIns="108878" bIns="54439" rtlCol="0">
            <a:noAutofit/>
          </a:bodyPr>
          <a:lstStyle>
            <a:lvl1pPr>
              <a:defRPr lang="en-US" sz="2000" b="1" dirty="0">
                <a:solidFill>
                  <a:schemeClr val="accent1"/>
                </a:solidFill>
                <a:latin typeface="+mn-lt"/>
              </a:defRPr>
            </a:lvl1pPr>
          </a:lstStyle>
          <a:p>
            <a:pPr lvl="0">
              <a:spcBef>
                <a:spcPts val="0"/>
              </a:spcBef>
            </a:pPr>
            <a:r>
              <a:rPr lang="en-US" dirty="0"/>
              <a:t>Name</a:t>
            </a:r>
          </a:p>
        </p:txBody>
      </p:sp>
      <p:sp>
        <p:nvSpPr>
          <p:cNvPr id="39" name="מציין מיקום טקסט 46">
            <a:extLst>
              <a:ext uri="{FF2B5EF4-FFF2-40B4-BE49-F238E27FC236}">
                <a16:creationId xmlns:a16="http://schemas.microsoft.com/office/drawing/2014/main" id="{0414D16D-A991-4A59-B46B-10A4B8FF1B4E}"/>
              </a:ext>
            </a:extLst>
          </p:cNvPr>
          <p:cNvSpPr>
            <a:spLocks noGrp="1"/>
          </p:cNvSpPr>
          <p:nvPr>
            <p:ph type="body" sz="quarter" idx="17" hasCustomPrompt="1"/>
          </p:nvPr>
        </p:nvSpPr>
        <p:spPr>
          <a:xfrm>
            <a:off x="7222942" y="5071255"/>
            <a:ext cx="2880000" cy="325683"/>
          </a:xfrm>
        </p:spPr>
        <p:txBody>
          <a:bodyPr vert="horz" lIns="108878" tIns="54439" rIns="108878" bIns="54439" rtlCol="0">
            <a:noAutofit/>
          </a:bodyPr>
          <a:lstStyle>
            <a:lvl1pPr rtl="0">
              <a:defRPr lang="en-US" sz="2000" b="1" dirty="0">
                <a:solidFill>
                  <a:schemeClr val="accent1"/>
                </a:solidFill>
                <a:latin typeface="+mn-lt"/>
              </a:defRPr>
            </a:lvl1pPr>
          </a:lstStyle>
          <a:p>
            <a:pPr lvl="0">
              <a:spcBef>
                <a:spcPts val="0"/>
              </a:spcBef>
            </a:pPr>
            <a:r>
              <a:rPr lang="en-US" dirty="0"/>
              <a:t>Text</a:t>
            </a:r>
          </a:p>
        </p:txBody>
      </p:sp>
      <p:sp>
        <p:nvSpPr>
          <p:cNvPr id="40" name="TextBox 39">
            <a:extLst>
              <a:ext uri="{FF2B5EF4-FFF2-40B4-BE49-F238E27FC236}">
                <a16:creationId xmlns:a16="http://schemas.microsoft.com/office/drawing/2014/main" id="{D7444CF9-36DD-4075-BEFB-C959185E6308}"/>
              </a:ext>
            </a:extLst>
          </p:cNvPr>
          <p:cNvSpPr txBox="1"/>
          <p:nvPr userDrawn="1"/>
        </p:nvSpPr>
        <p:spPr>
          <a:xfrm>
            <a:off x="2041970" y="5082995"/>
            <a:ext cx="1646622" cy="400110"/>
          </a:xfrm>
          <a:prstGeom prst="rect">
            <a:avLst/>
          </a:prstGeom>
          <a:noFill/>
        </p:spPr>
        <p:txBody>
          <a:bodyPr wrap="square" rtlCol="0">
            <a:spAutoFit/>
          </a:bodyPr>
          <a:lstStyle/>
          <a:p>
            <a:r>
              <a:rPr lang="en-US" sz="2000" b="0" kern="1200" baseline="0" dirty="0">
                <a:solidFill>
                  <a:schemeClr val="accent1"/>
                </a:solidFill>
                <a:latin typeface="+mn-lt"/>
                <a:ea typeface="+mn-ea"/>
                <a:cs typeface="Tahoma" panose="020B0604030504040204" pitchFamily="34" charset="0"/>
              </a:rPr>
              <a:t>Presented by:</a:t>
            </a:r>
          </a:p>
        </p:txBody>
      </p:sp>
      <p:sp>
        <p:nvSpPr>
          <p:cNvPr id="41" name="TextBox 40">
            <a:extLst>
              <a:ext uri="{FF2B5EF4-FFF2-40B4-BE49-F238E27FC236}">
                <a16:creationId xmlns:a16="http://schemas.microsoft.com/office/drawing/2014/main" id="{2BD26F86-6539-41EE-BEEC-1242BFE10597}"/>
              </a:ext>
            </a:extLst>
          </p:cNvPr>
          <p:cNvSpPr txBox="1"/>
          <p:nvPr userDrawn="1"/>
        </p:nvSpPr>
        <p:spPr>
          <a:xfrm>
            <a:off x="6591952" y="5082995"/>
            <a:ext cx="681397" cy="400110"/>
          </a:xfrm>
          <a:prstGeom prst="rect">
            <a:avLst/>
          </a:prstGeom>
          <a:noFill/>
        </p:spPr>
        <p:txBody>
          <a:bodyPr wrap="square" rtlCol="0">
            <a:spAutoFit/>
          </a:bodyPr>
          <a:lstStyle/>
          <a:p>
            <a:r>
              <a:rPr lang="en-US" sz="2000" b="0" kern="1200" baseline="0" dirty="0">
                <a:solidFill>
                  <a:schemeClr val="accent1"/>
                </a:solidFill>
                <a:latin typeface="+mn-lt"/>
                <a:ea typeface="+mn-ea"/>
                <a:cs typeface="Tahoma" panose="020B0604030504040204" pitchFamily="34" charset="0"/>
              </a:rPr>
              <a:t>For:</a:t>
            </a:r>
          </a:p>
        </p:txBody>
      </p:sp>
      <p:sp>
        <p:nvSpPr>
          <p:cNvPr id="12" name="TextBox 11">
            <a:extLst>
              <a:ext uri="{FF2B5EF4-FFF2-40B4-BE49-F238E27FC236}">
                <a16:creationId xmlns:a16="http://schemas.microsoft.com/office/drawing/2014/main" id="{13E566ED-C85F-4471-BBF7-A8D5741A95D3}"/>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2020</a:t>
            </a:r>
            <a:endParaRPr lang="he-IL" sz="1400" dirty="0">
              <a:solidFill>
                <a:schemeClr val="bg1"/>
              </a:solidFill>
            </a:endParaRPr>
          </a:p>
        </p:txBody>
      </p:sp>
    </p:spTree>
    <p:extLst>
      <p:ext uri="{BB962C8B-B14F-4D97-AF65-F5344CB8AC3E}">
        <p14:creationId xmlns:p14="http://schemas.microsoft.com/office/powerpoint/2010/main" val="256382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bg>
      <p:bgPr>
        <a:solidFill>
          <a:schemeClr val="bg2"/>
        </a:solidFill>
        <a:effectLst/>
      </p:bgPr>
    </p:bg>
    <p:spTree>
      <p:nvGrpSpPr>
        <p:cNvPr id="1" name=""/>
        <p:cNvGrpSpPr/>
        <p:nvPr/>
      </p:nvGrpSpPr>
      <p:grpSpPr>
        <a:xfrm>
          <a:off x="0" y="0"/>
          <a:ext cx="0" cy="0"/>
          <a:chOff x="0" y="0"/>
          <a:chExt cx="0" cy="0"/>
        </a:xfrm>
      </p:grpSpPr>
      <p:pic>
        <p:nvPicPr>
          <p:cNvPr id="11" name="תמונה 10">
            <a:extLst>
              <a:ext uri="{FF2B5EF4-FFF2-40B4-BE49-F238E27FC236}">
                <a16:creationId xmlns:a16="http://schemas.microsoft.com/office/drawing/2014/main" id="{41ED0645-EEA7-4500-A273-D7D147FF9B7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23632"/>
            <a:ext cx="12192000" cy="1856941"/>
          </a:xfrm>
          <a:prstGeom prst="rect">
            <a:avLst/>
          </a:prstGeom>
        </p:spPr>
      </p:pic>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8904188"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0"/>
            <a:ext cx="8904190" cy="4040687"/>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45" name="תמונה 44">
            <a:extLst>
              <a:ext uri="{FF2B5EF4-FFF2-40B4-BE49-F238E27FC236}">
                <a16:creationId xmlns:a16="http://schemas.microsoft.com/office/drawing/2014/main" id="{4522AFBD-9A9E-4F45-B8FE-CE5FB2376C0B}"/>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0" name="TextBox 9">
            <a:extLst>
              <a:ext uri="{FF2B5EF4-FFF2-40B4-BE49-F238E27FC236}">
                <a16:creationId xmlns:a16="http://schemas.microsoft.com/office/drawing/2014/main" id="{C6B10DB2-7748-4164-B8A2-F994322A381A}"/>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2020</a:t>
            </a:r>
            <a:endParaRPr lang="he-IL" sz="1400" dirty="0">
              <a:solidFill>
                <a:schemeClr val="bg1"/>
              </a:solidFill>
            </a:endParaRPr>
          </a:p>
        </p:txBody>
      </p:sp>
      <p:sp>
        <p:nvSpPr>
          <p:cNvPr id="13" name="Footer Placeholder 3">
            <a:extLst>
              <a:ext uri="{FF2B5EF4-FFF2-40B4-BE49-F238E27FC236}">
                <a16:creationId xmlns:a16="http://schemas.microsoft.com/office/drawing/2014/main" id="{26445544-3A41-40EE-90C9-7278D1A41F38}"/>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2" name="מציין מיקום של כותרת תחתונה 4">
            <a:extLst>
              <a:ext uri="{FF2B5EF4-FFF2-40B4-BE49-F238E27FC236}">
                <a16:creationId xmlns:a16="http://schemas.microsoft.com/office/drawing/2014/main" id="{8A44ADFC-C522-4FBB-9F00-E4F5D9DA093E}"/>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0603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cxnSp>
        <p:nvCxnSpPr>
          <p:cNvPr id="10" name="מחבר ישר 9">
            <a:extLst>
              <a:ext uri="{FF2B5EF4-FFF2-40B4-BE49-F238E27FC236}">
                <a16:creationId xmlns:a16="http://schemas.microsoft.com/office/drawing/2014/main" id="{F2461A2C-52BF-4F6E-AC6D-0086E64568D6}"/>
              </a:ext>
            </a:extLst>
          </p:cNvPr>
          <p:cNvCxnSpPr/>
          <p:nvPr userDrawn="1"/>
        </p:nvCxnSpPr>
        <p:spPr>
          <a:xfrm>
            <a:off x="609758" y="1140812"/>
            <a:ext cx="115822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9525657"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1"/>
            <a:ext cx="11225625"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8" name="תמונה 7">
            <a:extLst>
              <a:ext uri="{FF2B5EF4-FFF2-40B4-BE49-F238E27FC236}">
                <a16:creationId xmlns:a16="http://schemas.microsoft.com/office/drawing/2014/main" id="{D9A40441-B7FA-4C56-A9F6-81667400FCC7}"/>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3" name="TextBox 12">
            <a:extLst>
              <a:ext uri="{FF2B5EF4-FFF2-40B4-BE49-F238E27FC236}">
                <a16:creationId xmlns:a16="http://schemas.microsoft.com/office/drawing/2014/main" id="{EAB85ED7-A3EC-4840-B6B7-F3AAEA6A7EC6}"/>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2020</a:t>
            </a:r>
            <a:endParaRPr lang="he-IL" sz="1400" dirty="0">
              <a:solidFill>
                <a:schemeClr val="bg1"/>
              </a:solidFill>
            </a:endParaRPr>
          </a:p>
        </p:txBody>
      </p:sp>
      <p:sp>
        <p:nvSpPr>
          <p:cNvPr id="14" name="Footer Placeholder 3">
            <a:extLst>
              <a:ext uri="{FF2B5EF4-FFF2-40B4-BE49-F238E27FC236}">
                <a16:creationId xmlns:a16="http://schemas.microsoft.com/office/drawing/2014/main" id="{65198F5C-2171-4B1F-A434-2CDEB837F2F1}"/>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id="{DC49BE82-A312-486A-93E3-F95DCDD2EC5A}"/>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38241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9525657"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1"/>
            <a:ext cx="5508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sp>
        <p:nvSpPr>
          <p:cNvPr id="6" name="מציין מיקום תוכן 4">
            <a:extLst>
              <a:ext uri="{FF2B5EF4-FFF2-40B4-BE49-F238E27FC236}">
                <a16:creationId xmlns:a16="http://schemas.microsoft.com/office/drawing/2014/main" id="{C3D68647-40BB-4E40-9D12-4180680B3A93}"/>
              </a:ext>
            </a:extLst>
          </p:cNvPr>
          <p:cNvSpPr>
            <a:spLocks noGrp="1"/>
          </p:cNvSpPr>
          <p:nvPr>
            <p:ph sz="quarter" idx="11" hasCustomPrompt="1"/>
          </p:nvPr>
        </p:nvSpPr>
        <p:spPr>
          <a:xfrm>
            <a:off x="6327384" y="1600571"/>
            <a:ext cx="5508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cxnSp>
        <p:nvCxnSpPr>
          <p:cNvPr id="8" name="מחבר ישר 7">
            <a:extLst>
              <a:ext uri="{FF2B5EF4-FFF2-40B4-BE49-F238E27FC236}">
                <a16:creationId xmlns:a16="http://schemas.microsoft.com/office/drawing/2014/main" id="{19F36860-9811-4767-99D7-F50368208E0C}"/>
              </a:ext>
            </a:extLst>
          </p:cNvPr>
          <p:cNvCxnSpPr/>
          <p:nvPr userDrawn="1"/>
        </p:nvCxnSpPr>
        <p:spPr>
          <a:xfrm>
            <a:off x="609758" y="1140812"/>
            <a:ext cx="115822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תמונה 9">
            <a:extLst>
              <a:ext uri="{FF2B5EF4-FFF2-40B4-BE49-F238E27FC236}">
                <a16:creationId xmlns:a16="http://schemas.microsoft.com/office/drawing/2014/main" id="{4AA17FF7-E86C-4838-AB9C-3F47BB9CABF0}"/>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3" name="TextBox 12">
            <a:extLst>
              <a:ext uri="{FF2B5EF4-FFF2-40B4-BE49-F238E27FC236}">
                <a16:creationId xmlns:a16="http://schemas.microsoft.com/office/drawing/2014/main" id="{38B0F238-C625-43A1-9C2B-130EAD00CCFA}"/>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endParaRPr lang="he-IL" sz="1400" dirty="0">
              <a:solidFill>
                <a:schemeClr val="bg1"/>
              </a:solidFill>
            </a:endParaRPr>
          </a:p>
        </p:txBody>
      </p:sp>
      <p:sp>
        <p:nvSpPr>
          <p:cNvPr id="14" name="Footer Placeholder 3">
            <a:extLst>
              <a:ext uri="{FF2B5EF4-FFF2-40B4-BE49-F238E27FC236}">
                <a16:creationId xmlns:a16="http://schemas.microsoft.com/office/drawing/2014/main" id="{34AFCAF6-F960-4857-B88B-801B85C0EDD4}"/>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id="{2260128B-980F-4208-97DA-26FBB1E943D0}"/>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79534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General 3">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2" name="כותרת 1">
            <a:extLst>
              <a:ext uri="{FF2B5EF4-FFF2-40B4-BE49-F238E27FC236}">
                <a16:creationId xmlns:a16="http://schemas.microsoft.com/office/drawing/2014/main" id="{5301E480-981E-49AF-B552-C702B15BAE22}"/>
              </a:ext>
            </a:extLst>
          </p:cNvPr>
          <p:cNvSpPr>
            <a:spLocks noGrp="1"/>
          </p:cNvSpPr>
          <p:nvPr>
            <p:ph type="title" hasCustomPrompt="1"/>
          </p:nvPr>
        </p:nvSpPr>
        <p:spPr>
          <a:xfrm>
            <a:off x="8257890" y="3429000"/>
            <a:ext cx="3600000" cy="2678030"/>
          </a:xfrm>
        </p:spPr>
        <p:txBody>
          <a:bodyPr anchor="t">
            <a:noAutofit/>
          </a:bodyPr>
          <a:lstStyle>
            <a:lvl1pPr algn="ctr">
              <a:lnSpc>
                <a:spcPts val="4800"/>
              </a:lnSpc>
              <a:defRPr sz="4800" b="0" cap="none" baseline="0">
                <a:solidFill>
                  <a:schemeClr val="tx1"/>
                </a:solidFill>
                <a:latin typeface="+mj-lt"/>
              </a:defRPr>
            </a:lvl1pPr>
          </a:lstStyle>
          <a:p>
            <a:r>
              <a:rPr lang="en-US" dirty="0"/>
              <a:t>Divider headline</a:t>
            </a:r>
          </a:p>
        </p:txBody>
      </p:sp>
      <p:pic>
        <p:nvPicPr>
          <p:cNvPr id="34" name="תמונה 33">
            <a:extLst>
              <a:ext uri="{FF2B5EF4-FFF2-40B4-BE49-F238E27FC236}">
                <a16:creationId xmlns:a16="http://schemas.microsoft.com/office/drawing/2014/main" id="{6F7F4453-8800-4C06-BF90-006519AAEA58}"/>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6" name="TextBox 5">
            <a:extLst>
              <a:ext uri="{FF2B5EF4-FFF2-40B4-BE49-F238E27FC236}">
                <a16:creationId xmlns:a16="http://schemas.microsoft.com/office/drawing/2014/main" id="{58D1CA5A-67E0-445C-8ED9-1D97C8DEDCAC}"/>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tx1"/>
                </a:solidFill>
              </a:rPr>
              <a:t>© ETSI 2019</a:t>
            </a:r>
            <a:endParaRPr lang="he-IL" sz="1400" dirty="0">
              <a:solidFill>
                <a:schemeClr val="tx1"/>
              </a:solidFill>
            </a:endParaRPr>
          </a:p>
        </p:txBody>
      </p:sp>
    </p:spTree>
    <p:extLst>
      <p:ext uri="{BB962C8B-B14F-4D97-AF65-F5344CB8AC3E}">
        <p14:creationId xmlns:p14="http://schemas.microsoft.com/office/powerpoint/2010/main" val="425764107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 General Divider 3">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80" name="מחבר ישר 79">
            <a:extLst>
              <a:ext uri="{FF2B5EF4-FFF2-40B4-BE49-F238E27FC236}">
                <a16:creationId xmlns:a16="http://schemas.microsoft.com/office/drawing/2014/main" id="{6D31CB01-F4A3-47B4-9C21-E340F9C27871}"/>
              </a:ext>
            </a:extLst>
          </p:cNvPr>
          <p:cNvCxnSpPr>
            <a:cxnSpLocks/>
          </p:cNvCxnSpPr>
          <p:nvPr userDrawn="1"/>
        </p:nvCxnSpPr>
        <p:spPr>
          <a:xfrm>
            <a:off x="609758" y="1140812"/>
            <a:ext cx="900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id="{EA62C280-1267-4CDA-A4BE-BD0F68AECDA9}"/>
              </a:ext>
            </a:extLst>
          </p:cNvPr>
          <p:cNvSpPr>
            <a:spLocks noGrp="1"/>
          </p:cNvSpPr>
          <p:nvPr userDrawn="1">
            <p:ph type="title" hasCustomPrompt="1"/>
          </p:nvPr>
        </p:nvSpPr>
        <p:spPr>
          <a:xfrm>
            <a:off x="609760" y="274702"/>
            <a:ext cx="9000000"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userDrawn="1">
            <p:ph sz="quarter" idx="10" hasCustomPrompt="1"/>
          </p:nvPr>
        </p:nvSpPr>
        <p:spPr>
          <a:xfrm>
            <a:off x="609758" y="1600571"/>
            <a:ext cx="9000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13" name="תמונה 12">
            <a:extLst>
              <a:ext uri="{FF2B5EF4-FFF2-40B4-BE49-F238E27FC236}">
                <a16:creationId xmlns:a16="http://schemas.microsoft.com/office/drawing/2014/main" id="{51374FC3-FDE5-46BE-9615-D545EFC9B39E}"/>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1" name="TextBox 10">
            <a:extLst>
              <a:ext uri="{FF2B5EF4-FFF2-40B4-BE49-F238E27FC236}">
                <a16:creationId xmlns:a16="http://schemas.microsoft.com/office/drawing/2014/main" id="{BB1FBECD-340B-4FAB-BA12-88175B94A2C1}"/>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2020</a:t>
            </a:r>
          </a:p>
        </p:txBody>
      </p:sp>
      <p:sp>
        <p:nvSpPr>
          <p:cNvPr id="12" name="Footer Placeholder 3">
            <a:extLst>
              <a:ext uri="{FF2B5EF4-FFF2-40B4-BE49-F238E27FC236}">
                <a16:creationId xmlns:a16="http://schemas.microsoft.com/office/drawing/2014/main" id="{84EF2ADB-9A89-40BC-BC15-3C01C6088479}"/>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4" name="מציין מיקום של כותרת תחתונה 4">
            <a:extLst>
              <a:ext uri="{FF2B5EF4-FFF2-40B4-BE49-F238E27FC236}">
                <a16:creationId xmlns:a16="http://schemas.microsoft.com/office/drawing/2014/main" id="{66328A3E-8DC6-4636-8C6E-B3C568908570}"/>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17174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 1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B906F-6360-4DB0-8A9B-651FFE6A549F}"/>
              </a:ext>
            </a:extLst>
          </p:cNvPr>
          <p:cNvSpPr>
            <a:spLocks noGrp="1"/>
          </p:cNvSpPr>
          <p:nvPr>
            <p:ph type="title"/>
          </p:nvPr>
        </p:nvSpPr>
        <p:spPr/>
        <p:txBody>
          <a:bodyPr/>
          <a:lstStyle/>
          <a:p>
            <a:r>
              <a:rPr lang="en-US"/>
              <a:t>Click to edit Master title style</a:t>
            </a:r>
            <a:endParaRPr lang="en-GB"/>
          </a:p>
        </p:txBody>
      </p:sp>
      <p:sp>
        <p:nvSpPr>
          <p:cNvPr id="6" name="מציין מיקום טקסט 2">
            <a:extLst>
              <a:ext uri="{FF2B5EF4-FFF2-40B4-BE49-F238E27FC236}">
                <a16:creationId xmlns:a16="http://schemas.microsoft.com/office/drawing/2014/main" id="{8922D22B-837F-49F3-A2E6-2C9ACB7F5EC7}"/>
              </a:ext>
            </a:extLst>
          </p:cNvPr>
          <p:cNvSpPr>
            <a:spLocks noGrp="1"/>
          </p:cNvSpPr>
          <p:nvPr>
            <p:ph type="body" idx="1"/>
          </p:nvPr>
        </p:nvSpPr>
        <p:spPr>
          <a:xfrm>
            <a:off x="609759" y="1600571"/>
            <a:ext cx="11225625" cy="4527011"/>
          </a:xfrm>
          <a:prstGeom prst="rect">
            <a:avLst/>
          </a:prstGeom>
        </p:spPr>
        <p:txBody>
          <a:bodyPr vert="horz" lIns="108878" tIns="54439" rIns="108878" bIns="54439" rtlCol="0">
            <a:noAutofit/>
          </a:bodyPr>
          <a:lstStyle/>
          <a:p>
            <a:pPr lvl="0"/>
            <a:r>
              <a:rPr lang="en-US" dirty="0"/>
              <a:t>First Level Text</a:t>
            </a:r>
            <a:endParaRPr lang="he-IL" dirty="0"/>
          </a:p>
          <a:p>
            <a:pPr lvl="1"/>
            <a:r>
              <a:rPr lang="en-US" dirty="0"/>
              <a:t>First Level Bullet</a:t>
            </a:r>
            <a:endParaRPr lang="he-IL" dirty="0"/>
          </a:p>
          <a:p>
            <a:pPr lvl="2"/>
            <a:r>
              <a:rPr lang="en-US" dirty="0"/>
              <a:t>Second Level Bullet</a:t>
            </a:r>
          </a:p>
          <a:p>
            <a:pPr lvl="3"/>
            <a:r>
              <a:rPr lang="en-US" dirty="0"/>
              <a:t>Third Level Number</a:t>
            </a:r>
            <a:endParaRPr lang="he-IL" dirty="0"/>
          </a:p>
          <a:p>
            <a:pPr lvl="4"/>
            <a:r>
              <a:rPr lang="en-US" dirty="0"/>
              <a:t>First Level Number</a:t>
            </a:r>
          </a:p>
          <a:p>
            <a:pPr lvl="5"/>
            <a:r>
              <a:rPr lang="en-US" dirty="0"/>
              <a:t>Second Level Number</a:t>
            </a:r>
          </a:p>
          <a:p>
            <a:pPr lvl="6"/>
            <a:r>
              <a:rPr lang="en-US" dirty="0"/>
              <a:t>Third Level Number</a:t>
            </a:r>
          </a:p>
          <a:p>
            <a:pPr lvl="7"/>
            <a:r>
              <a:rPr lang="en-US" dirty="0"/>
              <a:t>Note</a:t>
            </a:r>
          </a:p>
        </p:txBody>
      </p:sp>
    </p:spTree>
    <p:extLst>
      <p:ext uri="{BB962C8B-B14F-4D97-AF65-F5344CB8AC3E}">
        <p14:creationId xmlns:p14="http://schemas.microsoft.com/office/powerpoint/2010/main" val="60908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מציין מיקום של כותרת 1">
            <a:extLst>
              <a:ext uri="{FF2B5EF4-FFF2-40B4-BE49-F238E27FC236}">
                <a16:creationId xmlns:a16="http://schemas.microsoft.com/office/drawing/2014/main" id="{2CFED113-5DDD-4FFD-8CCB-BC6D24C55D09}"/>
              </a:ext>
            </a:extLst>
          </p:cNvPr>
          <p:cNvSpPr>
            <a:spLocks noGrp="1"/>
          </p:cNvSpPr>
          <p:nvPr>
            <p:ph type="title"/>
          </p:nvPr>
        </p:nvSpPr>
        <p:spPr>
          <a:xfrm>
            <a:off x="609759" y="274702"/>
            <a:ext cx="9525657" cy="866110"/>
          </a:xfrm>
          <a:prstGeom prst="rect">
            <a:avLst/>
          </a:prstGeom>
        </p:spPr>
        <p:txBody>
          <a:bodyPr vert="horz" lIns="108878" tIns="54439" rIns="108878" bIns="54439" rtlCol="0" anchor="b">
            <a:noAutofit/>
          </a:bodyPr>
          <a:lstStyle/>
          <a:p>
            <a:r>
              <a:rPr lang="en-US" dirty="0"/>
              <a:t>Click to edit headline style</a:t>
            </a:r>
          </a:p>
        </p:txBody>
      </p:sp>
      <p:sp>
        <p:nvSpPr>
          <p:cNvPr id="24" name="מציין מיקום טקסט 2">
            <a:extLst>
              <a:ext uri="{FF2B5EF4-FFF2-40B4-BE49-F238E27FC236}">
                <a16:creationId xmlns:a16="http://schemas.microsoft.com/office/drawing/2014/main" id="{C17FB1B4-EC1B-4F1E-A23B-7FB39219B1FF}"/>
              </a:ext>
            </a:extLst>
          </p:cNvPr>
          <p:cNvSpPr>
            <a:spLocks noGrp="1"/>
          </p:cNvSpPr>
          <p:nvPr>
            <p:ph type="body" idx="1"/>
          </p:nvPr>
        </p:nvSpPr>
        <p:spPr>
          <a:xfrm>
            <a:off x="609759" y="1600571"/>
            <a:ext cx="11225625" cy="4527011"/>
          </a:xfrm>
          <a:prstGeom prst="rect">
            <a:avLst/>
          </a:prstGeom>
        </p:spPr>
        <p:txBody>
          <a:bodyPr vert="horz" lIns="108878" tIns="54439" rIns="108878" bIns="54439" rtlCol="0">
            <a:noAutofit/>
          </a:bodyPr>
          <a:lstStyle/>
          <a:p>
            <a:pPr lvl="0"/>
            <a:r>
              <a:rPr lang="en-US" dirty="0"/>
              <a:t>First Level Text</a:t>
            </a:r>
            <a:endParaRPr lang="he-IL" dirty="0"/>
          </a:p>
          <a:p>
            <a:pPr lvl="1"/>
            <a:r>
              <a:rPr lang="en-US" dirty="0"/>
              <a:t>First Level Bullet</a:t>
            </a:r>
            <a:endParaRPr lang="he-IL" dirty="0"/>
          </a:p>
          <a:p>
            <a:pPr lvl="2"/>
            <a:r>
              <a:rPr lang="en-US" dirty="0"/>
              <a:t>Second Level Bullet</a:t>
            </a:r>
          </a:p>
          <a:p>
            <a:pPr lvl="3"/>
            <a:r>
              <a:rPr lang="en-US" dirty="0"/>
              <a:t>Third Level Number</a:t>
            </a:r>
            <a:endParaRPr lang="he-IL" dirty="0"/>
          </a:p>
          <a:p>
            <a:pPr lvl="4"/>
            <a:r>
              <a:rPr lang="en-US" dirty="0"/>
              <a:t>First Level Number</a:t>
            </a:r>
          </a:p>
          <a:p>
            <a:pPr lvl="5"/>
            <a:r>
              <a:rPr lang="en-US" dirty="0"/>
              <a:t>Second Level Number</a:t>
            </a:r>
          </a:p>
          <a:p>
            <a:pPr lvl="6"/>
            <a:r>
              <a:rPr lang="en-US" dirty="0"/>
              <a:t>Third Level Number</a:t>
            </a:r>
          </a:p>
          <a:p>
            <a:pPr lvl="7"/>
            <a:r>
              <a:rPr lang="en-US" dirty="0"/>
              <a:t>Note</a:t>
            </a:r>
          </a:p>
        </p:txBody>
      </p:sp>
    </p:spTree>
    <p:extLst>
      <p:ext uri="{BB962C8B-B14F-4D97-AF65-F5344CB8AC3E}">
        <p14:creationId xmlns:p14="http://schemas.microsoft.com/office/powerpoint/2010/main" val="853609190"/>
      </p:ext>
    </p:extLst>
  </p:cSld>
  <p:clrMap bg1="lt1" tx1="dk1" bg2="lt2" tx2="dk2" accent1="accent1" accent2="accent2" accent3="accent3" accent4="accent4" accent5="accent5" accent6="accent6" hlink="hlink" folHlink="folHlink"/>
  <p:sldLayoutIdLst>
    <p:sldLayoutId id="2147483803" r:id="rId1"/>
    <p:sldLayoutId id="2147483801" r:id="rId2"/>
    <p:sldLayoutId id="2147483660" r:id="rId3"/>
    <p:sldLayoutId id="2147483779" r:id="rId4"/>
    <p:sldLayoutId id="2147483836" r:id="rId5"/>
    <p:sldLayoutId id="2147483837" r:id="rId6"/>
    <p:sldLayoutId id="2147483838" r:id="rId7"/>
  </p:sldLayoutIdLst>
  <p:hf hdr="0" dt="0"/>
  <p:txStyles>
    <p:titleStyle>
      <a:lvl1pPr algn="l" defTabSz="914400" rtl="0" eaLnBrk="1" latinLnBrk="0" hangingPunct="1">
        <a:lnSpc>
          <a:spcPts val="3000"/>
        </a:lnSpc>
        <a:spcBef>
          <a:spcPct val="0"/>
        </a:spcBef>
        <a:buNone/>
        <a:defRPr sz="3000" b="0" kern="1200" baseline="0">
          <a:solidFill>
            <a:schemeClr val="accent1"/>
          </a:solidFill>
          <a:latin typeface="+mn-lt"/>
          <a:ea typeface="+mj-ea"/>
          <a:cs typeface="Tahoma" panose="020B0604030504040204" pitchFamily="34" charset="0"/>
        </a:defRPr>
      </a:lvl1pPr>
    </p:titleStyle>
    <p:bodyStyle>
      <a:lvl1pPr marL="0" indent="0" algn="l" defTabSz="914400" rtl="0" eaLnBrk="1" latinLnBrk="0" hangingPunct="1">
        <a:lnSpc>
          <a:spcPct val="100000"/>
        </a:lnSpc>
        <a:spcBef>
          <a:spcPts val="1800"/>
        </a:spcBef>
        <a:buFont typeface="Wingdings" panose="05000000000000000000" pitchFamily="2" charset="2"/>
        <a:buNone/>
        <a:defRPr sz="2400" kern="1200" baseline="0">
          <a:solidFill>
            <a:schemeClr val="tx1"/>
          </a:solidFill>
          <a:latin typeface="+mn-lt"/>
          <a:ea typeface="+mn-ea"/>
          <a:cs typeface="Tahoma" panose="020B0604030504040204" pitchFamily="34" charset="0"/>
        </a:defRPr>
      </a:lvl1pPr>
      <a:lvl2pPr marL="360000" indent="-360000" algn="l" defTabSz="914400" rtl="0" eaLnBrk="1" latinLnBrk="0" hangingPunct="1">
        <a:lnSpc>
          <a:spcPct val="100000"/>
        </a:lnSpc>
        <a:spcBef>
          <a:spcPts val="1200"/>
        </a:spcBef>
        <a:buClr>
          <a:schemeClr val="accent3"/>
        </a:buClr>
        <a:buSzPct val="93000"/>
        <a:buFontTx/>
        <a:buBlip>
          <a:blip r:embed="rId9"/>
        </a:buBlip>
        <a:defRPr sz="2400" kern="1200" baseline="0">
          <a:solidFill>
            <a:schemeClr val="tx1"/>
          </a:solidFill>
          <a:latin typeface="+mj-lt"/>
          <a:ea typeface="+mn-ea"/>
          <a:cs typeface="Tahoma" panose="020B0604030504040204" pitchFamily="34" charset="0"/>
        </a:defRPr>
      </a:lvl2pPr>
      <a:lvl3pPr marL="720000" indent="-360000" algn="l" defTabSz="914400" rtl="0" eaLnBrk="1" latinLnBrk="0" hangingPunct="1">
        <a:lnSpc>
          <a:spcPct val="100000"/>
        </a:lnSpc>
        <a:spcBef>
          <a:spcPts val="600"/>
        </a:spcBef>
        <a:buClr>
          <a:schemeClr val="accent2"/>
        </a:buClr>
        <a:buSzPct val="93000"/>
        <a:buFontTx/>
        <a:buBlip>
          <a:blip r:embed="rId9"/>
        </a:buBlip>
        <a:defRPr sz="2000" kern="1200" baseline="0">
          <a:solidFill>
            <a:schemeClr val="tx1"/>
          </a:solidFill>
          <a:latin typeface="+mj-lt"/>
          <a:ea typeface="+mn-ea"/>
          <a:cs typeface="Tahoma" panose="020B0604030504040204" pitchFamily="34" charset="0"/>
        </a:defRPr>
      </a:lvl3pPr>
      <a:lvl4pPr marL="1008000" indent="-288000" algn="l" defTabSz="914400" rtl="0" eaLnBrk="1" latinLnBrk="0" hangingPunct="1">
        <a:lnSpc>
          <a:spcPct val="100000"/>
        </a:lnSpc>
        <a:spcBef>
          <a:spcPts val="400"/>
        </a:spcBef>
        <a:buClr>
          <a:schemeClr val="accent2"/>
        </a:buClr>
        <a:buSzPct val="93000"/>
        <a:buFontTx/>
        <a:buBlip>
          <a:blip r:embed="rId9"/>
        </a:buBlip>
        <a:defRPr sz="1800" kern="1200" baseline="0">
          <a:solidFill>
            <a:schemeClr val="tx1"/>
          </a:solidFill>
          <a:latin typeface="+mj-lt"/>
          <a:ea typeface="+mn-ea"/>
          <a:cs typeface="Tahoma" panose="020B0604030504040204" pitchFamily="34" charset="0"/>
        </a:defRPr>
      </a:lvl4pPr>
      <a:lvl5pPr marL="360000" indent="-360000" algn="l" defTabSz="914400" rtl="0" eaLnBrk="1" latinLnBrk="0" hangingPunct="1">
        <a:lnSpc>
          <a:spcPct val="100000"/>
        </a:lnSpc>
        <a:spcBef>
          <a:spcPts val="1200"/>
        </a:spcBef>
        <a:buClr>
          <a:schemeClr val="accent2"/>
        </a:buClr>
        <a:buFont typeface="+mj-lt"/>
        <a:buAutoNum type="arabicPeriod"/>
        <a:defRPr sz="2400" kern="1200" baseline="0">
          <a:solidFill>
            <a:schemeClr val="tx1"/>
          </a:solidFill>
          <a:latin typeface="+mj-lt"/>
          <a:ea typeface="+mn-ea"/>
          <a:cs typeface="Tahoma" panose="020B0604030504040204" pitchFamily="34" charset="0"/>
        </a:defRPr>
      </a:lvl5pPr>
      <a:lvl6pPr marL="720000" indent="-360000" algn="l" defTabSz="914400" rtl="0" eaLnBrk="1" latinLnBrk="0" hangingPunct="1">
        <a:lnSpc>
          <a:spcPct val="100000"/>
        </a:lnSpc>
        <a:spcBef>
          <a:spcPts val="600"/>
        </a:spcBef>
        <a:buClr>
          <a:schemeClr val="accent2"/>
        </a:buClr>
        <a:buFont typeface="+mj-lt"/>
        <a:buAutoNum type="arabicParenR"/>
        <a:defRPr sz="2000" kern="1200" baseline="0">
          <a:solidFill>
            <a:schemeClr val="tx1"/>
          </a:solidFill>
          <a:latin typeface="+mj-lt"/>
          <a:ea typeface="+mn-ea"/>
          <a:cs typeface="Tahoma" panose="020B0604030504040204" pitchFamily="34" charset="0"/>
        </a:defRPr>
      </a:lvl6pPr>
      <a:lvl7pPr marL="1008000" indent="-288000" algn="l" defTabSz="914400" rtl="0" eaLnBrk="1" latinLnBrk="0" hangingPunct="1">
        <a:lnSpc>
          <a:spcPct val="100000"/>
        </a:lnSpc>
        <a:spcBef>
          <a:spcPts val="400"/>
        </a:spcBef>
        <a:buClr>
          <a:schemeClr val="accent2"/>
        </a:buClr>
        <a:buFont typeface="+mj-lt"/>
        <a:buAutoNum type="alphaLcParenR"/>
        <a:defRPr sz="1800" kern="1200" baseline="0">
          <a:solidFill>
            <a:schemeClr val="tx1"/>
          </a:solidFill>
          <a:latin typeface="+mj-lt"/>
          <a:ea typeface="+mn-ea"/>
          <a:cs typeface="Tahoma" panose="020B0604030504040204" pitchFamily="34" charset="0"/>
        </a:defRPr>
      </a:lvl7pPr>
      <a:lvl8pPr marL="0" indent="0" algn="l" defTabSz="914400" rtl="0" eaLnBrk="1" latinLnBrk="0" hangingPunct="1">
        <a:lnSpc>
          <a:spcPct val="100000"/>
        </a:lnSpc>
        <a:spcBef>
          <a:spcPts val="600"/>
        </a:spcBef>
        <a:buFont typeface="Arial" panose="020B0604020202020204" pitchFamily="34" charset="0"/>
        <a:buNone/>
        <a:defRPr sz="1600" kern="1200" baseline="0">
          <a:solidFill>
            <a:schemeClr val="tx1"/>
          </a:solidFill>
          <a:latin typeface="+mj-lt"/>
          <a:ea typeface="+mn-ea"/>
          <a:cs typeface="Tahoma" panose="020B0604030504040204" pitchFamily="34" charset="0"/>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A4A3A4"/>
          </p15:clr>
        </p15:guide>
        <p15:guide id="2" orient="horz" pos="3960" userDrawn="1">
          <p15:clr>
            <a:srgbClr val="F26B43"/>
          </p15:clr>
        </p15:guide>
        <p15:guide id="3" orient="horz" pos="345" userDrawn="1">
          <p15:clr>
            <a:srgbClr val="F26B43"/>
          </p15:clr>
        </p15:guide>
        <p15:guide id="4" pos="336" userDrawn="1">
          <p15:clr>
            <a:srgbClr val="F26B43"/>
          </p15:clr>
        </p15:guide>
        <p15:guide id="5" pos="7334" userDrawn="1">
          <p15:clr>
            <a:srgbClr val="F26B43"/>
          </p15:clr>
        </p15:guide>
        <p15:guide id="6" orient="horz" pos="1192" userDrawn="1">
          <p15:clr>
            <a:srgbClr val="A4A3A4"/>
          </p15:clr>
        </p15:guide>
        <p15:guide id="7" orient="horz" pos="960" userDrawn="1">
          <p15:clr>
            <a:srgbClr val="A4A3A4"/>
          </p15:clr>
        </p15:guide>
        <p15:guide id="9" orient="horz" pos="1420" userDrawn="1">
          <p15:clr>
            <a:srgbClr val="A4A3A4"/>
          </p15:clr>
        </p15:guide>
        <p15:guide id="12" orient="horz" pos="2160" userDrawn="1">
          <p15:clr>
            <a:srgbClr val="A4A3A4"/>
          </p15:clr>
        </p15:guide>
        <p15:guide id="13" orient="horz" pos="6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etsi.org/webapp/WorkProgram/Report_WorkItem.asp?WKI_ID=58230"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portal.etsi.org/webapp/workProgram/Report_Schedule.asp?WKI_ID=58022" TargetMode="External"/><Relationship Id="rId13" Type="http://schemas.openxmlformats.org/officeDocument/2006/relationships/hyperlink" Target="https://portal.etsi.org/webapp/WorkProgram/Report_WorkItem.asp?WKI_ID=58230" TargetMode="External"/><Relationship Id="rId18" Type="http://schemas.openxmlformats.org/officeDocument/2006/relationships/hyperlink" Target="https://portal.etsi.org/webapp/workProgram/Report_Schedule.asp?WKI_ID=58025" TargetMode="External"/><Relationship Id="rId3" Type="http://schemas.openxmlformats.org/officeDocument/2006/relationships/hyperlink" Target="https://portal.etsi.org/webapp/WorkProgram/Report_WorkItem.asp?WKI_ID=58028" TargetMode="External"/><Relationship Id="rId7" Type="http://schemas.openxmlformats.org/officeDocument/2006/relationships/hyperlink" Target="https://portal.etsi.org/webapp/WorkProgram/Report_WorkItem.asp?WKI_ID=58022" TargetMode="External"/><Relationship Id="rId12" Type="http://schemas.openxmlformats.org/officeDocument/2006/relationships/hyperlink" Target="https://portal.etsi.org/webapp/workProgram/Report_Schedule.asp?WKI_ID=58027" TargetMode="External"/><Relationship Id="rId17" Type="http://schemas.openxmlformats.org/officeDocument/2006/relationships/hyperlink" Target="https://portal.etsi.org/webapp/WorkProgram/Report_WorkItem.asp?WKI_ID=58025" TargetMode="External"/><Relationship Id="rId2" Type="http://schemas.openxmlformats.org/officeDocument/2006/relationships/image" Target="../media/image15.png"/><Relationship Id="rId16" Type="http://schemas.openxmlformats.org/officeDocument/2006/relationships/hyperlink" Target="https://portal.etsi.org/webapp/workProgram/Report_Schedule.asp?WKI_ID=58026" TargetMode="External"/><Relationship Id="rId1" Type="http://schemas.openxmlformats.org/officeDocument/2006/relationships/slideLayout" Target="../slideLayouts/slideLayout3.xml"/><Relationship Id="rId6" Type="http://schemas.openxmlformats.org/officeDocument/2006/relationships/hyperlink" Target="https://portal.etsi.org/webapp/workProgram/Report_Schedule.asp?WKI_ID=58023" TargetMode="External"/><Relationship Id="rId11" Type="http://schemas.openxmlformats.org/officeDocument/2006/relationships/hyperlink" Target="https://portal.etsi.org/webapp/WorkProgram/Report_WorkItem.asp?WKI_ID=58027" TargetMode="External"/><Relationship Id="rId5" Type="http://schemas.openxmlformats.org/officeDocument/2006/relationships/hyperlink" Target="https://portal.etsi.org/webapp/WorkProgram/Report_WorkItem.asp?WKI_ID=58023" TargetMode="External"/><Relationship Id="rId15" Type="http://schemas.openxmlformats.org/officeDocument/2006/relationships/hyperlink" Target="https://portal.etsi.org/webapp/WorkProgram/Report_WorkItem.asp?WKI_ID=58026" TargetMode="External"/><Relationship Id="rId10" Type="http://schemas.openxmlformats.org/officeDocument/2006/relationships/hyperlink" Target="https://portal.etsi.org/webapp/workProgram/Report_Schedule.asp?WKI_ID=58024" TargetMode="External"/><Relationship Id="rId4" Type="http://schemas.openxmlformats.org/officeDocument/2006/relationships/hyperlink" Target="https://portal.etsi.org/webapp/workProgram/Report_Schedule.asp?WKI_ID=58028" TargetMode="External"/><Relationship Id="rId9" Type="http://schemas.openxmlformats.org/officeDocument/2006/relationships/hyperlink" Target="https://portal.etsi.org/webapp/WorkProgram/Report_WorkItem.asp?WKI_ID=58024" TargetMode="External"/><Relationship Id="rId14" Type="http://schemas.openxmlformats.org/officeDocument/2006/relationships/hyperlink" Target="https://portal.etsi.org/webapp/workProgram/Report_Schedule.asp?WKI_ID=582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טקסט 4">
            <a:extLst>
              <a:ext uri="{FF2B5EF4-FFF2-40B4-BE49-F238E27FC236}">
                <a16:creationId xmlns:a16="http://schemas.microsoft.com/office/drawing/2014/main" id="{70EFC105-4126-4095-9808-AAFCC9AA83CD}"/>
              </a:ext>
            </a:extLst>
          </p:cNvPr>
          <p:cNvSpPr>
            <a:spLocks noGrp="1"/>
          </p:cNvSpPr>
          <p:nvPr>
            <p:ph type="body" sz="quarter" idx="16"/>
          </p:nvPr>
        </p:nvSpPr>
        <p:spPr>
          <a:xfrm>
            <a:off x="5077043" y="6009878"/>
            <a:ext cx="2037913" cy="360000"/>
          </a:xfrm>
        </p:spPr>
        <p:txBody>
          <a:bodyPr/>
          <a:lstStyle/>
          <a:p>
            <a:r>
              <a:rPr lang="en-US" dirty="0"/>
              <a:t>28-Jan-2020</a:t>
            </a:r>
          </a:p>
        </p:txBody>
      </p:sp>
      <p:sp>
        <p:nvSpPr>
          <p:cNvPr id="2" name="כותרת 1">
            <a:extLst>
              <a:ext uri="{FF2B5EF4-FFF2-40B4-BE49-F238E27FC236}">
                <a16:creationId xmlns:a16="http://schemas.microsoft.com/office/drawing/2014/main" id="{4A59707F-057E-4A2B-8139-5C96DDFC9F5E}"/>
              </a:ext>
            </a:extLst>
          </p:cNvPr>
          <p:cNvSpPr>
            <a:spLocks noGrp="1"/>
          </p:cNvSpPr>
          <p:nvPr>
            <p:ph type="ctrTitle"/>
          </p:nvPr>
        </p:nvSpPr>
        <p:spPr/>
        <p:txBody>
          <a:bodyPr/>
          <a:lstStyle/>
          <a:p>
            <a:r>
              <a:rPr lang="en-US" dirty="0"/>
              <a:t>MTS TDL Working Group Status</a:t>
            </a:r>
            <a:br>
              <a:rPr lang="en-US" dirty="0"/>
            </a:br>
            <a:r>
              <a:rPr lang="en-US" sz="3600" dirty="0"/>
              <a:t>(Period: Sep 2019—Jan 2020, MTS#78—79)</a:t>
            </a:r>
          </a:p>
        </p:txBody>
      </p:sp>
      <p:sp>
        <p:nvSpPr>
          <p:cNvPr id="3" name="מציין מיקום טקסט 2">
            <a:extLst>
              <a:ext uri="{FF2B5EF4-FFF2-40B4-BE49-F238E27FC236}">
                <a16:creationId xmlns:a16="http://schemas.microsoft.com/office/drawing/2014/main" id="{383F8D3C-4FCC-45C2-A491-65EFF4E00AA8}"/>
              </a:ext>
            </a:extLst>
          </p:cNvPr>
          <p:cNvSpPr>
            <a:spLocks noGrp="1"/>
          </p:cNvSpPr>
          <p:nvPr>
            <p:ph type="body" sz="quarter" idx="13"/>
          </p:nvPr>
        </p:nvSpPr>
        <p:spPr/>
        <p:txBody>
          <a:bodyPr/>
          <a:lstStyle/>
          <a:p>
            <a:r>
              <a:rPr lang="en-US" dirty="0"/>
              <a:t>Philip Makedonski</a:t>
            </a:r>
            <a:br>
              <a:rPr lang="en-US" dirty="0"/>
            </a:br>
            <a:r>
              <a:rPr lang="en-US" dirty="0"/>
              <a:t>WG Vice-Chairman</a:t>
            </a:r>
          </a:p>
        </p:txBody>
      </p:sp>
      <p:sp>
        <p:nvSpPr>
          <p:cNvPr id="9" name="מציין מיקום טקסט 8">
            <a:extLst>
              <a:ext uri="{FF2B5EF4-FFF2-40B4-BE49-F238E27FC236}">
                <a16:creationId xmlns:a16="http://schemas.microsoft.com/office/drawing/2014/main" id="{E0D95049-F654-46FF-8E98-336BBC643B9F}"/>
              </a:ext>
            </a:extLst>
          </p:cNvPr>
          <p:cNvSpPr>
            <a:spLocks noGrp="1"/>
          </p:cNvSpPr>
          <p:nvPr>
            <p:ph type="body" sz="quarter" idx="17"/>
          </p:nvPr>
        </p:nvSpPr>
        <p:spPr/>
        <p:txBody>
          <a:bodyPr/>
          <a:lstStyle/>
          <a:p>
            <a:r>
              <a:rPr lang="en-US" dirty="0"/>
              <a:t>MTS#79</a:t>
            </a:r>
          </a:p>
        </p:txBody>
      </p:sp>
    </p:spTree>
    <p:extLst>
      <p:ext uri="{BB962C8B-B14F-4D97-AF65-F5344CB8AC3E}">
        <p14:creationId xmlns:p14="http://schemas.microsoft.com/office/powerpoint/2010/main" val="290958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TDL Roadmap</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Keep track of TTF deadlines so that MTS can participate in the calls for applications</a:t>
            </a:r>
          </a:p>
          <a:p>
            <a:pPr marL="702900" lvl="1" indent="-342900">
              <a:buFont typeface="Arial" panose="020B0604020202020204" pitchFamily="34" charset="0"/>
              <a:buChar char="•"/>
            </a:pPr>
            <a:r>
              <a:rPr lang="en-GB" dirty="0"/>
              <a:t>Target Autumn 2020 / Beginning of 2021</a:t>
            </a:r>
          </a:p>
          <a:p>
            <a:pPr marL="702900" lvl="1" indent="-342900">
              <a:buFont typeface="Arial" panose="020B0604020202020204" pitchFamily="34" charset="0"/>
              <a:buChar char="•"/>
            </a:pPr>
            <a:r>
              <a:rPr lang="en-GB" dirty="0"/>
              <a:t>Tentative deadline for submissions in June </a:t>
            </a:r>
          </a:p>
          <a:p>
            <a:pPr marL="702900" lvl="1" indent="-342900">
              <a:buFont typeface="Arial" panose="020B0604020202020204" pitchFamily="34" charset="0"/>
              <a:buChar char="•"/>
            </a:pPr>
            <a:r>
              <a:rPr lang="en-GB" dirty="0"/>
              <a:t>Communicate intent with tasks and resources </a:t>
            </a:r>
          </a:p>
          <a:p>
            <a:pPr marL="702900" lvl="1" indent="-342900">
              <a:buFont typeface="Arial" panose="020B0604020202020204" pitchFamily="34" charset="0"/>
              <a:buChar char="•"/>
            </a:pPr>
            <a:r>
              <a:rPr lang="en-GB" dirty="0"/>
              <a:t>Draft proposal for approval in May during MTS#80 / MTS-TDL#4</a:t>
            </a:r>
          </a:p>
          <a:p>
            <a:pPr marL="342900" indent="-342900">
              <a:buFont typeface="Arial" panose="020B0604020202020204" pitchFamily="34" charset="0"/>
              <a:buChar char="•"/>
            </a:pPr>
            <a:r>
              <a:rPr lang="en-GB" dirty="0"/>
              <a:t>TC INT cooperation on AI-related work item and white paper </a:t>
            </a:r>
          </a:p>
          <a:p>
            <a:pPr marL="702900" lvl="1" indent="-342900">
              <a:buFont typeface="Arial" panose="020B0604020202020204" pitchFamily="34" charset="0"/>
              <a:buChar char="•"/>
            </a:pPr>
            <a:r>
              <a:rPr lang="en-GB" dirty="0"/>
              <a:t>Further discussion during MTS#79</a:t>
            </a:r>
          </a:p>
          <a:p>
            <a:pPr marL="342900" indent="-342900">
              <a:buFont typeface="Arial" panose="020B0604020202020204" pitchFamily="34" charset="0"/>
              <a:buChar char="•"/>
            </a:pPr>
            <a:r>
              <a:rPr lang="en-GB" dirty="0"/>
              <a:t>Share roadmap on website, in TDL presentations</a:t>
            </a:r>
          </a:p>
          <a:p>
            <a:pPr marL="702900" lvl="1" indent="-342900">
              <a:buFont typeface="Arial" panose="020B0604020202020204" pitchFamily="34" charset="0"/>
              <a:buChar char="•"/>
            </a:pPr>
            <a:r>
              <a:rPr lang="en-GB" dirty="0"/>
              <a:t>Careful to indicate a perspective for future development, not setting expectations</a:t>
            </a:r>
          </a:p>
        </p:txBody>
      </p:sp>
    </p:spTree>
    <p:extLst>
      <p:ext uri="{BB962C8B-B14F-4D97-AF65-F5344CB8AC3E}">
        <p14:creationId xmlns:p14="http://schemas.microsoft.com/office/powerpoint/2010/main" val="280412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4547-DF13-45B1-9223-06FA5EB4ED96}"/>
              </a:ext>
            </a:extLst>
          </p:cNvPr>
          <p:cNvSpPr>
            <a:spLocks noGrp="1"/>
          </p:cNvSpPr>
          <p:nvPr>
            <p:ph type="title"/>
          </p:nvPr>
        </p:nvSpPr>
        <p:spPr/>
        <p:txBody>
          <a:bodyPr/>
          <a:lstStyle/>
          <a:p>
            <a:r>
              <a:rPr lang="en-GB" dirty="0"/>
              <a:t>MTS TDL#3 Meeting Summary, Jan 28 2020, 10:00 – 13:00</a:t>
            </a:r>
          </a:p>
        </p:txBody>
      </p:sp>
      <p:sp>
        <p:nvSpPr>
          <p:cNvPr id="3" name="Content Placeholder 2">
            <a:extLst>
              <a:ext uri="{FF2B5EF4-FFF2-40B4-BE49-F238E27FC236}">
                <a16:creationId xmlns:a16="http://schemas.microsoft.com/office/drawing/2014/main" id="{1A5A6F83-35CB-4045-B72A-E5D1F6EF3958}"/>
              </a:ext>
            </a:extLst>
          </p:cNvPr>
          <p:cNvSpPr>
            <a:spLocks noGrp="1"/>
          </p:cNvSpPr>
          <p:nvPr>
            <p:ph sz="quarter" idx="10"/>
          </p:nvPr>
        </p:nvSpPr>
        <p:spPr/>
        <p:txBody>
          <a:bodyPr/>
          <a:lstStyle/>
          <a:p>
            <a:pPr marL="342900" indent="-342900">
              <a:buFont typeface="Arial" panose="020B0604020202020204" pitchFamily="34" charset="0"/>
              <a:buChar char="•"/>
            </a:pPr>
            <a:r>
              <a:rPr lang="en-GB" dirty="0"/>
              <a:t>Agenda</a:t>
            </a:r>
          </a:p>
          <a:p>
            <a:pPr marL="702900" lvl="1" indent="-342900">
              <a:buFont typeface="Arial" panose="020B0604020202020204" pitchFamily="34" charset="0"/>
              <a:buChar char="•"/>
            </a:pPr>
            <a:r>
              <a:rPr lang="en-GB" dirty="0"/>
              <a:t>Review of Action Items</a:t>
            </a:r>
          </a:p>
          <a:p>
            <a:pPr marL="702900" lvl="1" indent="-342900">
              <a:buFont typeface="Arial" panose="020B0604020202020204" pitchFamily="34" charset="0"/>
              <a:buChar char="•"/>
            </a:pPr>
            <a:r>
              <a:rPr lang="en-GB" dirty="0"/>
              <a:t>Review of Work Items</a:t>
            </a:r>
          </a:p>
          <a:p>
            <a:pPr marL="702900" lvl="1" indent="-342900">
              <a:buFont typeface="Arial" panose="020B0604020202020204" pitchFamily="34" charset="0"/>
              <a:buChar char="•"/>
            </a:pPr>
            <a:r>
              <a:rPr lang="en-GB" dirty="0"/>
              <a:t>Status of TDL/JADL Joint Work</a:t>
            </a:r>
          </a:p>
          <a:p>
            <a:pPr marL="702900" lvl="1" indent="-342900">
              <a:buFont typeface="Arial" panose="020B0604020202020204" pitchFamily="34" charset="0"/>
              <a:buChar char="•"/>
            </a:pPr>
            <a:r>
              <a:rPr lang="en-GB" dirty="0"/>
              <a:t>Status of STF 577</a:t>
            </a:r>
          </a:p>
          <a:p>
            <a:pPr marL="702900" lvl="1" indent="-342900">
              <a:buFont typeface="Arial" panose="020B0604020202020204" pitchFamily="34" charset="0"/>
              <a:buChar char="•"/>
            </a:pPr>
            <a:r>
              <a:rPr lang="en-GB" dirty="0"/>
              <a:t>Review of TDL 2020+ Roadmap</a:t>
            </a:r>
          </a:p>
          <a:p>
            <a:pPr marL="702900" lvl="1" indent="-342900">
              <a:buFont typeface="Arial" panose="020B0604020202020204" pitchFamily="34" charset="0"/>
              <a:buChar char="•"/>
            </a:pPr>
            <a:r>
              <a:rPr lang="en-GB" dirty="0"/>
              <a:t>UCAAT Recap</a:t>
            </a:r>
          </a:p>
          <a:p>
            <a:pPr marL="702900" lvl="1" indent="-342900">
              <a:buFont typeface="Arial" panose="020B0604020202020204" pitchFamily="34" charset="0"/>
              <a:buChar char="•"/>
            </a:pPr>
            <a:r>
              <a:rPr lang="en-GB" dirty="0"/>
              <a:t>Status of TOP</a:t>
            </a:r>
          </a:p>
        </p:txBody>
      </p:sp>
      <p:sp>
        <p:nvSpPr>
          <p:cNvPr id="5" name="Content Placeholder 4">
            <a:extLst>
              <a:ext uri="{FF2B5EF4-FFF2-40B4-BE49-F238E27FC236}">
                <a16:creationId xmlns:a16="http://schemas.microsoft.com/office/drawing/2014/main" id="{B28FAFC4-270C-44AA-85F4-A22DCE50121F}"/>
              </a:ext>
            </a:extLst>
          </p:cNvPr>
          <p:cNvSpPr>
            <a:spLocks noGrp="1"/>
          </p:cNvSpPr>
          <p:nvPr>
            <p:ph sz="quarter" idx="11"/>
          </p:nvPr>
        </p:nvSpPr>
        <p:spPr/>
        <p:txBody>
          <a:bodyPr/>
          <a:lstStyle/>
          <a:p>
            <a:pPr marL="342900" indent="-342900">
              <a:buFont typeface="Arial" panose="020B0604020202020204" pitchFamily="34" charset="0"/>
              <a:buChar char="•"/>
            </a:pPr>
            <a:r>
              <a:rPr lang="en-GB" dirty="0"/>
              <a:t>Participants</a:t>
            </a:r>
          </a:p>
          <a:p>
            <a:pPr marL="702900" lvl="1" indent="-342900">
              <a:spcBef>
                <a:spcPts val="600"/>
              </a:spcBef>
              <a:buFont typeface="Arial" panose="020B0604020202020204" pitchFamily="34" charset="0"/>
              <a:buChar char="•"/>
            </a:pPr>
            <a:r>
              <a:rPr lang="en-GB" dirty="0" err="1"/>
              <a:t>Carignani</a:t>
            </a:r>
            <a:r>
              <a:rPr lang="en-GB" dirty="0"/>
              <a:t>, Michele</a:t>
            </a:r>
          </a:p>
          <a:p>
            <a:pPr marL="702900" lvl="1" indent="-342900">
              <a:spcBef>
                <a:spcPts val="600"/>
              </a:spcBef>
              <a:buFont typeface="Arial" panose="020B0604020202020204" pitchFamily="34" charset="0"/>
              <a:buChar char="•"/>
            </a:pPr>
            <a:r>
              <a:rPr lang="en-GB" dirty="0" err="1"/>
              <a:t>Käärik</a:t>
            </a:r>
            <a:r>
              <a:rPr lang="en-GB" dirty="0"/>
              <a:t>, </a:t>
            </a:r>
            <a:r>
              <a:rPr lang="en-GB" dirty="0" err="1"/>
              <a:t>Martti</a:t>
            </a:r>
            <a:r>
              <a:rPr lang="en-GB" dirty="0"/>
              <a:t> </a:t>
            </a:r>
          </a:p>
          <a:p>
            <a:pPr marL="702900" lvl="1" indent="-342900">
              <a:spcBef>
                <a:spcPts val="600"/>
              </a:spcBef>
              <a:buFont typeface="Arial" panose="020B0604020202020204" pitchFamily="34" charset="0"/>
              <a:buChar char="•"/>
            </a:pPr>
            <a:r>
              <a:rPr lang="en-GB" dirty="0" err="1"/>
              <a:t>Kristoffersen</a:t>
            </a:r>
            <a:r>
              <a:rPr lang="en-GB" dirty="0"/>
              <a:t>, Finn</a:t>
            </a:r>
          </a:p>
          <a:p>
            <a:pPr marL="702900" lvl="1" indent="-342900">
              <a:spcBef>
                <a:spcPts val="600"/>
              </a:spcBef>
              <a:buFont typeface="Arial" panose="020B0604020202020204" pitchFamily="34" charset="0"/>
              <a:buChar char="•"/>
            </a:pPr>
            <a:r>
              <a:rPr lang="en-GB" dirty="0" err="1"/>
              <a:t>Makedonski</a:t>
            </a:r>
            <a:r>
              <a:rPr lang="en-GB" dirty="0"/>
              <a:t>, Philip</a:t>
            </a:r>
          </a:p>
          <a:p>
            <a:pPr marL="702900" lvl="1" indent="-342900">
              <a:spcBef>
                <a:spcPts val="600"/>
              </a:spcBef>
              <a:buFont typeface="Arial" panose="020B0604020202020204" pitchFamily="34" charset="0"/>
              <a:buChar char="•"/>
            </a:pPr>
            <a:r>
              <a:rPr lang="en-GB" dirty="0"/>
              <a:t>Rennoch, Axel</a:t>
            </a:r>
          </a:p>
          <a:p>
            <a:pPr marL="702900" lvl="1" indent="-342900">
              <a:spcBef>
                <a:spcPts val="600"/>
              </a:spcBef>
              <a:buFont typeface="Arial" panose="020B0604020202020204" pitchFamily="34" charset="0"/>
              <a:buChar char="•"/>
            </a:pPr>
            <a:r>
              <a:rPr lang="en-GB" dirty="0" err="1"/>
              <a:t>Tepelmann</a:t>
            </a:r>
            <a:r>
              <a:rPr lang="en-GB" dirty="0"/>
              <a:t>, Dirk</a:t>
            </a:r>
          </a:p>
          <a:p>
            <a:pPr marL="702900" lvl="1" indent="-342900">
              <a:spcBef>
                <a:spcPts val="600"/>
              </a:spcBef>
              <a:buFont typeface="Arial" panose="020B0604020202020204" pitchFamily="34" charset="0"/>
              <a:buChar char="•"/>
            </a:pPr>
            <a:r>
              <a:rPr lang="en-GB" dirty="0"/>
              <a:t>Ulrich, Andreas (remote)</a:t>
            </a:r>
          </a:p>
          <a:p>
            <a:pPr marL="702900" lvl="1" indent="-342900">
              <a:buFont typeface="Arial" panose="020B0604020202020204" pitchFamily="34" charset="0"/>
              <a:buChar char="•"/>
            </a:pPr>
            <a:r>
              <a:rPr lang="en-GB" dirty="0"/>
              <a:t>Others (remote)</a:t>
            </a:r>
          </a:p>
        </p:txBody>
      </p:sp>
    </p:spTree>
    <p:extLst>
      <p:ext uri="{BB962C8B-B14F-4D97-AF65-F5344CB8AC3E}">
        <p14:creationId xmlns:p14="http://schemas.microsoft.com/office/powerpoint/2010/main" val="286267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39A98-B7D1-4D47-8F98-3C505FEA6453}"/>
              </a:ext>
            </a:extLst>
          </p:cNvPr>
          <p:cNvSpPr>
            <a:spLocks noGrp="1"/>
          </p:cNvSpPr>
          <p:nvPr>
            <p:ph type="title"/>
          </p:nvPr>
        </p:nvSpPr>
        <p:spPr/>
        <p:txBody>
          <a:bodyPr/>
          <a:lstStyle/>
          <a:p>
            <a:endParaRPr lang="en-DE"/>
          </a:p>
        </p:txBody>
      </p:sp>
      <p:sp>
        <p:nvSpPr>
          <p:cNvPr id="3" name="Text Placeholder 2">
            <a:extLst>
              <a:ext uri="{FF2B5EF4-FFF2-40B4-BE49-F238E27FC236}">
                <a16:creationId xmlns:a16="http://schemas.microsoft.com/office/drawing/2014/main" id="{C37DD2AA-94EC-C745-8E49-A5F114FF60F4}"/>
              </a:ext>
            </a:extLst>
          </p:cNvPr>
          <p:cNvSpPr>
            <a:spLocks noGrp="1"/>
          </p:cNvSpPr>
          <p:nvPr>
            <p:ph type="body" idx="1"/>
          </p:nvPr>
        </p:nvSpPr>
        <p:spPr/>
        <p:txBody>
          <a:bodyPr/>
          <a:lstStyle/>
          <a:p>
            <a:endParaRPr lang="en-DE"/>
          </a:p>
        </p:txBody>
      </p:sp>
    </p:spTree>
    <p:extLst>
      <p:ext uri="{BB962C8B-B14F-4D97-AF65-F5344CB8AC3E}">
        <p14:creationId xmlns:p14="http://schemas.microsoft.com/office/powerpoint/2010/main" val="425242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1698-4AED-4A67-8EC9-6939C028B6CA}"/>
              </a:ext>
            </a:extLst>
          </p:cNvPr>
          <p:cNvSpPr>
            <a:spLocks noGrp="1"/>
          </p:cNvSpPr>
          <p:nvPr>
            <p:ph type="title"/>
          </p:nvPr>
        </p:nvSpPr>
        <p:spPr/>
        <p:txBody>
          <a:bodyPr/>
          <a:lstStyle/>
          <a:p>
            <a:r>
              <a:rPr lang="en-GB" dirty="0"/>
              <a:t>NFV TST / MTS TDL collaboration</a:t>
            </a:r>
          </a:p>
        </p:txBody>
      </p:sp>
      <p:sp>
        <p:nvSpPr>
          <p:cNvPr id="3" name="Content Placeholder 2">
            <a:extLst>
              <a:ext uri="{FF2B5EF4-FFF2-40B4-BE49-F238E27FC236}">
                <a16:creationId xmlns:a16="http://schemas.microsoft.com/office/drawing/2014/main" id="{BFFD3CB7-8459-424F-BD93-54AF0B3967FD}"/>
              </a:ext>
            </a:extLst>
          </p:cNvPr>
          <p:cNvSpPr>
            <a:spLocks noGrp="1"/>
          </p:cNvSpPr>
          <p:nvPr>
            <p:ph sz="quarter" idx="10"/>
          </p:nvPr>
        </p:nvSpPr>
        <p:spPr/>
        <p:txBody>
          <a:bodyPr/>
          <a:lstStyle/>
          <a:p>
            <a:pPr marL="342900" indent="-342900">
              <a:buFont typeface="Arial" panose="020B0604020202020204" pitchFamily="34" charset="0"/>
              <a:buChar char="•"/>
            </a:pPr>
            <a:r>
              <a:rPr lang="en-GB" dirty="0"/>
              <a:t>Work on JADL was put forward by </a:t>
            </a:r>
            <a:r>
              <a:rPr lang="en-GB" dirty="0" err="1"/>
              <a:t>Futurewei</a:t>
            </a:r>
            <a:r>
              <a:rPr lang="en-GB" dirty="0"/>
              <a:t>, a Huawei company</a:t>
            </a:r>
          </a:p>
          <a:p>
            <a:pPr marL="702900" lvl="1" indent="-342900">
              <a:buFont typeface="Arial" panose="020B0604020202020204" pitchFamily="34" charset="0"/>
              <a:buChar char="•"/>
            </a:pPr>
            <a:r>
              <a:rPr lang="en-GB" dirty="0"/>
              <a:t>Frank </a:t>
            </a:r>
            <a:r>
              <a:rPr lang="en-GB" dirty="0" err="1"/>
              <a:t>Massoudian</a:t>
            </a:r>
            <a:r>
              <a:rPr lang="en-GB" dirty="0"/>
              <a:t>, </a:t>
            </a:r>
            <a:r>
              <a:rPr lang="en-GB" dirty="0" err="1"/>
              <a:t>Dr.</a:t>
            </a:r>
            <a:r>
              <a:rPr lang="en-GB" dirty="0"/>
              <a:t> Edward </a:t>
            </a:r>
            <a:r>
              <a:rPr lang="en-GB" dirty="0" err="1"/>
              <a:t>Pershwitz</a:t>
            </a:r>
            <a:endParaRPr lang="en-GB" dirty="0"/>
          </a:p>
          <a:p>
            <a:pPr marL="342900" indent="-342900">
              <a:buFont typeface="Arial" panose="020B0604020202020204" pitchFamily="34" charset="0"/>
              <a:buChar char="•"/>
            </a:pPr>
            <a:r>
              <a:rPr lang="en-GB" dirty="0"/>
              <a:t>3 MTS TDL JADL remote conferences (G2M) between June and July 2019</a:t>
            </a:r>
          </a:p>
          <a:p>
            <a:pPr marL="342900" indent="-342900">
              <a:buFont typeface="Arial" panose="020B0604020202020204" pitchFamily="34" charset="0"/>
              <a:buChar char="•"/>
            </a:pPr>
            <a:r>
              <a:rPr lang="en-GB" dirty="0"/>
              <a:t>Creation of a NWI: </a:t>
            </a:r>
            <a:r>
              <a:rPr lang="en-GB" dirty="0">
                <a:hlinkClick r:id="rId2"/>
              </a:rPr>
              <a:t>Test Description Languages in Joint Agile Delivery Projects</a:t>
            </a:r>
            <a:endParaRPr lang="en-GB" dirty="0"/>
          </a:p>
          <a:p>
            <a:pPr marL="702900" lvl="1" indent="-342900">
              <a:buFont typeface="Arial" panose="020B0604020202020204" pitchFamily="34" charset="0"/>
              <a:buChar char="•"/>
            </a:pPr>
            <a:r>
              <a:rPr lang="en-GB" dirty="0"/>
              <a:t>It is discussed how JADL and TDL cover the needs for JAD projects, exemplified by the NFV domain. Commonalities and differences of both approaches are identified, from which conclusions for enhancing the test technology and tools landscape at ETSI MTS are drawn.</a:t>
            </a:r>
          </a:p>
          <a:p>
            <a:pPr marL="702900" lvl="1" indent="-342900">
              <a:buFont typeface="Arial" panose="020B0604020202020204" pitchFamily="34" charset="0"/>
              <a:buChar char="•"/>
            </a:pPr>
            <a:r>
              <a:rPr lang="en-GB" dirty="0"/>
              <a:t>TB adoption of WI: 11-Jul-2019</a:t>
            </a:r>
          </a:p>
          <a:p>
            <a:pPr marL="702900" lvl="1" indent="-342900">
              <a:buFont typeface="Arial" panose="020B0604020202020204" pitchFamily="34" charset="0"/>
              <a:buChar char="•"/>
            </a:pPr>
            <a:r>
              <a:rPr lang="en-GB" dirty="0"/>
              <a:t>Currently standstill – </a:t>
            </a:r>
            <a:r>
              <a:rPr lang="en-GB" dirty="0" err="1"/>
              <a:t>Futurewei</a:t>
            </a:r>
            <a:r>
              <a:rPr lang="en-GB" dirty="0"/>
              <a:t> ceased operation due to US/China trade tensions!</a:t>
            </a:r>
          </a:p>
        </p:txBody>
      </p:sp>
    </p:spTree>
    <p:extLst>
      <p:ext uri="{BB962C8B-B14F-4D97-AF65-F5344CB8AC3E}">
        <p14:creationId xmlns:p14="http://schemas.microsoft.com/office/powerpoint/2010/main" val="972717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C5AE-6ACA-47DB-A37C-25EB01DC8CCB}"/>
              </a:ext>
            </a:extLst>
          </p:cNvPr>
          <p:cNvSpPr>
            <a:spLocks noGrp="1"/>
          </p:cNvSpPr>
          <p:nvPr>
            <p:ph type="title"/>
          </p:nvPr>
        </p:nvSpPr>
        <p:spPr/>
        <p:txBody>
          <a:bodyPr/>
          <a:lstStyle/>
          <a:p>
            <a:r>
              <a:rPr lang="en-GB" dirty="0"/>
              <a:t>TDL/TOP roadmap</a:t>
            </a:r>
          </a:p>
        </p:txBody>
      </p:sp>
      <p:graphicFrame>
        <p:nvGraphicFramePr>
          <p:cNvPr id="5" name="Content Placeholder 4">
            <a:extLst>
              <a:ext uri="{FF2B5EF4-FFF2-40B4-BE49-F238E27FC236}">
                <a16:creationId xmlns:a16="http://schemas.microsoft.com/office/drawing/2014/main" id="{40F82778-91D1-47C6-ABD0-F4B85F30C0A8}"/>
              </a:ext>
            </a:extLst>
          </p:cNvPr>
          <p:cNvGraphicFramePr>
            <a:graphicFrameLocks noGrp="1"/>
          </p:cNvGraphicFramePr>
          <p:nvPr>
            <p:ph sz="quarter" idx="10"/>
            <p:extLst>
              <p:ext uri="{D42A27DB-BD31-4B8C-83A1-F6EECF244321}">
                <p14:modId xmlns:p14="http://schemas.microsoft.com/office/powerpoint/2010/main" val="1697930199"/>
              </p:ext>
            </p:extLst>
          </p:nvPr>
        </p:nvGraphicFramePr>
        <p:xfrm>
          <a:off x="609759" y="1332932"/>
          <a:ext cx="10854360" cy="4766196"/>
        </p:xfrm>
        <a:graphic>
          <a:graphicData uri="http://schemas.openxmlformats.org/drawingml/2006/table">
            <a:tbl>
              <a:tblPr firstRow="1" firstCol="1" bandRow="1">
                <a:tableStyleId>{5C22544A-7EE6-4342-B048-85BDC9FD1C3A}</a:tableStyleId>
              </a:tblPr>
              <a:tblGrid>
                <a:gridCol w="1082563">
                  <a:extLst>
                    <a:ext uri="{9D8B030D-6E8A-4147-A177-3AD203B41FA5}">
                      <a16:colId xmlns:a16="http://schemas.microsoft.com/office/drawing/2014/main" val="3360559495"/>
                    </a:ext>
                  </a:extLst>
                </a:gridCol>
                <a:gridCol w="3261815">
                  <a:extLst>
                    <a:ext uri="{9D8B030D-6E8A-4147-A177-3AD203B41FA5}">
                      <a16:colId xmlns:a16="http://schemas.microsoft.com/office/drawing/2014/main" val="1102839102"/>
                    </a:ext>
                  </a:extLst>
                </a:gridCol>
                <a:gridCol w="3016156">
                  <a:extLst>
                    <a:ext uri="{9D8B030D-6E8A-4147-A177-3AD203B41FA5}">
                      <a16:colId xmlns:a16="http://schemas.microsoft.com/office/drawing/2014/main" val="590743061"/>
                    </a:ext>
                  </a:extLst>
                </a:gridCol>
                <a:gridCol w="3493826">
                  <a:extLst>
                    <a:ext uri="{9D8B030D-6E8A-4147-A177-3AD203B41FA5}">
                      <a16:colId xmlns:a16="http://schemas.microsoft.com/office/drawing/2014/main" val="3538191293"/>
                    </a:ext>
                  </a:extLst>
                </a:gridCol>
              </a:tblGrid>
              <a:tr h="258115">
                <a:tc>
                  <a:txBody>
                    <a:bodyPr/>
                    <a:lstStyle/>
                    <a:p>
                      <a:pPr>
                        <a:lnSpc>
                          <a:spcPct val="107000"/>
                        </a:lnSpc>
                        <a:spcAft>
                          <a:spcPts val="0"/>
                        </a:spcAft>
                      </a:pPr>
                      <a:r>
                        <a:rPr lang="en-GB" sz="1600" dirty="0">
                          <a:effectLst/>
                        </a:rPr>
                        <a:t>Year</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TDL</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TOP</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Methodology</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940278"/>
                  </a:ext>
                </a:extLst>
              </a:tr>
              <a:tr h="475124">
                <a:tc>
                  <a:txBody>
                    <a:bodyPr/>
                    <a:lstStyle/>
                    <a:p>
                      <a:pPr>
                        <a:lnSpc>
                          <a:spcPct val="107000"/>
                        </a:lnSpc>
                        <a:spcAft>
                          <a:spcPts val="0"/>
                        </a:spcAft>
                      </a:pPr>
                      <a:r>
                        <a:rPr lang="en-GB" sz="1600" dirty="0">
                          <a:effectLst/>
                        </a:rPr>
                        <a:t>2020</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0530860"/>
                  </a:ext>
                </a:extLst>
              </a:tr>
              <a:tr h="949152">
                <a:tc rowSpan="2">
                  <a:txBody>
                    <a:bodyPr/>
                    <a:lstStyle/>
                    <a:p>
                      <a:pPr>
                        <a:lnSpc>
                          <a:spcPct val="107000"/>
                        </a:lnSpc>
                        <a:spcAft>
                          <a:spcPts val="0"/>
                        </a:spcAft>
                      </a:pPr>
                      <a:r>
                        <a:rPr lang="en-GB" sz="1600" dirty="0">
                          <a:effectLst/>
                        </a:rPr>
                        <a:t>2021</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Standardise a default TDL textual syntax to directly support end-users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Support for tabular data values specifications in TDL specifications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a:effectLst/>
                        </a:rPr>
                        <a:t>Elaborate a defined way to derive test descriptions from test objectives; provide guidelines for a semi-automatic workflow</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1389049"/>
                  </a:ext>
                </a:extLst>
              </a:tr>
              <a:tr h="1146217">
                <a:tc vMerge="1">
                  <a:txBody>
                    <a:bodyPr/>
                    <a:lstStyle/>
                    <a:p>
                      <a:endParaRPr lang="en-GB"/>
                    </a:p>
                  </a:txBody>
                  <a:tcPr/>
                </a:tc>
                <a:tc>
                  <a:txBody>
                    <a:bodyPr/>
                    <a:lstStyle/>
                    <a:p>
                      <a:pPr algn="l">
                        <a:lnSpc>
                          <a:spcPct val="107000"/>
                        </a:lnSpc>
                        <a:spcAft>
                          <a:spcPts val="0"/>
                        </a:spcAft>
                      </a:pPr>
                      <a:r>
                        <a:rPr lang="en-GB" sz="1600" dirty="0">
                          <a:effectLst/>
                        </a:rPr>
                        <a:t>Extensions towards parameterizable test objectives and re-usable events in TDL-TO</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Support of existing test execution frameworks besides TTCN-3, e.g. support of Python-based test environments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Methodology for interoperability testing to support a new class of systems, e.g. cloud-based and AI-enabled applications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81089005"/>
                  </a:ext>
                </a:extLst>
              </a:tr>
              <a:tr h="798247">
                <a:tc rowSpan="3">
                  <a:txBody>
                    <a:bodyPr/>
                    <a:lstStyle/>
                    <a:p>
                      <a:pPr>
                        <a:lnSpc>
                          <a:spcPct val="107000"/>
                        </a:lnSpc>
                        <a:spcAft>
                          <a:spcPts val="0"/>
                        </a:spcAft>
                      </a:pPr>
                      <a:r>
                        <a:rPr lang="en-GB" sz="1600" dirty="0">
                          <a:effectLst/>
                        </a:rPr>
                        <a:t>2022+</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l">
                        <a:lnSpc>
                          <a:spcPct val="107000"/>
                        </a:lnSpc>
                        <a:spcAft>
                          <a:spcPts val="0"/>
                        </a:spcAft>
                      </a:pPr>
                      <a:r>
                        <a:rPr lang="en-GB" sz="1600" dirty="0">
                          <a:effectLst/>
                        </a:rPr>
                        <a:t>Besides functional tests, test specification support of further testing kinds such as stochastic tests (endurance and performance), adaptive tests (of intelligent systems), security tests (attack patterns) etc.</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5795705"/>
                  </a:ext>
                </a:extLst>
              </a:tr>
              <a:tr h="528182">
                <a:tc vMerge="1">
                  <a:txBody>
                    <a:bodyPr/>
                    <a:lstStyle/>
                    <a:p>
                      <a:endParaRPr lang="en-GB"/>
                    </a:p>
                  </a:txBody>
                  <a:tcPr/>
                </a:tc>
                <a:tc gridSpan="3">
                  <a:txBody>
                    <a:bodyPr/>
                    <a:lstStyle/>
                    <a:p>
                      <a:pPr algn="l">
                        <a:lnSpc>
                          <a:spcPct val="107000"/>
                        </a:lnSpc>
                        <a:spcAft>
                          <a:spcPts val="0"/>
                        </a:spcAft>
                      </a:pPr>
                      <a:r>
                        <a:rPr lang="en-GB" sz="1600" dirty="0">
                          <a:effectLst/>
                        </a:rPr>
                        <a:t>Provide an approach, based on model transformation and meta-modelling, to map TDL specifications to any arbitrary general-purpose language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2202936"/>
                  </a:ext>
                </a:extLst>
              </a:tr>
              <a:tr h="528182">
                <a:tc vMerge="1">
                  <a:txBody>
                    <a:bodyPr/>
                    <a:lstStyle/>
                    <a:p>
                      <a:endParaRPr lang="en-GB"/>
                    </a:p>
                  </a:txBody>
                  <a:tcPr/>
                </a:tc>
                <a:tc gridSpan="3">
                  <a:txBody>
                    <a:bodyPr/>
                    <a:lstStyle/>
                    <a:p>
                      <a:pPr algn="l">
                        <a:lnSpc>
                          <a:spcPct val="107000"/>
                        </a:lnSpc>
                        <a:spcAft>
                          <a:spcPts val="0"/>
                        </a:spcAft>
                      </a:pPr>
                      <a:r>
                        <a:rPr lang="en-GB" sz="1600" dirty="0">
                          <a:effectLst/>
                        </a:rPr>
                        <a:t>Elaborate on an execution semantics for TDL specifications to provide direct execution of TDL specifications, e.g. within a containerized architecture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54788265"/>
                  </a:ext>
                </a:extLst>
              </a:tr>
            </a:tbl>
          </a:graphicData>
        </a:graphic>
      </p:graphicFrame>
    </p:spTree>
    <p:extLst>
      <p:ext uri="{BB962C8B-B14F-4D97-AF65-F5344CB8AC3E}">
        <p14:creationId xmlns:p14="http://schemas.microsoft.com/office/powerpoint/2010/main" val="191285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TDL/JADL joint effort</a:t>
            </a:r>
          </a:p>
          <a:p>
            <a:pPr marL="342900" indent="-342900">
              <a:buFont typeface="Arial" panose="020B0604020202020204" pitchFamily="34" charset="0"/>
              <a:buChar char="•"/>
            </a:pPr>
            <a:r>
              <a:rPr lang="en-GB" dirty="0"/>
              <a:t>TDL work items</a:t>
            </a:r>
          </a:p>
          <a:p>
            <a:pPr marL="342900" indent="-342900">
              <a:buFont typeface="Arial" panose="020B0604020202020204" pitchFamily="34" charset="0"/>
              <a:buChar char="•"/>
            </a:pPr>
            <a:r>
              <a:rPr lang="en-GB" dirty="0"/>
              <a:t>STF 577</a:t>
            </a:r>
          </a:p>
          <a:p>
            <a:pPr marL="342900" indent="-342900">
              <a:buFont typeface="Arial" panose="020B0604020202020204" pitchFamily="34" charset="0"/>
              <a:buChar char="•"/>
            </a:pPr>
            <a:r>
              <a:rPr lang="en-GB" dirty="0"/>
              <a:t>TOP maintenance</a:t>
            </a:r>
          </a:p>
          <a:p>
            <a:pPr marL="342900" indent="-342900">
              <a:buFont typeface="Arial" panose="020B0604020202020204" pitchFamily="34" charset="0"/>
              <a:buChar char="•"/>
            </a:pPr>
            <a:r>
              <a:rPr lang="en-GB" dirty="0"/>
              <a:t>UCAAT 2019 recap, promotion, outreach</a:t>
            </a:r>
          </a:p>
          <a:p>
            <a:pPr marL="342900" indent="-342900">
              <a:buFont typeface="Arial" panose="020B0604020202020204" pitchFamily="34" charset="0"/>
              <a:buChar char="•"/>
            </a:pPr>
            <a:r>
              <a:rPr lang="en-GB" dirty="0"/>
              <a:t>TDL roadmap</a:t>
            </a:r>
          </a:p>
          <a:p>
            <a:pPr marL="342900" indent="-342900">
              <a:buFont typeface="Arial" panose="020B0604020202020204" pitchFamily="34" charset="0"/>
              <a:buChar char="•"/>
            </a:pPr>
            <a:r>
              <a:rPr lang="en-GB" dirty="0"/>
              <a:t>Actions</a:t>
            </a:r>
          </a:p>
        </p:txBody>
      </p:sp>
    </p:spTree>
    <p:extLst>
      <p:ext uri="{BB962C8B-B14F-4D97-AF65-F5344CB8AC3E}">
        <p14:creationId xmlns:p14="http://schemas.microsoft.com/office/powerpoint/2010/main" val="374125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TDL/JADL Joint Effort</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Reach out to </a:t>
            </a:r>
            <a:r>
              <a:rPr lang="en-GB" dirty="0" err="1"/>
              <a:t>Futurewei</a:t>
            </a:r>
            <a:r>
              <a:rPr lang="en-GB" dirty="0"/>
              <a:t> again</a:t>
            </a:r>
          </a:p>
          <a:p>
            <a:pPr marL="702900" lvl="1" indent="-342900">
              <a:buFont typeface="Arial" panose="020B0604020202020204" pitchFamily="34" charset="0"/>
              <a:buChar char="•"/>
            </a:pPr>
            <a:r>
              <a:rPr lang="en-GB" dirty="0"/>
              <a:t>Check if there is any perspective on further work until MTS#80 </a:t>
            </a:r>
          </a:p>
          <a:p>
            <a:pPr marL="702900" lvl="1" indent="-342900">
              <a:buFont typeface="Arial" panose="020B0604020202020204" pitchFamily="34" charset="0"/>
              <a:buChar char="•"/>
            </a:pPr>
            <a:r>
              <a:rPr lang="en-GB" dirty="0"/>
              <a:t>Decide how to proceed with the WI in May</a:t>
            </a:r>
          </a:p>
          <a:p>
            <a:pPr marL="342900" indent="-342900">
              <a:buFont typeface="Arial" panose="020B0604020202020204" pitchFamily="34" charset="0"/>
              <a:buChar char="•"/>
            </a:pPr>
            <a:r>
              <a:rPr lang="en-GB" dirty="0"/>
              <a:t>Target dates to be updated once we have feedback from Frank and Edward</a:t>
            </a:r>
          </a:p>
        </p:txBody>
      </p:sp>
    </p:spTree>
    <p:extLst>
      <p:ext uri="{BB962C8B-B14F-4D97-AF65-F5344CB8AC3E}">
        <p14:creationId xmlns:p14="http://schemas.microsoft.com/office/powerpoint/2010/main" val="234992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B991-F740-4B4D-91B6-2185D0C27B53}"/>
              </a:ext>
            </a:extLst>
          </p:cNvPr>
          <p:cNvSpPr>
            <a:spLocks noGrp="1"/>
          </p:cNvSpPr>
          <p:nvPr>
            <p:ph type="title"/>
          </p:nvPr>
        </p:nvSpPr>
        <p:spPr/>
        <p:txBody>
          <a:bodyPr/>
          <a:lstStyle/>
          <a:p>
            <a:r>
              <a:rPr lang="en-GB" dirty="0"/>
              <a:t>Work Items</a:t>
            </a:r>
          </a:p>
        </p:txBody>
      </p:sp>
      <p:pic>
        <p:nvPicPr>
          <p:cNvPr id="1025" name="Picture 3" descr="New Work Item">
            <a:extLst>
              <a:ext uri="{FF2B5EF4-FFF2-40B4-BE49-F238E27FC236}">
                <a16:creationId xmlns:a16="http://schemas.microsoft.com/office/drawing/2014/main" id="{9E6B4A35-3D43-428E-981C-3545F6B8A9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8DE5777C-39E4-7D45-A858-D3A2FB4AD6C0}"/>
              </a:ext>
            </a:extLst>
          </p:cNvPr>
          <p:cNvGraphicFramePr>
            <a:graphicFrameLocks noGrp="1"/>
          </p:cNvGraphicFramePr>
          <p:nvPr>
            <p:extLst>
              <p:ext uri="{D42A27DB-BD31-4B8C-83A1-F6EECF244321}">
                <p14:modId xmlns:p14="http://schemas.microsoft.com/office/powerpoint/2010/main" val="3045005230"/>
              </p:ext>
            </p:extLst>
          </p:nvPr>
        </p:nvGraphicFramePr>
        <p:xfrm>
          <a:off x="609759" y="1331857"/>
          <a:ext cx="11103272" cy="4847658"/>
        </p:xfrm>
        <a:graphic>
          <a:graphicData uri="http://schemas.openxmlformats.org/drawingml/2006/table">
            <a:tbl>
              <a:tblPr firstRow="1" firstCol="1" bandRow="1">
                <a:tableStyleId>{9D7B26C5-4107-4FEC-AEDC-1716B250A1EF}</a:tableStyleId>
              </a:tblPr>
              <a:tblGrid>
                <a:gridCol w="3875155">
                  <a:extLst>
                    <a:ext uri="{9D8B030D-6E8A-4147-A177-3AD203B41FA5}">
                      <a16:colId xmlns:a16="http://schemas.microsoft.com/office/drawing/2014/main" val="3975083714"/>
                    </a:ext>
                  </a:extLst>
                </a:gridCol>
                <a:gridCol w="3189515">
                  <a:extLst>
                    <a:ext uri="{9D8B030D-6E8A-4147-A177-3AD203B41FA5}">
                      <a16:colId xmlns:a16="http://schemas.microsoft.com/office/drawing/2014/main" val="4278363209"/>
                    </a:ext>
                  </a:extLst>
                </a:gridCol>
                <a:gridCol w="1709057">
                  <a:extLst>
                    <a:ext uri="{9D8B030D-6E8A-4147-A177-3AD203B41FA5}">
                      <a16:colId xmlns:a16="http://schemas.microsoft.com/office/drawing/2014/main" val="122529197"/>
                    </a:ext>
                  </a:extLst>
                </a:gridCol>
                <a:gridCol w="2329545">
                  <a:extLst>
                    <a:ext uri="{9D8B030D-6E8A-4147-A177-3AD203B41FA5}">
                      <a16:colId xmlns:a16="http://schemas.microsoft.com/office/drawing/2014/main" val="2477871742"/>
                    </a:ext>
                  </a:extLst>
                </a:gridCol>
              </a:tblGrid>
              <a:tr h="222830">
                <a:tc gridSpan="4">
                  <a:txBody>
                    <a:bodyPr/>
                    <a:lstStyle/>
                    <a:p>
                      <a:pPr algn="l" fontAlgn="auto" hangingPunct="1">
                        <a:lnSpc>
                          <a:spcPct val="115000"/>
                        </a:lnSpc>
                        <a:spcAft>
                          <a:spcPts val="0"/>
                        </a:spcAft>
                      </a:pPr>
                      <a:r>
                        <a:rPr lang="en-GB" sz="1600" dirty="0">
                          <a:effectLst/>
                        </a:rPr>
                        <a:t>MTS TDL</a:t>
                      </a:r>
                      <a:endParaRPr lang="en-DE"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hMerge="1">
                  <a:txBody>
                    <a:bodyPr/>
                    <a:lstStyle/>
                    <a:p>
                      <a:endParaRPr lang="en-DE"/>
                    </a:p>
                  </a:txBody>
                  <a:tcPr/>
                </a:tc>
                <a:tc hMerge="1">
                  <a:txBody>
                    <a:bodyPr/>
                    <a:lstStyle/>
                    <a:p>
                      <a:endParaRPr lang="en-DE"/>
                    </a:p>
                  </a:txBody>
                  <a:tcPr/>
                </a:tc>
                <a:tc hMerge="1">
                  <a:txBody>
                    <a:bodyPr/>
                    <a:lstStyle/>
                    <a:p>
                      <a:endParaRPr lang="en-DE"/>
                    </a:p>
                  </a:txBody>
                  <a:tcPr/>
                </a:tc>
                <a:extLst>
                  <a:ext uri="{0D108BD9-81ED-4DB2-BD59-A6C34878D82A}">
                    <a16:rowId xmlns:a16="http://schemas.microsoft.com/office/drawing/2014/main" val="217554494"/>
                  </a:ext>
                </a:extLst>
              </a:tr>
              <a:tr h="498612">
                <a:tc>
                  <a:txBody>
                    <a:bodyPr/>
                    <a:lstStyle/>
                    <a:p>
                      <a:pPr algn="l" hangingPunct="0">
                        <a:lnSpc>
                          <a:spcPct val="115000"/>
                        </a:lnSpc>
                        <a:spcAft>
                          <a:spcPts val="0"/>
                        </a:spcAft>
                      </a:pPr>
                      <a:r>
                        <a:rPr lang="en-GB" sz="1600" u="sng">
                          <a:effectLst/>
                          <a:hlinkClick r:id="rId3"/>
                        </a:rPr>
                        <a:t>RTR/MTS-TDL103119v121 (TR 103 119)</a:t>
                      </a:r>
                      <a:r>
                        <a:rPr lang="en-GB" sz="1600">
                          <a:effectLst/>
                        </a:rPr>
                        <a:t> </a:t>
                      </a:r>
                      <a:br>
                        <a:rPr lang="en-GB" sz="1600">
                          <a:effectLst/>
                        </a:rPr>
                      </a:br>
                      <a:r>
                        <a:rPr lang="en-GB" sz="1600">
                          <a:effectLst/>
                        </a:rPr>
                        <a:t> </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4"/>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dirty="0">
                          <a:effectLst/>
                          <a:hlinkClick r:id="rId4"/>
                        </a:rPr>
                        <a:t>Early draft</a:t>
                      </a:r>
                      <a:endParaRPr lang="en-DE"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Makedonski Philip</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3954804767"/>
                  </a:ext>
                </a:extLst>
              </a:tr>
              <a:tr h="498612">
                <a:tc>
                  <a:txBody>
                    <a:bodyPr/>
                    <a:lstStyle/>
                    <a:p>
                      <a:pPr algn="l" hangingPunct="0">
                        <a:lnSpc>
                          <a:spcPct val="115000"/>
                        </a:lnSpc>
                        <a:spcAft>
                          <a:spcPts val="0"/>
                        </a:spcAft>
                      </a:pPr>
                      <a:r>
                        <a:rPr lang="de-DE" sz="1600" u="sng">
                          <a:effectLst/>
                          <a:hlinkClick r:id="rId5"/>
                        </a:rPr>
                        <a:t>RES/MTS-TDL1191v151 (ES 203 119-1)</a:t>
                      </a:r>
                      <a:r>
                        <a:rPr lang="de-DE" sz="1600">
                          <a:effectLst/>
                        </a:rPr>
                        <a:t> </a:t>
                      </a:r>
                      <a:br>
                        <a:rPr lang="de-DE" sz="1600">
                          <a:effectLst/>
                        </a:rPr>
                      </a:br>
                      <a:r>
                        <a:rPr lang="de-DE" sz="1600">
                          <a:effectLst/>
                        </a:rPr>
                        <a:t>TDL Meta-Model</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6"/>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6"/>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Käärik Martti</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3767571050"/>
                  </a:ext>
                </a:extLst>
              </a:tr>
              <a:tr h="498612">
                <a:tc>
                  <a:txBody>
                    <a:bodyPr/>
                    <a:lstStyle/>
                    <a:p>
                      <a:pPr algn="l" hangingPunct="0">
                        <a:lnSpc>
                          <a:spcPct val="115000"/>
                        </a:lnSpc>
                        <a:spcAft>
                          <a:spcPts val="0"/>
                        </a:spcAft>
                      </a:pPr>
                      <a:r>
                        <a:rPr lang="en-GB" sz="1600" u="sng">
                          <a:effectLst/>
                          <a:hlinkClick r:id="rId7"/>
                        </a:rPr>
                        <a:t>RES/MTS-TDL1192v141 (ES 203 119-2)</a:t>
                      </a:r>
                      <a:r>
                        <a:rPr lang="en-GB" sz="1600">
                          <a:effectLst/>
                        </a:rPr>
                        <a:t> </a:t>
                      </a:r>
                      <a:br>
                        <a:rPr lang="en-GB" sz="1600">
                          <a:effectLst/>
                        </a:rPr>
                      </a:br>
                      <a:r>
                        <a:rPr lang="en-GB" sz="1600">
                          <a:effectLst/>
                        </a:rPr>
                        <a:t> </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8"/>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8"/>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Kristoffersen Finn</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478634406"/>
                  </a:ext>
                </a:extLst>
              </a:tr>
              <a:tr h="498612">
                <a:tc>
                  <a:txBody>
                    <a:bodyPr/>
                    <a:lstStyle/>
                    <a:p>
                      <a:pPr algn="l" hangingPunct="0">
                        <a:lnSpc>
                          <a:spcPct val="115000"/>
                        </a:lnSpc>
                        <a:spcAft>
                          <a:spcPts val="0"/>
                        </a:spcAft>
                      </a:pPr>
                      <a:r>
                        <a:rPr lang="en-GB" sz="1600" u="sng">
                          <a:effectLst/>
                          <a:hlinkClick r:id="rId9"/>
                        </a:rPr>
                        <a:t>RES/MTS-TDL1193v141 (ES 203 119-3)</a:t>
                      </a:r>
                      <a:r>
                        <a:rPr lang="en-GB" sz="1600">
                          <a:effectLst/>
                        </a:rPr>
                        <a:t> </a:t>
                      </a:r>
                      <a:br>
                        <a:rPr lang="en-GB" sz="1600">
                          <a:effectLst/>
                        </a:rPr>
                      </a:br>
                      <a:r>
                        <a:rPr lang="en-GB" sz="1600">
                          <a:effectLst/>
                        </a:rPr>
                        <a:t> </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0"/>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0"/>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Makedonski Philip</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994448338"/>
                  </a:ext>
                </a:extLst>
              </a:tr>
              <a:tr h="498612">
                <a:tc>
                  <a:txBody>
                    <a:bodyPr/>
                    <a:lstStyle/>
                    <a:p>
                      <a:pPr algn="l" hangingPunct="0">
                        <a:lnSpc>
                          <a:spcPct val="115000"/>
                        </a:lnSpc>
                        <a:spcAft>
                          <a:spcPts val="0"/>
                        </a:spcAft>
                      </a:pPr>
                      <a:r>
                        <a:rPr lang="en-GB" sz="1600" u="sng">
                          <a:effectLst/>
                          <a:hlinkClick r:id="rId11"/>
                        </a:rPr>
                        <a:t>RES/MTS-TDL1197v121 (ES 203 119-7)</a:t>
                      </a:r>
                      <a:r>
                        <a:rPr lang="en-GB" sz="1600">
                          <a:effectLst/>
                        </a:rPr>
                        <a:t> </a:t>
                      </a:r>
                      <a:br>
                        <a:rPr lang="en-GB" sz="1600">
                          <a:effectLst/>
                        </a:rPr>
                      </a:br>
                      <a:r>
                        <a:rPr lang="en-GB" sz="1600">
                          <a:effectLst/>
                        </a:rPr>
                        <a:t> </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2"/>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2"/>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Makedonski Philip</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2050800447"/>
                  </a:ext>
                </a:extLst>
              </a:tr>
              <a:tr h="430540">
                <a:tc>
                  <a:txBody>
                    <a:bodyPr/>
                    <a:lstStyle/>
                    <a:p>
                      <a:pPr algn="l" hangingPunct="0">
                        <a:lnSpc>
                          <a:spcPct val="115000"/>
                        </a:lnSpc>
                        <a:spcAft>
                          <a:spcPts val="0"/>
                        </a:spcAft>
                      </a:pPr>
                      <a:r>
                        <a:rPr lang="en-GB" sz="1600" u="sng">
                          <a:effectLst/>
                          <a:hlinkClick r:id="rId13"/>
                        </a:rPr>
                        <a:t>DTR/MTS-TDL1 (TR )</a:t>
                      </a:r>
                      <a:r>
                        <a:rPr lang="en-GB" sz="1600">
                          <a:effectLst/>
                        </a:rPr>
                        <a:t> </a:t>
                      </a:r>
                      <a:br>
                        <a:rPr lang="en-GB" sz="1600">
                          <a:effectLst/>
                        </a:rPr>
                      </a:br>
                      <a:r>
                        <a:rPr lang="en-GB" sz="1600">
                          <a:effectLst/>
                        </a:rPr>
                        <a:t> </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4"/>
                        </a:rPr>
                        <a:t>TB adoption of WI (2019-07-11)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4"/>
                        </a:rPr>
                        <a:t>Start of work</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Massoudian Frank</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430299713"/>
                  </a:ext>
                </a:extLst>
              </a:tr>
              <a:tr h="498612">
                <a:tc>
                  <a:txBody>
                    <a:bodyPr/>
                    <a:lstStyle/>
                    <a:p>
                      <a:pPr algn="l" hangingPunct="0">
                        <a:lnSpc>
                          <a:spcPct val="115000"/>
                        </a:lnSpc>
                        <a:spcAft>
                          <a:spcPts val="0"/>
                        </a:spcAft>
                      </a:pPr>
                      <a:r>
                        <a:rPr lang="en-GB" sz="1600" u="sng">
                          <a:effectLst/>
                          <a:hlinkClick r:id="rId15"/>
                        </a:rPr>
                        <a:t>RES/MTS-TDL1-6v121 (ES 203 119-6)</a:t>
                      </a:r>
                      <a:r>
                        <a:rPr lang="en-GB" sz="1600">
                          <a:effectLst/>
                        </a:rPr>
                        <a:t> </a:t>
                      </a:r>
                      <a:br>
                        <a:rPr lang="en-GB" sz="1600">
                          <a:effectLst/>
                        </a:rPr>
                      </a:br>
                      <a:r>
                        <a:rPr lang="en-GB" sz="1600">
                          <a:effectLst/>
                        </a:rPr>
                        <a:t>Mapping to TTCN-3</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6"/>
                        </a:rPr>
                        <a:t>Start of work (2019-07-01)</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6"/>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a:effectLst/>
                        </a:rPr>
                        <a:t>Käärik Martti</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1851396497"/>
                  </a:ext>
                </a:extLst>
              </a:tr>
              <a:tr h="498612">
                <a:tc>
                  <a:txBody>
                    <a:bodyPr/>
                    <a:lstStyle/>
                    <a:p>
                      <a:pPr algn="l" hangingPunct="0">
                        <a:lnSpc>
                          <a:spcPct val="115000"/>
                        </a:lnSpc>
                        <a:spcAft>
                          <a:spcPts val="0"/>
                        </a:spcAft>
                      </a:pPr>
                      <a:r>
                        <a:rPr lang="en-GB" sz="1600" u="sng" dirty="0">
                          <a:effectLst/>
                          <a:hlinkClick r:id="rId17"/>
                        </a:rPr>
                        <a:t>RES/MTS-TDL4v141 (ES 203 119-4)</a:t>
                      </a:r>
                      <a:r>
                        <a:rPr lang="en-GB" sz="1600" dirty="0">
                          <a:effectLst/>
                        </a:rPr>
                        <a:t> </a:t>
                      </a:r>
                      <a:br>
                        <a:rPr lang="en-GB" sz="1600" dirty="0">
                          <a:effectLst/>
                        </a:rPr>
                      </a:br>
                      <a:r>
                        <a:rPr lang="en-GB" sz="1600" dirty="0">
                          <a:effectLst/>
                        </a:rPr>
                        <a:t> </a:t>
                      </a:r>
                      <a:endParaRPr lang="en-DE"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dirty="0">
                          <a:effectLst/>
                          <a:hlinkClick r:id="rId18"/>
                        </a:rPr>
                        <a:t>Start of work (2019-07-01)</a:t>
                      </a:r>
                      <a:endParaRPr lang="en-DE"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u="sng">
                          <a:effectLst/>
                          <a:hlinkClick r:id="rId18"/>
                        </a:rPr>
                        <a:t>Early draft</a:t>
                      </a:r>
                      <a:endParaRPr lang="en-DE"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tc>
                  <a:txBody>
                    <a:bodyPr/>
                    <a:lstStyle/>
                    <a:p>
                      <a:pPr algn="l" hangingPunct="0">
                        <a:lnSpc>
                          <a:spcPct val="115000"/>
                        </a:lnSpc>
                        <a:spcAft>
                          <a:spcPts val="0"/>
                        </a:spcAft>
                      </a:pPr>
                      <a:r>
                        <a:rPr lang="en-GB" sz="1600" dirty="0" err="1">
                          <a:effectLst/>
                        </a:rPr>
                        <a:t>Kristoffersen</a:t>
                      </a:r>
                      <a:r>
                        <a:rPr lang="en-GB" sz="1600" dirty="0">
                          <a:effectLst/>
                        </a:rPr>
                        <a:t> Finn</a:t>
                      </a:r>
                      <a:endParaRPr lang="en-DE"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700" marR="12700" marT="12700" marB="12700" anchor="ctr"/>
                </a:tc>
                <a:extLst>
                  <a:ext uri="{0D108BD9-81ED-4DB2-BD59-A6C34878D82A}">
                    <a16:rowId xmlns:a16="http://schemas.microsoft.com/office/drawing/2014/main" val="3741438666"/>
                  </a:ext>
                </a:extLst>
              </a:tr>
            </a:tbl>
          </a:graphicData>
        </a:graphic>
      </p:graphicFrame>
    </p:spTree>
    <p:extLst>
      <p:ext uri="{BB962C8B-B14F-4D97-AF65-F5344CB8AC3E}">
        <p14:creationId xmlns:p14="http://schemas.microsoft.com/office/powerpoint/2010/main" val="324863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STF 577</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Start of work delayed due to the usual administrative hiccups</a:t>
            </a:r>
          </a:p>
          <a:p>
            <a:pPr marL="342900" indent="-342900">
              <a:buFont typeface="Arial" panose="020B0604020202020204" pitchFamily="34" charset="0"/>
              <a:buChar char="•"/>
            </a:pPr>
            <a:r>
              <a:rPr lang="en-GB" dirty="0"/>
              <a:t>Additional delays due to availability constraints, UCAAT, holidays, other issues</a:t>
            </a:r>
          </a:p>
          <a:p>
            <a:pPr marL="342900" indent="-342900">
              <a:buFont typeface="Arial" panose="020B0604020202020204" pitchFamily="34" charset="0"/>
              <a:buChar char="•"/>
            </a:pPr>
            <a:r>
              <a:rPr lang="en-GB" dirty="0"/>
              <a:t>Progress on key topics during remote work and bi-weekly conference calls</a:t>
            </a:r>
          </a:p>
          <a:p>
            <a:pPr marL="342900" indent="-342900">
              <a:buFont typeface="Arial" panose="020B0604020202020204" pitchFamily="34" charset="0"/>
              <a:buChar char="•"/>
            </a:pPr>
            <a:r>
              <a:rPr lang="en-GB" dirty="0"/>
              <a:t>Face-to-face working session co-located with MTS#79</a:t>
            </a:r>
          </a:p>
          <a:p>
            <a:pPr marL="342900" indent="-342900">
              <a:buFont typeface="Arial" panose="020B0604020202020204" pitchFamily="34" charset="0"/>
              <a:buChar char="•"/>
            </a:pPr>
            <a:r>
              <a:rPr lang="en-GB" dirty="0"/>
              <a:t>Drafts expected on Jan 31st</a:t>
            </a:r>
          </a:p>
          <a:p>
            <a:endParaRPr lang="en-GB" dirty="0"/>
          </a:p>
        </p:txBody>
      </p:sp>
    </p:spTree>
    <p:extLst>
      <p:ext uri="{BB962C8B-B14F-4D97-AF65-F5344CB8AC3E}">
        <p14:creationId xmlns:p14="http://schemas.microsoft.com/office/powerpoint/2010/main" val="320660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TOP Maintenance</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Ongoing within the new STF 577 according to the </a:t>
            </a:r>
            <a:r>
              <a:rPr lang="en-GB" dirty="0" err="1"/>
              <a:t>ToR</a:t>
            </a:r>
            <a:r>
              <a:rPr lang="en-GB" dirty="0"/>
              <a:t> </a:t>
            </a:r>
          </a:p>
          <a:p>
            <a:pPr marL="342900" indent="-342900">
              <a:buFont typeface="Arial" panose="020B0604020202020204" pitchFamily="34" charset="0"/>
              <a:buChar char="•"/>
            </a:pPr>
            <a:r>
              <a:rPr lang="en-GB" dirty="0"/>
              <a:t>Migration towards GitLab and eventually ETSI labs discussed</a:t>
            </a:r>
          </a:p>
          <a:p>
            <a:pPr marL="702900" lvl="1" indent="-342900">
              <a:buFont typeface="Arial" panose="020B0604020202020204" pitchFamily="34" charset="0"/>
              <a:buChar char="•"/>
            </a:pPr>
            <a:r>
              <a:rPr lang="en-GB" dirty="0"/>
              <a:t>Current contributions under STF GitLab space</a:t>
            </a:r>
          </a:p>
          <a:p>
            <a:pPr marL="702900" lvl="1" indent="-342900">
              <a:buFont typeface="Arial" panose="020B0604020202020204" pitchFamily="34" charset="0"/>
              <a:buChar char="•"/>
            </a:pPr>
            <a:r>
              <a:rPr lang="en-GB" dirty="0"/>
              <a:t>ETSI labs is expected in Q1 / March 2020, e.g. </a:t>
            </a:r>
            <a:r>
              <a:rPr lang="en-GB" dirty="0" err="1"/>
              <a:t>labs.etsi.org</a:t>
            </a:r>
            <a:r>
              <a:rPr lang="en-GB" dirty="0"/>
              <a:t>/top </a:t>
            </a:r>
          </a:p>
          <a:p>
            <a:pPr marL="702900" lvl="1" indent="-342900">
              <a:buFont typeface="Arial" panose="020B0604020202020204" pitchFamily="34" charset="0"/>
              <a:buChar char="•"/>
            </a:pPr>
            <a:r>
              <a:rPr lang="en-GB" dirty="0"/>
              <a:t>Continue development within STF GitLab space</a:t>
            </a:r>
          </a:p>
          <a:p>
            <a:pPr marL="342900" indent="-342900">
              <a:buFont typeface="Arial" panose="020B0604020202020204" pitchFamily="34" charset="0"/>
              <a:buChar char="•"/>
            </a:pPr>
            <a:r>
              <a:rPr lang="en-GB" dirty="0"/>
              <a:t>Evaluate which services are at </a:t>
            </a:r>
            <a:r>
              <a:rPr lang="en-GB" dirty="0" err="1"/>
              <a:t>tdl.etsi.org</a:t>
            </a:r>
            <a:r>
              <a:rPr lang="en-GB" dirty="0"/>
              <a:t> and which ones are moved </a:t>
            </a:r>
          </a:p>
          <a:p>
            <a:pPr marL="702900" lvl="1" indent="-342900">
              <a:buFont typeface="Arial" panose="020B0604020202020204" pitchFamily="34" charset="0"/>
              <a:buChar char="•"/>
            </a:pPr>
            <a:r>
              <a:rPr lang="en-GB" dirty="0"/>
              <a:t>STF 577 to propose desired URLs and other details (Wiki, Issues) for the switch</a:t>
            </a:r>
          </a:p>
          <a:p>
            <a:pPr marL="702900" lvl="1" indent="-342900">
              <a:buFont typeface="Arial" panose="020B0604020202020204" pitchFamily="34" charset="0"/>
              <a:buChar char="•"/>
            </a:pPr>
            <a:r>
              <a:rPr lang="en-GB" dirty="0" err="1"/>
              <a:t>tdl.etsi.org</a:t>
            </a:r>
            <a:r>
              <a:rPr lang="en-GB" dirty="0"/>
              <a:t> to remain as landing page for high-level overview</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83180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UCAAT 2019 Recap, Promotion, Outreach</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Slideshow was running at MTS booth, invited plenty of interesting discussions.</a:t>
            </a:r>
          </a:p>
          <a:p>
            <a:pPr marL="342900" indent="-342900">
              <a:buFont typeface="Arial" panose="020B0604020202020204" pitchFamily="34" charset="0"/>
              <a:buChar char="•"/>
            </a:pPr>
            <a:r>
              <a:rPr lang="en-GB" dirty="0"/>
              <a:t>Need to reach more stakeholders within ETSI. </a:t>
            </a:r>
          </a:p>
          <a:p>
            <a:pPr marL="702900" lvl="1" indent="-342900">
              <a:buFont typeface="Arial" panose="020B0604020202020204" pitchFamily="34" charset="0"/>
              <a:buChar char="•"/>
            </a:pPr>
            <a:r>
              <a:rPr lang="en-GB" dirty="0"/>
              <a:t>New TTFs? SCP testing? CIM? INT? ITS (TDL TO)?</a:t>
            </a:r>
          </a:p>
          <a:p>
            <a:pPr marL="342900" indent="-342900">
              <a:buFont typeface="Arial" panose="020B0604020202020204" pitchFamily="34" charset="0"/>
              <a:buChar char="•"/>
            </a:pPr>
            <a:r>
              <a:rPr lang="en-GB" dirty="0"/>
              <a:t>Consider scheduling an ETSI MTS / TDL session / open meeting </a:t>
            </a:r>
          </a:p>
          <a:p>
            <a:pPr marL="702900" lvl="1" indent="-342900">
              <a:buFont typeface="Arial" panose="020B0604020202020204" pitchFamily="34" charset="0"/>
              <a:buChar char="•"/>
            </a:pPr>
            <a:r>
              <a:rPr lang="en-GB" dirty="0"/>
              <a:t>Dedicated MTS workshop may be scheduled co-located with UCAAT</a:t>
            </a:r>
          </a:p>
          <a:p>
            <a:pPr marL="702900" lvl="1" indent="-342900">
              <a:buFont typeface="Arial" panose="020B0604020202020204" pitchFamily="34" charset="0"/>
              <a:buChar char="•"/>
            </a:pPr>
            <a:r>
              <a:rPr lang="en-GB" dirty="0"/>
              <a:t>Approach new topics (REST, AI, others)</a:t>
            </a:r>
          </a:p>
          <a:p>
            <a:pPr marL="702900" lvl="1" indent="-342900">
              <a:buFont typeface="Arial" panose="020B0604020202020204" pitchFamily="34" charset="0"/>
              <a:buChar char="•"/>
            </a:pPr>
            <a:r>
              <a:rPr lang="en-GB" dirty="0"/>
              <a:t>Expand awareness of TDL within ETSI and beyond</a:t>
            </a:r>
          </a:p>
          <a:p>
            <a:pPr marL="702900" lvl="1" indent="-342900">
              <a:buFont typeface="Arial" panose="020B0604020202020204" pitchFamily="34" charset="0"/>
              <a:buChar char="•"/>
            </a:pPr>
            <a:r>
              <a:rPr lang="en-GB" dirty="0"/>
              <a:t>Further discussion after UCAAT update during MTS#79 and during the week after</a:t>
            </a:r>
          </a:p>
          <a:p>
            <a:pPr marL="702900" lvl="1" indent="-342900">
              <a:buFont typeface="Arial" panose="020B0604020202020204" pitchFamily="34" charset="0"/>
              <a:buChar char="•"/>
            </a:pPr>
            <a:r>
              <a:rPr lang="en-GB" dirty="0"/>
              <a:t>Separate session / open meeting instead or in addition to</a:t>
            </a:r>
          </a:p>
        </p:txBody>
      </p:sp>
    </p:spTree>
    <p:extLst>
      <p:ext uri="{BB962C8B-B14F-4D97-AF65-F5344CB8AC3E}">
        <p14:creationId xmlns:p14="http://schemas.microsoft.com/office/powerpoint/2010/main" val="230476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UCAAT 2019 Recap, Promotion, Outreach</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Need to reach more stakeholders within ETSI. </a:t>
            </a:r>
          </a:p>
          <a:p>
            <a:pPr marL="702900" lvl="1" indent="-342900">
              <a:buFont typeface="Arial" panose="020B0604020202020204" pitchFamily="34" charset="0"/>
              <a:buChar char="•"/>
            </a:pPr>
            <a:r>
              <a:rPr lang="en-GB" dirty="0"/>
              <a:t>New TTFs? SCP testing? CIM? INT? ITS (TDL TO)?</a:t>
            </a:r>
          </a:p>
          <a:p>
            <a:pPr marL="342900" indent="-342900">
              <a:buFont typeface="Arial" panose="020B0604020202020204" pitchFamily="34" charset="0"/>
              <a:buChar char="•"/>
            </a:pPr>
            <a:r>
              <a:rPr lang="en-GB" dirty="0"/>
              <a:t>Target other events, reaching out beyond ETSI events</a:t>
            </a:r>
          </a:p>
          <a:p>
            <a:pPr marL="702900" lvl="1" indent="-342900">
              <a:buFont typeface="Arial" panose="020B0604020202020204" pitchFamily="34" charset="0"/>
              <a:buChar char="•"/>
            </a:pPr>
            <a:r>
              <a:rPr lang="en-GB" dirty="0"/>
              <a:t>Suggestions need to be collected by mid February</a:t>
            </a:r>
          </a:p>
          <a:p>
            <a:pPr marL="702900" lvl="1" indent="-342900">
              <a:buFont typeface="Arial" panose="020B0604020202020204" pitchFamily="34" charset="0"/>
              <a:buChar char="•"/>
            </a:pPr>
            <a:r>
              <a:rPr lang="en-GB" dirty="0"/>
              <a:t>Need some lead time to arrange participation (submission, logistics, etc.)</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62135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TDL Roadmap</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No updates since last meeting</a:t>
            </a:r>
          </a:p>
          <a:p>
            <a:pPr marL="702900" lvl="1" indent="-342900">
              <a:buFont typeface="Arial" panose="020B0604020202020204" pitchFamily="34" charset="0"/>
              <a:buChar char="•"/>
            </a:pPr>
            <a:r>
              <a:rPr lang="en-GB" dirty="0"/>
              <a:t>Cooperation with NWM group, to be discussed after NWM presentation at MTS#79</a:t>
            </a:r>
          </a:p>
          <a:p>
            <a:pPr marL="342900" indent="-342900">
              <a:buFont typeface="Arial" panose="020B0604020202020204" pitchFamily="34" charset="0"/>
              <a:buChar char="•"/>
            </a:pPr>
            <a:r>
              <a:rPr lang="en-GB" dirty="0"/>
              <a:t>Integration with repositories and cross references of machine readable assets</a:t>
            </a:r>
          </a:p>
          <a:p>
            <a:pPr marL="702900" lvl="1" indent="-342900">
              <a:buFont typeface="Arial" panose="020B0604020202020204" pitchFamily="34" charset="0"/>
              <a:buChar char="•"/>
            </a:pPr>
            <a:r>
              <a:rPr lang="en-GB" dirty="0"/>
              <a:t>General methodology and tool support</a:t>
            </a:r>
          </a:p>
          <a:p>
            <a:pPr marL="702900" lvl="1" indent="-342900">
              <a:buFont typeface="Arial" panose="020B0604020202020204" pitchFamily="34" charset="0"/>
              <a:buChar char="•"/>
            </a:pPr>
            <a:r>
              <a:rPr lang="en-GB" dirty="0"/>
              <a:t>Ownership and responsibilities need to be clear </a:t>
            </a:r>
          </a:p>
          <a:p>
            <a:pPr marL="702900" lvl="1" indent="-342900">
              <a:buFont typeface="Arial" panose="020B0604020202020204" pitchFamily="34" charset="0"/>
              <a:buChar char="•"/>
            </a:pPr>
            <a:r>
              <a:rPr lang="en-GB" dirty="0"/>
              <a:t>Existing procedural frameworks (IPR, etc.) need to be supported</a:t>
            </a:r>
          </a:p>
          <a:p>
            <a:pPr marL="702900" lvl="1" indent="-342900">
              <a:buFont typeface="Arial" panose="020B0604020202020204" pitchFamily="34" charset="0"/>
              <a:buChar char="•"/>
            </a:pPr>
            <a:r>
              <a:rPr lang="en-GB" dirty="0"/>
              <a:t>Procedures need to be unified and aligned between groups</a:t>
            </a:r>
          </a:p>
          <a:p>
            <a:pPr marL="702900" lvl="1" indent="-342900">
              <a:buFont typeface="Arial" panose="020B0604020202020204" pitchFamily="34" charset="0"/>
              <a:buChar char="•"/>
            </a:pPr>
            <a:r>
              <a:rPr lang="en-GB" dirty="0"/>
              <a:t>Initially a guideline can be helpful, standardised approach may follow.</a:t>
            </a:r>
          </a:p>
        </p:txBody>
      </p:sp>
    </p:spTree>
    <p:extLst>
      <p:ext uri="{BB962C8B-B14F-4D97-AF65-F5344CB8AC3E}">
        <p14:creationId xmlns:p14="http://schemas.microsoft.com/office/powerpoint/2010/main" val="745110634"/>
      </p:ext>
    </p:extLst>
  </p:cSld>
  <p:clrMapOvr>
    <a:masterClrMapping/>
  </p:clrMapOvr>
</p:sld>
</file>

<file path=ppt/theme/theme1.xml><?xml version="1.0" encoding="utf-8"?>
<a:theme xmlns:a="http://schemas.openxmlformats.org/drawingml/2006/main" name="ETSI Corporate 2018">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solidFill>
              <a:schemeClr val="tx2"/>
            </a:solidFill>
          </a:defRPr>
        </a:defPPr>
      </a:lstStyle>
    </a:txDef>
  </a:objectDefaults>
  <a:extraClrSchemeLst/>
  <a:extLst>
    <a:ext uri="{05A4C25C-085E-4340-85A3-A5531E510DB2}">
      <thm15:themeFamily xmlns:thm15="http://schemas.microsoft.com/office/thememl/2012/main" name="ETSI Corporate Presentation Template V11 - Light Template.potx [Read-Only]" id="{320F5729-2B7F-46EC-8543-25A745E54B01}" vid="{E57A0DDB-0E8E-4835-925C-8C43F378A82F}"/>
    </a:ext>
  </a:extLst>
</a:theme>
</file>

<file path=ppt/theme/theme2.xml><?xml version="1.0" encoding="utf-8"?>
<a:theme xmlns:a="http://schemas.openxmlformats.org/drawingml/2006/main" name="Office Theme">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4ppTags>
  <Name>Free Content</Name>
  <PpLayout>11</PpLayout>
  <Index>9</Index>
</p4ppTags>
</file>

<file path=customXml/itemProps1.xml><?xml version="1.0" encoding="utf-8"?>
<ds:datastoreItem xmlns:ds="http://schemas.openxmlformats.org/officeDocument/2006/customXml" ds:itemID="{D8097D0C-BE3E-4AEC-9593-65CFCCB19297}">
  <ds:schemaRefs/>
</ds:datastoreItem>
</file>

<file path=docProps/app.xml><?xml version="1.0" encoding="utf-8"?>
<Properties xmlns="http://schemas.openxmlformats.org/officeDocument/2006/extended-properties" xmlns:vt="http://schemas.openxmlformats.org/officeDocument/2006/docPropsVTypes">
  <Template>ETSI_CORPORATE_PRESENTATION_template_2018_Light_Version</Template>
  <TotalTime>341</TotalTime>
  <Words>1116</Words>
  <Application>Microsoft Macintosh PowerPoint</Application>
  <PresentationFormat>Widescreen</PresentationFormat>
  <Paragraphs>147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ETSI Corporate 2018</vt:lpstr>
      <vt:lpstr>MTS TDL Working Group Status (Period: Sep 2019—Jan 2020, MTS#78—79)</vt:lpstr>
      <vt:lpstr>Summary</vt:lpstr>
      <vt:lpstr>TDL/JADL Joint Effort</vt:lpstr>
      <vt:lpstr>Work Items</vt:lpstr>
      <vt:lpstr>STF 577</vt:lpstr>
      <vt:lpstr>TOP Maintenance</vt:lpstr>
      <vt:lpstr>UCAAT 2019 Recap, Promotion, Outreach</vt:lpstr>
      <vt:lpstr>UCAAT 2019 Recap, Promotion, Outreach</vt:lpstr>
      <vt:lpstr>TDL Roadmap</vt:lpstr>
      <vt:lpstr>TDL Roadmap</vt:lpstr>
      <vt:lpstr>MTS TDL#3 Meeting Summary, Jan 28 2020, 10:00 – 13:00</vt:lpstr>
      <vt:lpstr>PowerPoint Presentation</vt:lpstr>
      <vt:lpstr>NFV TST / MTS TDL collaboration</vt:lpstr>
      <vt:lpstr>TDL/TOP roadmap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short guide to using the ETSI PowerPoint Template</dc:title>
  <dc:subject>&lt;Speech title here&gt;</dc:subject>
  <dc:creator>Ulrich, Andreas (CT RDA SSI RVT-DE)</dc:creator>
  <cp:keywords>Amdocs</cp:keywords>
  <cp:lastModifiedBy>makedonski</cp:lastModifiedBy>
  <cp:revision>43</cp:revision>
  <dcterms:created xsi:type="dcterms:W3CDTF">2019-05-20T14:30:10Z</dcterms:created>
  <dcterms:modified xsi:type="dcterms:W3CDTF">2020-01-28T14:37:30Z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urityLevel">
    <vt:lpwstr>Level 2 – Sensitive</vt:lpwstr>
  </property>
  <property fmtid="{D5CDD505-2E9C-101B-9397-08002B2CF9AE}" pid="3" name="Updated">
    <vt:bool>true</vt:bool>
  </property>
</Properties>
</file>