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64" r:id="rId3"/>
    <p:sldId id="272" r:id="rId4"/>
    <p:sldId id="273" r:id="rId5"/>
    <p:sldId id="274" r:id="rId6"/>
    <p:sldId id="27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160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i Shilat" initials="MS" lastIdx="20" clrIdx="0">
    <p:extLst>
      <p:ext uri="{19B8F6BF-5375-455C-9EA6-DF929625EA0E}">
        <p15:presenceInfo xmlns:p15="http://schemas.microsoft.com/office/powerpoint/2012/main" userId="S-1-5-21-143744227-174999600-642189945-19616" providerId="AD"/>
      </p:ext>
    </p:extLst>
  </p:cmAuthor>
  <p:cmAuthor id="2" name="Ronit Soen" initials="RS" lastIdx="4" clrIdx="1">
    <p:extLst>
      <p:ext uri="{19B8F6BF-5375-455C-9EA6-DF929625EA0E}">
        <p15:presenceInfo xmlns:p15="http://schemas.microsoft.com/office/powerpoint/2012/main" userId="S-1-5-21-143744227-174999600-642189945-8196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004A8D"/>
    <a:srgbClr val="E7E6E6"/>
    <a:srgbClr val="298FD1"/>
    <a:srgbClr val="302E45"/>
    <a:srgbClr val="EC008C"/>
    <a:srgbClr val="F58C7E"/>
    <a:srgbClr val="F067A6"/>
    <a:srgbClr val="B4B0BA"/>
    <a:srgbClr val="F9A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סגנון בהיר 2 - הדגשה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6" autoAdjust="0"/>
    <p:restoredTop sz="96412" autoAdjust="0"/>
  </p:normalViewPr>
  <p:slideViewPr>
    <p:cSldViewPr snapToGrid="0" showGuides="1">
      <p:cViewPr varScale="1">
        <p:scale>
          <a:sx n="101" d="100"/>
          <a:sy n="101" d="100"/>
        </p:scale>
        <p:origin x="126" y="3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21" d="100"/>
          <a:sy n="121" d="100"/>
        </p:scale>
        <p:origin x="40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Headline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556B1-47E5-4841-AF78-A552147C4512}" type="datetimeFigureOut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5/11/2020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31C06EA9-5B09-4754-A303-3A3F0FC820EB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B2504C87-FC84-438B-A720-21488CDB61C0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18" name="Picture 557">
              <a:extLst>
                <a:ext uri="{FF2B5EF4-FFF2-40B4-BE49-F238E27FC236}">
                  <a16:creationId xmlns:a16="http://schemas.microsoft.com/office/drawing/2014/main" id="{0A92B92B-D22F-4FF9-B868-A7AC80615C3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558">
              <a:extLst>
                <a:ext uri="{FF2B5EF4-FFF2-40B4-BE49-F238E27FC236}">
                  <a16:creationId xmlns:a16="http://schemas.microsoft.com/office/drawing/2014/main" id="{7D250BE4-0032-4CCD-84C8-744BBB71855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559">
              <a:extLst>
                <a:ext uri="{FF2B5EF4-FFF2-40B4-BE49-F238E27FC236}">
                  <a16:creationId xmlns:a16="http://schemas.microsoft.com/office/drawing/2014/main" id="{C15384F6-8DB7-41A6-93B8-A4BC23530E8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60">
              <a:extLst>
                <a:ext uri="{FF2B5EF4-FFF2-40B4-BE49-F238E27FC236}">
                  <a16:creationId xmlns:a16="http://schemas.microsoft.com/office/drawing/2014/main" id="{43EBC18D-92B8-4565-8E90-F7ECD31B20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561">
              <a:extLst>
                <a:ext uri="{FF2B5EF4-FFF2-40B4-BE49-F238E27FC236}">
                  <a16:creationId xmlns:a16="http://schemas.microsoft.com/office/drawing/2014/main" id="{1C501CCD-4174-4668-8166-87CAAEB77A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62">
              <a:extLst>
                <a:ext uri="{FF2B5EF4-FFF2-40B4-BE49-F238E27FC236}">
                  <a16:creationId xmlns:a16="http://schemas.microsoft.com/office/drawing/2014/main" id="{E57B3E20-17C7-494E-A0A2-BAB2AF195E3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563">
              <a:extLst>
                <a:ext uri="{FF2B5EF4-FFF2-40B4-BE49-F238E27FC236}">
                  <a16:creationId xmlns:a16="http://schemas.microsoft.com/office/drawing/2014/main" id="{514A8179-A926-426C-9CAA-AA208EA17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Freeform 564">
              <a:extLst>
                <a:ext uri="{FF2B5EF4-FFF2-40B4-BE49-F238E27FC236}">
                  <a16:creationId xmlns:a16="http://schemas.microsoft.com/office/drawing/2014/main" id="{74373E8D-8315-4171-8C2E-F8914FEB2C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6" name="Picture 565">
              <a:extLst>
                <a:ext uri="{FF2B5EF4-FFF2-40B4-BE49-F238E27FC236}">
                  <a16:creationId xmlns:a16="http://schemas.microsoft.com/office/drawing/2014/main" id="{22FAB139-CD22-4E10-BE68-C62BC7B58D7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Freeform 566">
              <a:extLst>
                <a:ext uri="{FF2B5EF4-FFF2-40B4-BE49-F238E27FC236}">
                  <a16:creationId xmlns:a16="http://schemas.microsoft.com/office/drawing/2014/main" id="{7EC961B9-3432-4D00-BA4C-4A78D343FA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67">
              <a:extLst>
                <a:ext uri="{FF2B5EF4-FFF2-40B4-BE49-F238E27FC236}">
                  <a16:creationId xmlns:a16="http://schemas.microsoft.com/office/drawing/2014/main" id="{93907AED-F43B-4D7B-9361-12CA48814B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68">
              <a:extLst>
                <a:ext uri="{FF2B5EF4-FFF2-40B4-BE49-F238E27FC236}">
                  <a16:creationId xmlns:a16="http://schemas.microsoft.com/office/drawing/2014/main" id="{1C955C52-2EFE-47FC-A984-DC626F9F84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69">
              <a:extLst>
                <a:ext uri="{FF2B5EF4-FFF2-40B4-BE49-F238E27FC236}">
                  <a16:creationId xmlns:a16="http://schemas.microsoft.com/office/drawing/2014/main" id="{B5268699-F415-4999-803B-D418F83DF1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70">
              <a:extLst>
                <a:ext uri="{FF2B5EF4-FFF2-40B4-BE49-F238E27FC236}">
                  <a16:creationId xmlns:a16="http://schemas.microsoft.com/office/drawing/2014/main" id="{E70622DE-2437-4CCF-BCA8-731EF210C0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71">
              <a:extLst>
                <a:ext uri="{FF2B5EF4-FFF2-40B4-BE49-F238E27FC236}">
                  <a16:creationId xmlns:a16="http://schemas.microsoft.com/office/drawing/2014/main" id="{748D3C03-3124-46A0-99E5-CB20E03CDC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72">
              <a:extLst>
                <a:ext uri="{FF2B5EF4-FFF2-40B4-BE49-F238E27FC236}">
                  <a16:creationId xmlns:a16="http://schemas.microsoft.com/office/drawing/2014/main" id="{D0AAAF57-B701-4B57-96FA-3CEAE28D9C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73">
              <a:extLst>
                <a:ext uri="{FF2B5EF4-FFF2-40B4-BE49-F238E27FC236}">
                  <a16:creationId xmlns:a16="http://schemas.microsoft.com/office/drawing/2014/main" id="{CA2BF93B-FBE1-4DC4-B567-57737B5324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74">
              <a:extLst>
                <a:ext uri="{FF2B5EF4-FFF2-40B4-BE49-F238E27FC236}">
                  <a16:creationId xmlns:a16="http://schemas.microsoft.com/office/drawing/2014/main" id="{DA8FDA4F-8E9B-4C2D-AEAE-DEC89818E4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75">
              <a:extLst>
                <a:ext uri="{FF2B5EF4-FFF2-40B4-BE49-F238E27FC236}">
                  <a16:creationId xmlns:a16="http://schemas.microsoft.com/office/drawing/2014/main" id="{DC6B021C-CA4C-4B10-9C41-6C231690A7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76">
              <a:extLst>
                <a:ext uri="{FF2B5EF4-FFF2-40B4-BE49-F238E27FC236}">
                  <a16:creationId xmlns:a16="http://schemas.microsoft.com/office/drawing/2014/main" id="{36BFEA37-F6A9-4038-8F4B-7390572258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77">
              <a:extLst>
                <a:ext uri="{FF2B5EF4-FFF2-40B4-BE49-F238E27FC236}">
                  <a16:creationId xmlns:a16="http://schemas.microsoft.com/office/drawing/2014/main" id="{C58FE0F3-4001-4DBF-9F95-616FCC73C3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78">
              <a:extLst>
                <a:ext uri="{FF2B5EF4-FFF2-40B4-BE49-F238E27FC236}">
                  <a16:creationId xmlns:a16="http://schemas.microsoft.com/office/drawing/2014/main" id="{B4DAFB6D-94D8-4DAE-9983-B329AE8D75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79">
              <a:extLst>
                <a:ext uri="{FF2B5EF4-FFF2-40B4-BE49-F238E27FC236}">
                  <a16:creationId xmlns:a16="http://schemas.microsoft.com/office/drawing/2014/main" id="{295764C6-F4C3-4341-9CF1-83F4F7E7B9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80">
              <a:extLst>
                <a:ext uri="{FF2B5EF4-FFF2-40B4-BE49-F238E27FC236}">
                  <a16:creationId xmlns:a16="http://schemas.microsoft.com/office/drawing/2014/main" id="{750013AC-B5DC-48AF-A686-4A28C1B12D8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81">
              <a:extLst>
                <a:ext uri="{FF2B5EF4-FFF2-40B4-BE49-F238E27FC236}">
                  <a16:creationId xmlns:a16="http://schemas.microsoft.com/office/drawing/2014/main" id="{6FE6799D-4F40-41DC-A67F-2784AB6E80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82">
              <a:extLst>
                <a:ext uri="{FF2B5EF4-FFF2-40B4-BE49-F238E27FC236}">
                  <a16:creationId xmlns:a16="http://schemas.microsoft.com/office/drawing/2014/main" id="{FF6CB771-D4A0-46E1-9088-7AD54191E6B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83">
              <a:extLst>
                <a:ext uri="{FF2B5EF4-FFF2-40B4-BE49-F238E27FC236}">
                  <a16:creationId xmlns:a16="http://schemas.microsoft.com/office/drawing/2014/main" id="{903CF516-0ED6-4F28-8AAF-B9118757F96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84">
              <a:extLst>
                <a:ext uri="{FF2B5EF4-FFF2-40B4-BE49-F238E27FC236}">
                  <a16:creationId xmlns:a16="http://schemas.microsoft.com/office/drawing/2014/main" id="{62BF4C1D-91A4-4FC4-BEA9-9F525F1E7E1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85">
              <a:extLst>
                <a:ext uri="{FF2B5EF4-FFF2-40B4-BE49-F238E27FC236}">
                  <a16:creationId xmlns:a16="http://schemas.microsoft.com/office/drawing/2014/main" id="{816BD2A4-1C0B-4343-8CC8-E6D6B9E2FFC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586">
              <a:extLst>
                <a:ext uri="{FF2B5EF4-FFF2-40B4-BE49-F238E27FC236}">
                  <a16:creationId xmlns:a16="http://schemas.microsoft.com/office/drawing/2014/main" id="{9B63D5C7-13FB-4090-ABFE-A71B7E581A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87">
              <a:extLst>
                <a:ext uri="{FF2B5EF4-FFF2-40B4-BE49-F238E27FC236}">
                  <a16:creationId xmlns:a16="http://schemas.microsoft.com/office/drawing/2014/main" id="{96D58EF5-0F2C-4F7C-A2DB-722FED03972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8876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Header Placeholder 1">
            <a:extLst>
              <a:ext uri="{FF2B5EF4-FFF2-40B4-BE49-F238E27FC236}">
                <a16:creationId xmlns:a16="http://schemas.microsoft.com/office/drawing/2014/main" id="{0CA89A9A-A5F7-417D-8281-0F0AD414C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>
                <a:cs typeface="Tahoma" panose="020B0604030504040204" pitchFamily="34" charset="0"/>
              </a:rPr>
              <a:t>Headline</a:t>
            </a:r>
            <a:endParaRPr lang="en-US" dirty="0">
              <a:cs typeface="Tahoma" panose="020B0604030504040204" pitchFamily="34" charset="0"/>
            </a:endParaRPr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3A42CB4B-57D2-407D-B106-3003DD1CC0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BDF556B1-47E5-4841-AF78-A552147C4512}" type="datetimeFigureOut">
              <a:rPr lang="en-US" smtClean="0">
                <a:cs typeface="Tahoma" panose="020B0604030504040204" pitchFamily="34" charset="0"/>
              </a:rPr>
              <a:pPr/>
              <a:t>5/11/2020</a:t>
            </a:fld>
            <a:endParaRPr lang="en-US">
              <a:cs typeface="Tahoma" panose="020B0604030504040204" pitchFamily="34" charset="0"/>
            </a:endParaRP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C6A86D3-EC4B-4CF0-BE59-F74CA7A04F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‹#›</a:t>
            </a:fld>
            <a:endParaRPr lang="en-US">
              <a:cs typeface="Tahoma" panose="020B0604030504040204" pitchFamily="34" charset="0"/>
            </a:endParaRPr>
          </a:p>
        </p:txBody>
      </p:sp>
      <p:grpSp>
        <p:nvGrpSpPr>
          <p:cNvPr id="54" name="קבוצה 53">
            <a:extLst>
              <a:ext uri="{FF2B5EF4-FFF2-40B4-BE49-F238E27FC236}">
                <a16:creationId xmlns:a16="http://schemas.microsoft.com/office/drawing/2014/main" id="{0002F051-D97F-4490-8155-EFDC83EB22D4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55" name="Picture 557">
              <a:extLst>
                <a:ext uri="{FF2B5EF4-FFF2-40B4-BE49-F238E27FC236}">
                  <a16:creationId xmlns:a16="http://schemas.microsoft.com/office/drawing/2014/main" id="{298B8FEE-FBC0-4001-9448-C1B0BE0ACC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558">
              <a:extLst>
                <a:ext uri="{FF2B5EF4-FFF2-40B4-BE49-F238E27FC236}">
                  <a16:creationId xmlns:a16="http://schemas.microsoft.com/office/drawing/2014/main" id="{8BE8B8BA-AEE3-4AD1-B554-69BB44C7F96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559">
              <a:extLst>
                <a:ext uri="{FF2B5EF4-FFF2-40B4-BE49-F238E27FC236}">
                  <a16:creationId xmlns:a16="http://schemas.microsoft.com/office/drawing/2014/main" id="{FB06006E-E417-4CA3-9F4A-0274FFA33D6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560">
              <a:extLst>
                <a:ext uri="{FF2B5EF4-FFF2-40B4-BE49-F238E27FC236}">
                  <a16:creationId xmlns:a16="http://schemas.microsoft.com/office/drawing/2014/main" id="{2160B201-484A-43AC-A607-C8CCEBB7BCE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561">
              <a:extLst>
                <a:ext uri="{FF2B5EF4-FFF2-40B4-BE49-F238E27FC236}">
                  <a16:creationId xmlns:a16="http://schemas.microsoft.com/office/drawing/2014/main" id="{ED40B19C-9058-4568-AAEB-B4F56B202C7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562">
              <a:extLst>
                <a:ext uri="{FF2B5EF4-FFF2-40B4-BE49-F238E27FC236}">
                  <a16:creationId xmlns:a16="http://schemas.microsoft.com/office/drawing/2014/main" id="{DDE74F5F-3501-4F33-8084-309F13A487A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563">
              <a:extLst>
                <a:ext uri="{FF2B5EF4-FFF2-40B4-BE49-F238E27FC236}">
                  <a16:creationId xmlns:a16="http://schemas.microsoft.com/office/drawing/2014/main" id="{CAAFAADF-5A06-4CC4-B1AD-4264ED4B168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" name="Freeform 564">
              <a:extLst>
                <a:ext uri="{FF2B5EF4-FFF2-40B4-BE49-F238E27FC236}">
                  <a16:creationId xmlns:a16="http://schemas.microsoft.com/office/drawing/2014/main" id="{911EC386-5B81-40D8-9BD9-F055D565E4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3" name="Picture 565">
              <a:extLst>
                <a:ext uri="{FF2B5EF4-FFF2-40B4-BE49-F238E27FC236}">
                  <a16:creationId xmlns:a16="http://schemas.microsoft.com/office/drawing/2014/main" id="{8D1489E3-CB74-4F33-AA28-04DE4992A5B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Freeform 566">
              <a:extLst>
                <a:ext uri="{FF2B5EF4-FFF2-40B4-BE49-F238E27FC236}">
                  <a16:creationId xmlns:a16="http://schemas.microsoft.com/office/drawing/2014/main" id="{D784CD7D-F0D6-4C69-B3AD-5BD6FB6A04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67">
              <a:extLst>
                <a:ext uri="{FF2B5EF4-FFF2-40B4-BE49-F238E27FC236}">
                  <a16:creationId xmlns:a16="http://schemas.microsoft.com/office/drawing/2014/main" id="{3CABE504-8F60-4614-98F0-A38E199829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68">
              <a:extLst>
                <a:ext uri="{FF2B5EF4-FFF2-40B4-BE49-F238E27FC236}">
                  <a16:creationId xmlns:a16="http://schemas.microsoft.com/office/drawing/2014/main" id="{E67C61BA-93EE-4772-9E27-FD907BC8C3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69">
              <a:extLst>
                <a:ext uri="{FF2B5EF4-FFF2-40B4-BE49-F238E27FC236}">
                  <a16:creationId xmlns:a16="http://schemas.microsoft.com/office/drawing/2014/main" id="{ED5B4DE0-6944-49C0-8A8A-6E5B96641A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70">
              <a:extLst>
                <a:ext uri="{FF2B5EF4-FFF2-40B4-BE49-F238E27FC236}">
                  <a16:creationId xmlns:a16="http://schemas.microsoft.com/office/drawing/2014/main" id="{FF663DC5-2B55-4D1E-AA79-A388292F38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71">
              <a:extLst>
                <a:ext uri="{FF2B5EF4-FFF2-40B4-BE49-F238E27FC236}">
                  <a16:creationId xmlns:a16="http://schemas.microsoft.com/office/drawing/2014/main" id="{11C782A3-E7FE-476E-8C2D-38171D3B2C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72">
              <a:extLst>
                <a:ext uri="{FF2B5EF4-FFF2-40B4-BE49-F238E27FC236}">
                  <a16:creationId xmlns:a16="http://schemas.microsoft.com/office/drawing/2014/main" id="{35EED4D9-667C-4474-8188-B3F4105CCD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73">
              <a:extLst>
                <a:ext uri="{FF2B5EF4-FFF2-40B4-BE49-F238E27FC236}">
                  <a16:creationId xmlns:a16="http://schemas.microsoft.com/office/drawing/2014/main" id="{8362B5CB-6262-411F-8D62-3ADAB3D279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74">
              <a:extLst>
                <a:ext uri="{FF2B5EF4-FFF2-40B4-BE49-F238E27FC236}">
                  <a16:creationId xmlns:a16="http://schemas.microsoft.com/office/drawing/2014/main" id="{2E76B8BC-7D28-4F5A-8B80-F5A2484818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75">
              <a:extLst>
                <a:ext uri="{FF2B5EF4-FFF2-40B4-BE49-F238E27FC236}">
                  <a16:creationId xmlns:a16="http://schemas.microsoft.com/office/drawing/2014/main" id="{9AC98230-5B0B-499D-A926-4DA501AA1A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76">
              <a:extLst>
                <a:ext uri="{FF2B5EF4-FFF2-40B4-BE49-F238E27FC236}">
                  <a16:creationId xmlns:a16="http://schemas.microsoft.com/office/drawing/2014/main" id="{6B62D9A9-D65C-409E-9D98-5C7C07EDBA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77">
              <a:extLst>
                <a:ext uri="{FF2B5EF4-FFF2-40B4-BE49-F238E27FC236}">
                  <a16:creationId xmlns:a16="http://schemas.microsoft.com/office/drawing/2014/main" id="{5D8ECD4C-8C7C-40BD-87EF-34D8DD3B522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78">
              <a:extLst>
                <a:ext uri="{FF2B5EF4-FFF2-40B4-BE49-F238E27FC236}">
                  <a16:creationId xmlns:a16="http://schemas.microsoft.com/office/drawing/2014/main" id="{FAF4847C-4836-4770-BCB8-AF17E01C8F0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79">
              <a:extLst>
                <a:ext uri="{FF2B5EF4-FFF2-40B4-BE49-F238E27FC236}">
                  <a16:creationId xmlns:a16="http://schemas.microsoft.com/office/drawing/2014/main" id="{C792681A-A195-4054-98CF-1BE8118D3A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80">
              <a:extLst>
                <a:ext uri="{FF2B5EF4-FFF2-40B4-BE49-F238E27FC236}">
                  <a16:creationId xmlns:a16="http://schemas.microsoft.com/office/drawing/2014/main" id="{F860F466-4E9E-4FAB-9191-889E48281BF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81">
              <a:extLst>
                <a:ext uri="{FF2B5EF4-FFF2-40B4-BE49-F238E27FC236}">
                  <a16:creationId xmlns:a16="http://schemas.microsoft.com/office/drawing/2014/main" id="{1C2FD782-88A5-4E4E-89F9-910CA5334C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82">
              <a:extLst>
                <a:ext uri="{FF2B5EF4-FFF2-40B4-BE49-F238E27FC236}">
                  <a16:creationId xmlns:a16="http://schemas.microsoft.com/office/drawing/2014/main" id="{AA0304B4-16F1-4CD8-BB14-707B7F8043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83">
              <a:extLst>
                <a:ext uri="{FF2B5EF4-FFF2-40B4-BE49-F238E27FC236}">
                  <a16:creationId xmlns:a16="http://schemas.microsoft.com/office/drawing/2014/main" id="{2DF743D5-A415-4BF6-B0A3-8AC5B6731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84">
              <a:extLst>
                <a:ext uri="{FF2B5EF4-FFF2-40B4-BE49-F238E27FC236}">
                  <a16:creationId xmlns:a16="http://schemas.microsoft.com/office/drawing/2014/main" id="{3C727FF0-B644-4A2B-960F-B25EA00AE48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85">
              <a:extLst>
                <a:ext uri="{FF2B5EF4-FFF2-40B4-BE49-F238E27FC236}">
                  <a16:creationId xmlns:a16="http://schemas.microsoft.com/office/drawing/2014/main" id="{4A808CD2-18F3-449F-A991-CF96363A456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586">
              <a:extLst>
                <a:ext uri="{FF2B5EF4-FFF2-40B4-BE49-F238E27FC236}">
                  <a16:creationId xmlns:a16="http://schemas.microsoft.com/office/drawing/2014/main" id="{3EC021A0-1E7F-47D7-914D-758B06AB45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87">
              <a:extLst>
                <a:ext uri="{FF2B5EF4-FFF2-40B4-BE49-F238E27FC236}">
                  <a16:creationId xmlns:a16="http://schemas.microsoft.com/office/drawing/2014/main" id="{167C89AE-02E0-4FE1-A187-477C3D2DE42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217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v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372A564D-06A5-4EFE-B38B-6D6BE06ECA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42549"/>
            <a:ext cx="12192000" cy="1856941"/>
          </a:xfrm>
          <a:prstGeom prst="rect">
            <a:avLst/>
          </a:prstGeom>
        </p:spPr>
      </p:pic>
      <p:pic>
        <p:nvPicPr>
          <p:cNvPr id="3" name="תמונה 2" descr="תמונה שמכילה אובייקט&#10;&#10;תיאור שנוצר ברמת מהימנות גבוהה">
            <a:extLst>
              <a:ext uri="{FF2B5EF4-FFF2-40B4-BE49-F238E27FC236}">
                <a16:creationId xmlns:a16="http://schemas.microsoft.com/office/drawing/2014/main" id="{07CFF163-8B1C-47C8-BBE1-D23B5B2E5D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60" y="389002"/>
            <a:ext cx="7800815" cy="1025635"/>
          </a:xfrm>
          <a:prstGeom prst="rect">
            <a:avLst/>
          </a:prstGeom>
        </p:spPr>
      </p:pic>
      <p:sp>
        <p:nvSpPr>
          <p:cNvPr id="125" name="מציין מיקום טקסט 46">
            <a:extLst>
              <a:ext uri="{FF2B5EF4-FFF2-40B4-BE49-F238E27FC236}">
                <a16:creationId xmlns:a16="http://schemas.microsoft.com/office/drawing/2014/main" id="{5FD01500-B874-4ED1-BA77-137138AC711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47315" y="5945551"/>
            <a:ext cx="2037913" cy="360000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0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19" name="כותרת 1">
            <a:extLst>
              <a:ext uri="{FF2B5EF4-FFF2-40B4-BE49-F238E27FC236}">
                <a16:creationId xmlns:a16="http://schemas.microsoft.com/office/drawing/2014/main" id="{E40A6F19-AB55-4BB2-90A9-1D0AFF238E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884" y="2947395"/>
            <a:ext cx="10998774" cy="1330920"/>
          </a:xfrm>
        </p:spPr>
        <p:txBody>
          <a:bodyPr>
            <a:noAutofit/>
          </a:bodyPr>
          <a:lstStyle>
            <a:lvl1pPr algn="ctr">
              <a:lnSpc>
                <a:spcPts val="4400"/>
              </a:lnSpc>
              <a:defRPr sz="48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8" name="מציין מיקום טקסט 46">
            <a:extLst>
              <a:ext uri="{FF2B5EF4-FFF2-40B4-BE49-F238E27FC236}">
                <a16:creationId xmlns:a16="http://schemas.microsoft.com/office/drawing/2014/main" id="{723708AD-1A8C-4C3F-BD80-D41BBAFFB04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88591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Name</a:t>
            </a:r>
          </a:p>
        </p:txBody>
      </p:sp>
      <p:sp>
        <p:nvSpPr>
          <p:cNvPr id="39" name="מציין מיקום טקסט 46">
            <a:extLst>
              <a:ext uri="{FF2B5EF4-FFF2-40B4-BE49-F238E27FC236}">
                <a16:creationId xmlns:a16="http://schemas.microsoft.com/office/drawing/2014/main" id="{0414D16D-A991-4A59-B46B-10A4B8FF1B4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22942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 rtl="0"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Text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7444CF9-36DD-4075-BEFB-C959185E6308}"/>
              </a:ext>
            </a:extLst>
          </p:cNvPr>
          <p:cNvSpPr txBox="1"/>
          <p:nvPr userDrawn="1"/>
        </p:nvSpPr>
        <p:spPr>
          <a:xfrm>
            <a:off x="2041970" y="5082995"/>
            <a:ext cx="1646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Presented by: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BD26F86-6539-41EE-BEEC-1242BFE10597}"/>
              </a:ext>
            </a:extLst>
          </p:cNvPr>
          <p:cNvSpPr txBox="1"/>
          <p:nvPr userDrawn="1"/>
        </p:nvSpPr>
        <p:spPr>
          <a:xfrm>
            <a:off x="6591952" y="5082995"/>
            <a:ext cx="681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For: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E566ED-C85F-4471-BBF7-A8D5741A95D3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82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תמונה 10">
            <a:extLst>
              <a:ext uri="{FF2B5EF4-FFF2-40B4-BE49-F238E27FC236}">
                <a16:creationId xmlns:a16="http://schemas.microsoft.com/office/drawing/2014/main" id="{41ED0645-EEA7-4500-A273-D7D147FF9B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23632"/>
            <a:ext cx="12192000" cy="1856941"/>
          </a:xfrm>
          <a:prstGeom prst="rect">
            <a:avLst/>
          </a:prstGeom>
        </p:spPr>
      </p:pic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8904188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0"/>
            <a:ext cx="8904190" cy="40406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45" name="תמונה 44">
            <a:extLst>
              <a:ext uri="{FF2B5EF4-FFF2-40B4-BE49-F238E27FC236}">
                <a16:creationId xmlns:a16="http://schemas.microsoft.com/office/drawing/2014/main" id="{4522AFBD-9A9E-4F45-B8FE-CE5FB2376C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6B10DB2-7748-4164-B8A2-F994322A381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26445544-3A41-40EE-90C9-7278D1A41F38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מציין מיקום של כותרת תחתונה 4">
            <a:extLst>
              <a:ext uri="{FF2B5EF4-FFF2-40B4-BE49-F238E27FC236}">
                <a16:creationId xmlns:a16="http://schemas.microsoft.com/office/drawing/2014/main" id="{8A44ADFC-C522-4FBB-9F00-E4F5D9DA0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39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F2461A2C-52BF-4F6E-AC6D-0086E64568D6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11225625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9A40441-B7FA-4C56-A9F6-81667400FC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AB85ED7-A3EC-4840-B6B7-F3AAEA6A7EC6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65198F5C-2171-4B1F-A434-2CDEB837F2F1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DC49BE82-A312-486A-93E3-F95DCDD2E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1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sp>
        <p:nvSpPr>
          <p:cNvPr id="6" name="מציין מיקום תוכן 4">
            <a:extLst>
              <a:ext uri="{FF2B5EF4-FFF2-40B4-BE49-F238E27FC236}">
                <a16:creationId xmlns:a16="http://schemas.microsoft.com/office/drawing/2014/main" id="{C3D68647-40BB-4E40-9D12-4180680B3A9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27384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cxnSp>
        <p:nvCxnSpPr>
          <p:cNvPr id="8" name="מחבר ישר 7">
            <a:extLst>
              <a:ext uri="{FF2B5EF4-FFF2-40B4-BE49-F238E27FC236}">
                <a16:creationId xmlns:a16="http://schemas.microsoft.com/office/drawing/2014/main" id="{19F36860-9811-4767-99D7-F50368208E0C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תמונה 9">
            <a:extLst>
              <a:ext uri="{FF2B5EF4-FFF2-40B4-BE49-F238E27FC236}">
                <a16:creationId xmlns:a16="http://schemas.microsoft.com/office/drawing/2014/main" id="{4AA17FF7-E86C-4838-AB9C-3F47BB9CAB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8B0F238-C625-43A1-9C2B-130EAD00CCF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34AFCAF6-F960-4857-B88B-801B85C0EDD4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2260128B-980F-4208-97DA-26FBB1E94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4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General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1">
            <a:extLst>
              <a:ext uri="{FF2B5EF4-FFF2-40B4-BE49-F238E27FC236}">
                <a16:creationId xmlns:a16="http://schemas.microsoft.com/office/drawing/2014/main" id="{5301E480-981E-49AF-B552-C702B15BAE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57890" y="3429000"/>
            <a:ext cx="3600000" cy="2678030"/>
          </a:xfrm>
        </p:spPr>
        <p:txBody>
          <a:bodyPr anchor="t">
            <a:noAutofit/>
          </a:bodyPr>
          <a:lstStyle>
            <a:lvl1pPr algn="ctr">
              <a:lnSpc>
                <a:spcPts val="4800"/>
              </a:lnSpc>
              <a:defRPr sz="48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Divider headline</a:t>
            </a:r>
          </a:p>
        </p:txBody>
      </p:sp>
      <p:pic>
        <p:nvPicPr>
          <p:cNvPr id="34" name="תמונה 33">
            <a:extLst>
              <a:ext uri="{FF2B5EF4-FFF2-40B4-BE49-F238E27FC236}">
                <a16:creationId xmlns:a16="http://schemas.microsoft.com/office/drawing/2014/main" id="{6F7F4453-8800-4C06-BF90-006519AAE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D1CA5A-67E0-445C-8ED9-1D97C8DEDCAC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tx1"/>
                </a:solidFill>
              </a:rPr>
              <a:t>© ETSI 2019</a:t>
            </a:r>
            <a:endParaRPr lang="he-I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64107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- General Divider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מחבר ישר 79">
            <a:extLst>
              <a:ext uri="{FF2B5EF4-FFF2-40B4-BE49-F238E27FC236}">
                <a16:creationId xmlns:a16="http://schemas.microsoft.com/office/drawing/2014/main" id="{6D31CB01-F4A3-47B4-9C21-E340F9C27871}"/>
              </a:ext>
            </a:extLst>
          </p:cNvPr>
          <p:cNvCxnSpPr>
            <a:cxnSpLocks/>
          </p:cNvCxnSpPr>
          <p:nvPr userDrawn="1"/>
        </p:nvCxnSpPr>
        <p:spPr>
          <a:xfrm>
            <a:off x="609758" y="1140812"/>
            <a:ext cx="9000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09760" y="274702"/>
            <a:ext cx="9000000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609758" y="1600571"/>
            <a:ext cx="9000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51374FC3-FDE5-46BE-9615-D545EFC9B3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B1FBECD-340B-4FAB-BA12-88175B94A2C1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84EF2ADB-9A89-40BC-BC15-3C01C6088479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מציין מיקום של כותרת תחתונה 4">
            <a:extLst>
              <a:ext uri="{FF2B5EF4-FFF2-40B4-BE49-F238E27FC236}">
                <a16:creationId xmlns:a16="http://schemas.microsoft.com/office/drawing/2014/main" id="{66328A3E-8DC6-4636-8C6E-B3C568908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1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906F-6360-4DB0-8A9B-651FFE6A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מציין מיקום טקסט 2">
            <a:extLst>
              <a:ext uri="{FF2B5EF4-FFF2-40B4-BE49-F238E27FC236}">
                <a16:creationId xmlns:a16="http://schemas.microsoft.com/office/drawing/2014/main" id="{8922D22B-837F-49F3-A2E6-2C9ACB7F5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60908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כותרת 1">
            <a:extLst>
              <a:ext uri="{FF2B5EF4-FFF2-40B4-BE49-F238E27FC236}">
                <a16:creationId xmlns:a16="http://schemas.microsoft.com/office/drawing/2014/main" id="{2CFED113-5DDD-4FFD-8CCB-BC6D24C5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/>
          <a:p>
            <a:r>
              <a:rPr lang="en-US" dirty="0"/>
              <a:t>Click to edit headline style</a:t>
            </a:r>
          </a:p>
        </p:txBody>
      </p:sp>
      <p:sp>
        <p:nvSpPr>
          <p:cNvPr id="24" name="מציין מיקום טקסט 2">
            <a:extLst>
              <a:ext uri="{FF2B5EF4-FFF2-40B4-BE49-F238E27FC236}">
                <a16:creationId xmlns:a16="http://schemas.microsoft.com/office/drawing/2014/main" id="{C17FB1B4-EC1B-4F1E-A23B-7FB39219B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85360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1" r:id="rId2"/>
    <p:sldLayoutId id="2147483660" r:id="rId3"/>
    <p:sldLayoutId id="2147483779" r:id="rId4"/>
    <p:sldLayoutId id="2147483836" r:id="rId5"/>
    <p:sldLayoutId id="2147483837" r:id="rId6"/>
    <p:sldLayoutId id="2147483838" r:id="rId7"/>
  </p:sldLayoutIdLst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0" kern="1200" baseline="0">
          <a:solidFill>
            <a:schemeClr val="accent1"/>
          </a:solidFill>
          <a:latin typeface="+mn-lt"/>
          <a:ea typeface="+mj-ea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buFont typeface="Wingdings" panose="05000000000000000000" pitchFamily="2" charset="2"/>
        <a:buNone/>
        <a:defRPr sz="2400" kern="1200" baseline="0">
          <a:solidFill>
            <a:schemeClr val="tx1"/>
          </a:solidFill>
          <a:latin typeface="+mn-lt"/>
          <a:ea typeface="+mn-ea"/>
          <a:cs typeface="Tahoma" panose="020B0604030504040204" pitchFamily="34" charset="0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3"/>
        </a:buClr>
        <a:buSzPct val="93000"/>
        <a:buFontTx/>
        <a:buBlip>
          <a:blip r:embed="rId9"/>
        </a:buBlip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SzPct val="93000"/>
        <a:buFontTx/>
        <a:buBlip>
          <a:blip r:embed="rId9"/>
        </a:buBlip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3pPr>
      <a:lvl4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SzPct val="93000"/>
        <a:buFontTx/>
        <a:buBlip>
          <a:blip r:embed="rId9"/>
        </a:buBlip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4pPr>
      <a:lvl5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+mj-lt"/>
        <a:buAutoNum type="arabicPeriod"/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5pPr>
      <a:lvl6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Font typeface="+mj-lt"/>
        <a:buAutoNum type="arabicParenR"/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6pPr>
      <a:lvl7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Font typeface="+mj-lt"/>
        <a:buAutoNum type="alphaLcParenR"/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3960" userDrawn="1">
          <p15:clr>
            <a:srgbClr val="F26B43"/>
          </p15:clr>
        </p15:guide>
        <p15:guide id="3" orient="horz" pos="345" userDrawn="1">
          <p15:clr>
            <a:srgbClr val="F26B43"/>
          </p15:clr>
        </p15:guide>
        <p15:guide id="4" pos="336" userDrawn="1">
          <p15:clr>
            <a:srgbClr val="F26B43"/>
          </p15:clr>
        </p15:guide>
        <p15:guide id="5" pos="7334" userDrawn="1">
          <p15:clr>
            <a:srgbClr val="F26B43"/>
          </p15:clr>
        </p15:guide>
        <p15:guide id="6" orient="horz" pos="1192" userDrawn="1">
          <p15:clr>
            <a:srgbClr val="A4A3A4"/>
          </p15:clr>
        </p15:guide>
        <p15:guide id="7" orient="horz" pos="960" userDrawn="1">
          <p15:clr>
            <a:srgbClr val="A4A3A4"/>
          </p15:clr>
        </p15:guide>
        <p15:guide id="9" orient="horz" pos="1420" userDrawn="1">
          <p15:clr>
            <a:srgbClr val="A4A3A4"/>
          </p15:clr>
        </p15:guide>
        <p15:guide id="12" orient="horz" pos="2160" userDrawn="1">
          <p15:clr>
            <a:srgbClr val="A4A3A4"/>
          </p15:clr>
        </p15:guide>
        <p15:guide id="13" orient="horz" pos="6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tsi.org/newsroom/blogs/entry/tc-int-and-tc-mts-published-white-paper-on-testing-of-ai-and-ai-in-test-systems" TargetMode="External"/><Relationship Id="rId2" Type="http://schemas.openxmlformats.org/officeDocument/2006/relationships/hyperlink" Target="https://docbox.etsi.org/BOARD/BOARDLTS/BOARDLTS001/05-CONTRIBUTIONS/2019/BOARDLTS001(19)000006r28_Latest_draft_of_Board_AI_WP.zi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ngppapp/ContributionCreation.aspx?primarykeys=197423" TargetMode="External"/><Relationship Id="rId2" Type="http://schemas.openxmlformats.org/officeDocument/2006/relationships/hyperlink" Target="https://portal.etsi.org/ngppapp/ContributionCreation.aspx?primarykeys=19742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AI_TESTING@LIST.ETSI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70EFC105-4126-4095-9808-AAFCC9AA83C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12-May-2020</a:t>
            </a: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4A59707F-057E-4A2B-8139-5C96DDFC9F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Joint MTS/INT Working Meetings on Testing of and with AI (Artificial Intelligence)</a:t>
            </a:r>
            <a:endParaRPr lang="en-US" sz="3600" dirty="0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83F8D3C-4FCC-45C2-A491-65EFF4E00A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Andreas Ulrich</a:t>
            </a:r>
          </a:p>
        </p:txBody>
      </p:sp>
      <p:sp>
        <p:nvSpPr>
          <p:cNvPr id="9" name="מציין מיקום טקסט 8">
            <a:extLst>
              <a:ext uri="{FF2B5EF4-FFF2-40B4-BE49-F238E27FC236}">
                <a16:creationId xmlns:a16="http://schemas.microsoft.com/office/drawing/2014/main" id="{E0D95049-F654-46FF-8E98-336BBC643B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MTS#80</a:t>
            </a:r>
          </a:p>
        </p:txBody>
      </p:sp>
    </p:spTree>
    <p:extLst>
      <p:ext uri="{BB962C8B-B14F-4D97-AF65-F5344CB8AC3E}">
        <p14:creationId xmlns:p14="http://schemas.microsoft.com/office/powerpoint/2010/main" val="290958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AE245-7736-4D1F-8123-0B6B8FC3D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38074-E1E6-4CA5-BACC-398D1BFC73C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After MTS#79, INT approached MTS to contribute to their proposed general guides on “Using AI for testing” and “Testing of AI systems”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Starting point: A white paper that includes potential contributions from MTS to the guides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Some MTS members engaged in discussions with INT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b="1" dirty="0"/>
              <a:t>MTS</a:t>
            </a:r>
            <a:r>
              <a:rPr lang="en-GB" dirty="0"/>
              <a:t>: Andreas Ulrich (moderator), Martin Schneider, </a:t>
            </a:r>
            <a:r>
              <a:rPr lang="en-GB" dirty="0" err="1"/>
              <a:t>György</a:t>
            </a:r>
            <a:r>
              <a:rPr lang="en-GB" dirty="0"/>
              <a:t> </a:t>
            </a:r>
            <a:r>
              <a:rPr lang="en-GB" dirty="0" err="1"/>
              <a:t>Réthy</a:t>
            </a:r>
            <a:r>
              <a:rPr lang="en-GB" dirty="0"/>
              <a:t>, Jens Grabowski, Philip </a:t>
            </a:r>
            <a:r>
              <a:rPr lang="en-GB" dirty="0" err="1"/>
              <a:t>Makedonski</a:t>
            </a:r>
            <a:r>
              <a:rPr lang="en-GB" dirty="0"/>
              <a:t>, Finn Kristoffersen, Dirk </a:t>
            </a:r>
            <a:r>
              <a:rPr lang="en-GB" dirty="0" err="1"/>
              <a:t>Tepelmann</a:t>
            </a:r>
            <a:r>
              <a:rPr lang="en-GB" dirty="0"/>
              <a:t> 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b="1" dirty="0"/>
              <a:t>INT</a:t>
            </a:r>
            <a:r>
              <a:rPr lang="en-GB" dirty="0"/>
              <a:t>: </a:t>
            </a:r>
            <a:r>
              <a:rPr lang="it-IT" dirty="0"/>
              <a:t>Ranganai </a:t>
            </a:r>
            <a:r>
              <a:rPr lang="it-IT" dirty="0" err="1"/>
              <a:t>Chaparadza</a:t>
            </a:r>
            <a:r>
              <a:rPr lang="it-IT" dirty="0"/>
              <a:t>, Tayeb Ben </a:t>
            </a:r>
            <a:r>
              <a:rPr lang="it-IT" dirty="0" err="1"/>
              <a:t>Meriem</a:t>
            </a:r>
            <a:r>
              <a:rPr lang="it-IT" dirty="0"/>
              <a:t>, Giulio Maggiore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B5B317-81D4-4750-92E9-2EB4E0F86B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58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E6C1C-B45C-4E1B-8B2C-13B34DCF1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Related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74237-004C-4ADB-B233-0320B30ADB8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ETSI Board White Paper on AI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sz="1600" dirty="0">
                <a:hlinkClick r:id="rId2"/>
              </a:rPr>
              <a:t>https://docbox.etsi.org/BOARD/BOARDLTS/BOARDLTS001/05-CONTRIBUTIONS/2019/BOARDLTS001(19)000006r28_Latest_draft_of_Board_AI_WP.zip</a:t>
            </a:r>
            <a:r>
              <a:rPr lang="en-GB" sz="16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Blog entry on the INT/MTS White Paper on AI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sz="1600" dirty="0">
                <a:hlinkClick r:id="rId3"/>
              </a:rPr>
              <a:t>https://www.etsi.org/newsroom/blogs/entry/tc-int-and-tc-mts-published-white-paper-on-testing-of-ai-and-ai-in-test-systems</a:t>
            </a:r>
            <a:r>
              <a:rPr lang="en-GB" sz="16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6146-0E34-4F43-BE8D-EEA8993F7C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99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14BA6-C77D-4715-AC40-948524235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E43E5-6F78-4253-9F83-49B7D539058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New Work Items as Technical Reports within TC INT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INT(20)000007: Use and benefits of AI technologies in testing</a:t>
            </a:r>
          </a:p>
          <a:p>
            <a:pPr marL="1062900" lvl="2" indent="-342900">
              <a:buFont typeface="Arial" panose="020B0604020202020204" pitchFamily="34" charset="0"/>
              <a:buChar char="•"/>
            </a:pPr>
            <a:r>
              <a:rPr lang="en-GB" sz="1800" dirty="0">
                <a:hlinkClick r:id="rId2"/>
              </a:rPr>
              <a:t>https://portal.etsi.org/ngppapp/ContributionCreation.aspx?primarykeys=197421</a:t>
            </a:r>
            <a:r>
              <a:rPr lang="en-GB" sz="1800" dirty="0"/>
              <a:t>  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INT(20)000008: Testing of AI with a definition of quality metrics</a:t>
            </a:r>
          </a:p>
          <a:p>
            <a:pPr marL="1062900" lvl="2" indent="-342900">
              <a:buFont typeface="Arial" panose="020B0604020202020204" pitchFamily="34" charset="0"/>
              <a:buChar char="•"/>
            </a:pPr>
            <a:r>
              <a:rPr lang="en-GB" sz="1800" dirty="0">
                <a:hlinkClick r:id="rId3"/>
              </a:rPr>
              <a:t>https://portal.etsi.org/ngppapp/ContributionCreation.aspx?primarykeys=197423</a:t>
            </a:r>
            <a:r>
              <a:rPr lang="en-GB" sz="1800" dirty="0"/>
              <a:t>  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Early draft: 12-Jun-2020, stable draft: 30-Oct-2020, draft for approval: 27-Nov-2020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Rapporteur for both TRs: Tayeb Ben </a:t>
            </a:r>
            <a:r>
              <a:rPr lang="en-GB" dirty="0" err="1"/>
              <a:t>Meriem</a:t>
            </a:r>
            <a:endParaRPr lang="en-GB" dirty="0"/>
          </a:p>
          <a:p>
            <a:pPr marL="702900" lvl="1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38EB66-74A4-4056-B765-FF48F60EA6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700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E222E-C33E-4D67-B56A-4B955D75D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840EA-4C39-488D-9E90-C25CAFAA010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Review of the initial draft of the scope of both TRs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Provide additional input to the scope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Next G2Meeting: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15-May-2020, 11:00 – 12:30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Topic: Detailing the scope and drafting a table of contents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/>
              <a:t>Mailing list: </a:t>
            </a:r>
            <a:r>
              <a:rPr lang="en-GB">
                <a:hlinkClick r:id="rId2"/>
              </a:rPr>
              <a:t>AI_TESTING@LIST.ETSI.ORG</a:t>
            </a:r>
            <a:r>
              <a:rPr lang="en-GB"/>
              <a:t> 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A7CEC0-FFEC-48B4-812B-B288ABC205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893312"/>
      </p:ext>
    </p:extLst>
  </p:cSld>
  <p:clrMapOvr>
    <a:masterClrMapping/>
  </p:clrMapOvr>
</p:sld>
</file>

<file path=ppt/theme/theme1.xml><?xml version="1.0" encoding="utf-8"?>
<a:theme xmlns:a="http://schemas.openxmlformats.org/drawingml/2006/main" name="ETSI Corporate 2018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TSI Corporate Presentation Template V11 - Light Template.potx [Read-Only]" id="{320F5729-2B7F-46EC-8543-25A745E54B01}" vid="{E57A0DDB-0E8E-4835-925C-8C43F378A82F}"/>
    </a:ext>
  </a:extLst>
</a:theme>
</file>

<file path=ppt/theme/theme2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4ppTags>
  <Name>Free Content</Name>
  <PpLayout>11</PpLayout>
  <Index>9</Index>
</p4ppTags>
</file>

<file path=customXml/itemProps1.xml><?xml version="1.0" encoding="utf-8"?>
<ds:datastoreItem xmlns:ds="http://schemas.openxmlformats.org/officeDocument/2006/customXml" ds:itemID="{D8097D0C-BE3E-4AEC-9593-65CFCCB1929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ETSI_CORPORATE_PRESENTATION_template_2018_Light_Version</Template>
  <TotalTime>0</TotalTime>
  <Words>330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ETSI Corporate 2018</vt:lpstr>
      <vt:lpstr>Joint MTS/INT Working Meetings on Testing of and with AI (Artificial Intelligence)</vt:lpstr>
      <vt:lpstr>Activities</vt:lpstr>
      <vt:lpstr>Related Documents</vt:lpstr>
      <vt:lpstr>Current Discussion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short guide to using the ETSI PowerPoint Template</dc:title>
  <dc:subject>&lt;Speech title here&gt;</dc:subject>
  <dc:creator>Ulrich, Andreas (CT RDA SSI RVT-DE)</dc:creator>
  <cp:keywords>Amdocs;C_Unrestricted</cp:keywords>
  <cp:lastModifiedBy>Ulrich, Andreas (CT RDA SSI RVT-DE)</cp:lastModifiedBy>
  <cp:revision>44</cp:revision>
  <dcterms:created xsi:type="dcterms:W3CDTF">2019-05-20T14:30:10Z</dcterms:created>
  <dcterms:modified xsi:type="dcterms:W3CDTF">2020-05-11T17:38:32Z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curityLevel">
    <vt:lpwstr>Level 2 – Sensitive</vt:lpwstr>
  </property>
  <property fmtid="{D5CDD505-2E9C-101B-9397-08002B2CF9AE}" pid="3" name="Updated">
    <vt:bool>true</vt:bool>
  </property>
  <property fmtid="{D5CDD505-2E9C-101B-9397-08002B2CF9AE}" pid="4" name="Document Confidentiality">
    <vt:lpwstr>Unrestricted</vt:lpwstr>
  </property>
</Properties>
</file>