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4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1" r:id="rId5"/>
    <p:sldId id="307" r:id="rId6"/>
    <p:sldId id="257" r:id="rId7"/>
    <p:sldId id="308" r:id="rId8"/>
    <p:sldId id="310" r:id="rId9"/>
    <p:sldId id="333" r:id="rId10"/>
    <p:sldId id="313" r:id="rId11"/>
    <p:sldId id="305" r:id="rId12"/>
    <p:sldId id="328" r:id="rId13"/>
    <p:sldId id="311" r:id="rId14"/>
    <p:sldId id="309" r:id="rId15"/>
    <p:sldId id="326" r:id="rId16"/>
    <p:sldId id="312" r:id="rId17"/>
    <p:sldId id="329" r:id="rId18"/>
    <p:sldId id="327" r:id="rId19"/>
    <p:sldId id="331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  <p:cmAuthor id="3" name="Michele Carignani" initials="MC" lastIdx="1" clrIdx="2">
    <p:extLst>
      <p:ext uri="{19B8F6BF-5375-455C-9EA6-DF929625EA0E}">
        <p15:presenceInfo xmlns:p15="http://schemas.microsoft.com/office/powerpoint/2012/main" userId="Michele Carign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AC242-DDAF-46B0-9F1A-3FAF175F22CE}" v="4" dt="2020-09-08T06:29:43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6412" autoAdjust="0"/>
  </p:normalViewPr>
  <p:slideViewPr>
    <p:cSldViewPr snapToGrid="0" showGuides="1">
      <p:cViewPr>
        <p:scale>
          <a:sx n="75" d="100"/>
          <a:sy n="75" d="100"/>
        </p:scale>
        <p:origin x="6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Carignani" userId="ee4d38e02c3af379" providerId="OrgId" clId="{1CEAC242-DDAF-46B0-9F1A-3FAF175F22CE}"/>
    <pc:docChg chg="undo custSel addSld delSld modSld sldOrd">
      <pc:chgData name="Michele Carignani" userId="ee4d38e02c3af379" providerId="OrgId" clId="{1CEAC242-DDAF-46B0-9F1A-3FAF175F22CE}" dt="2020-09-08T07:22:23.810" v="876"/>
      <pc:docMkLst>
        <pc:docMk/>
      </pc:docMkLst>
      <pc:sldChg chg="modSp">
        <pc:chgData name="Michele Carignani" userId="ee4d38e02c3af379" providerId="OrgId" clId="{1CEAC242-DDAF-46B0-9F1A-3FAF175F22CE}" dt="2020-09-08T06:44:17.437" v="360" actId="1076"/>
        <pc:sldMkLst>
          <pc:docMk/>
          <pc:sldMk cId="515512166" sldId="257"/>
        </pc:sldMkLst>
        <pc:spChg chg="mod">
          <ac:chgData name="Michele Carignani" userId="ee4d38e02c3af379" providerId="OrgId" clId="{1CEAC242-DDAF-46B0-9F1A-3FAF175F22CE}" dt="2020-09-08T06:26:14.445" v="18" actId="948"/>
          <ac:spMkLst>
            <pc:docMk/>
            <pc:sldMk cId="515512166" sldId="257"/>
            <ac:spMk id="6" creationId="{2D0DA5E3-0066-4AD3-B908-4A283028E867}"/>
          </ac:spMkLst>
        </pc:spChg>
        <pc:picChg chg="mod">
          <ac:chgData name="Michele Carignani" userId="ee4d38e02c3af379" providerId="OrgId" clId="{1CEAC242-DDAF-46B0-9F1A-3FAF175F22CE}" dt="2020-09-08T06:44:17.437" v="360" actId="1076"/>
          <ac:picMkLst>
            <pc:docMk/>
            <pc:sldMk cId="515512166" sldId="257"/>
            <ac:picMk id="7" creationId="{23C58238-CE49-428A-AD95-4095C9FE82BF}"/>
          </ac:picMkLst>
        </pc:picChg>
        <pc:picChg chg="mod">
          <ac:chgData name="Michele Carignani" userId="ee4d38e02c3af379" providerId="OrgId" clId="{1CEAC242-DDAF-46B0-9F1A-3FAF175F22CE}" dt="2020-09-08T06:26:25.334" v="19" actId="1076"/>
          <ac:picMkLst>
            <pc:docMk/>
            <pc:sldMk cId="515512166" sldId="257"/>
            <ac:picMk id="9" creationId="{856CF828-556E-45B2-9118-515A3C3F0256}"/>
          </ac:picMkLst>
        </pc:picChg>
      </pc:sldChg>
      <pc:sldChg chg="modSp">
        <pc:chgData name="Michele Carignani" userId="ee4d38e02c3af379" providerId="OrgId" clId="{1CEAC242-DDAF-46B0-9F1A-3FAF175F22CE}" dt="2020-09-08T06:25:42.414" v="17" actId="20577"/>
        <pc:sldMkLst>
          <pc:docMk/>
          <pc:sldMk cId="1657794422" sldId="261"/>
        </pc:sldMkLst>
        <pc:spChg chg="mod">
          <ac:chgData name="Michele Carignani" userId="ee4d38e02c3af379" providerId="OrgId" clId="{1CEAC242-DDAF-46B0-9F1A-3FAF175F22CE}" dt="2020-09-08T06:25:42.414" v="17" actId="20577"/>
          <ac:spMkLst>
            <pc:docMk/>
            <pc:sldMk cId="1657794422" sldId="261"/>
            <ac:spMk id="2" creationId="{4A59707F-057E-4A2B-8139-5C96DDFC9F5E}"/>
          </ac:spMkLst>
        </pc:spChg>
        <pc:spChg chg="mod">
          <ac:chgData name="Michele Carignani" userId="ee4d38e02c3af379" providerId="OrgId" clId="{1CEAC242-DDAF-46B0-9F1A-3FAF175F22CE}" dt="2020-09-08T06:24:20.750" v="1" actId="20577"/>
          <ac:spMkLst>
            <pc:docMk/>
            <pc:sldMk cId="1657794422" sldId="261"/>
            <ac:spMk id="4" creationId="{8156C221-E8FE-4FCC-B9EC-0C922B7AB2C1}"/>
          </ac:spMkLst>
        </pc:spChg>
        <pc:spChg chg="mod">
          <ac:chgData name="Michele Carignani" userId="ee4d38e02c3af379" providerId="OrgId" clId="{1CEAC242-DDAF-46B0-9F1A-3FAF175F22CE}" dt="2020-09-08T06:25:30.241" v="9" actId="20577"/>
          <ac:spMkLst>
            <pc:docMk/>
            <pc:sldMk cId="1657794422" sldId="261"/>
            <ac:spMk id="5" creationId="{70EFC105-4126-4095-9808-AAFCC9AA83CD}"/>
          </ac:spMkLst>
        </pc:spChg>
      </pc:sldChg>
      <pc:sldChg chg="addSp delSp modSp del">
        <pc:chgData name="Michele Carignani" userId="ee4d38e02c3af379" providerId="OrgId" clId="{1CEAC242-DDAF-46B0-9F1A-3FAF175F22CE}" dt="2020-09-08T06:44:00.895" v="356" actId="2696"/>
        <pc:sldMkLst>
          <pc:docMk/>
          <pc:sldMk cId="1157930573" sldId="304"/>
        </pc:sldMkLst>
        <pc:spChg chg="add mod">
          <ac:chgData name="Michele Carignani" userId="ee4d38e02c3af379" providerId="OrgId" clId="{1CEAC242-DDAF-46B0-9F1A-3FAF175F22CE}" dt="2020-09-08T06:38:03.511" v="204"/>
          <ac:spMkLst>
            <pc:docMk/>
            <pc:sldMk cId="1157930573" sldId="304"/>
            <ac:spMk id="2" creationId="{B34639E1-A0C1-4650-85B1-B142F2CD006B}"/>
          </ac:spMkLst>
        </pc:spChg>
        <pc:spChg chg="mod">
          <ac:chgData name="Michele Carignani" userId="ee4d38e02c3af379" providerId="OrgId" clId="{1CEAC242-DDAF-46B0-9F1A-3FAF175F22CE}" dt="2020-09-08T06:37:08.828" v="182" actId="1076"/>
          <ac:spMkLst>
            <pc:docMk/>
            <pc:sldMk cId="1157930573" sldId="304"/>
            <ac:spMk id="3" creationId="{0975B0CF-ED61-4BB8-883A-4C0439B7B986}"/>
          </ac:spMkLst>
        </pc:spChg>
        <pc:spChg chg="del">
          <ac:chgData name="Michele Carignani" userId="ee4d38e02c3af379" providerId="OrgId" clId="{1CEAC242-DDAF-46B0-9F1A-3FAF175F22CE}" dt="2020-09-08T06:38:03.511" v="204"/>
          <ac:spMkLst>
            <pc:docMk/>
            <pc:sldMk cId="1157930573" sldId="304"/>
            <ac:spMk id="6" creationId="{2D0DA5E3-0066-4AD3-B908-4A283028E867}"/>
          </ac:spMkLst>
        </pc:spChg>
      </pc:sldChg>
      <pc:sldChg chg="modSp">
        <pc:chgData name="Michele Carignani" userId="ee4d38e02c3af379" providerId="OrgId" clId="{1CEAC242-DDAF-46B0-9F1A-3FAF175F22CE}" dt="2020-09-08T06:35:25.694" v="160" actId="20577"/>
        <pc:sldMkLst>
          <pc:docMk/>
          <pc:sldMk cId="340438653" sldId="305"/>
        </pc:sldMkLst>
        <pc:spChg chg="mod">
          <ac:chgData name="Michele Carignani" userId="ee4d38e02c3af379" providerId="OrgId" clId="{1CEAC242-DDAF-46B0-9F1A-3FAF175F22CE}" dt="2020-09-08T06:35:25.694" v="160" actId="20577"/>
          <ac:spMkLst>
            <pc:docMk/>
            <pc:sldMk cId="340438653" sldId="305"/>
            <ac:spMk id="3" creationId="{0975B0CF-ED61-4BB8-883A-4C0439B7B986}"/>
          </ac:spMkLst>
        </pc:spChg>
      </pc:sldChg>
      <pc:sldChg chg="addSp delSp modSp">
        <pc:chgData name="Michele Carignani" userId="ee4d38e02c3af379" providerId="OrgId" clId="{1CEAC242-DDAF-46B0-9F1A-3FAF175F22CE}" dt="2020-09-08T06:43:49.870" v="355" actId="403"/>
        <pc:sldMkLst>
          <pc:docMk/>
          <pc:sldMk cId="593717758" sldId="307"/>
        </pc:sldMkLst>
        <pc:spChg chg="mod">
          <ac:chgData name="Michele Carignani" userId="ee4d38e02c3af379" providerId="OrgId" clId="{1CEAC242-DDAF-46B0-9F1A-3FAF175F22CE}" dt="2020-09-08T06:37:23.888" v="194" actId="20577"/>
          <ac:spMkLst>
            <pc:docMk/>
            <pc:sldMk cId="593717758" sldId="307"/>
            <ac:spMk id="2" creationId="{6109E16B-8CD6-497D-ADF7-0A2A6E6CBAB5}"/>
          </ac:spMkLst>
        </pc:spChg>
        <pc:spChg chg="mod">
          <ac:chgData name="Michele Carignani" userId="ee4d38e02c3af379" providerId="OrgId" clId="{1CEAC242-DDAF-46B0-9F1A-3FAF175F22CE}" dt="2020-09-08T06:43:49.870" v="355" actId="403"/>
          <ac:spMkLst>
            <pc:docMk/>
            <pc:sldMk cId="593717758" sldId="307"/>
            <ac:spMk id="3" creationId="{97805DC6-6526-4073-BB75-DEDB8278411C}"/>
          </ac:spMkLst>
        </pc:spChg>
        <pc:spChg chg="del">
          <ac:chgData name="Michele Carignani" userId="ee4d38e02c3af379" providerId="OrgId" clId="{1CEAC242-DDAF-46B0-9F1A-3FAF175F22CE}" dt="2020-09-08T06:36:57.267" v="179" actId="478"/>
          <ac:spMkLst>
            <pc:docMk/>
            <pc:sldMk cId="593717758" sldId="307"/>
            <ac:spMk id="5" creationId="{EC2B78EA-E015-467E-AC40-FEB2BDFF489F}"/>
          </ac:spMkLst>
        </pc:spChg>
        <pc:spChg chg="mod">
          <ac:chgData name="Michele Carignani" userId="ee4d38e02c3af379" providerId="OrgId" clId="{1CEAC242-DDAF-46B0-9F1A-3FAF175F22CE}" dt="2020-09-08T06:43:07.959" v="341" actId="13822"/>
          <ac:spMkLst>
            <pc:docMk/>
            <pc:sldMk cId="593717758" sldId="307"/>
            <ac:spMk id="6" creationId="{923362E6-06D8-4E4E-8749-96E8212D7FAC}"/>
          </ac:spMkLst>
        </pc:spChg>
        <pc:spChg chg="add mod">
          <ac:chgData name="Michele Carignani" userId="ee4d38e02c3af379" providerId="OrgId" clId="{1CEAC242-DDAF-46B0-9F1A-3FAF175F22CE}" dt="2020-09-08T06:41:06.330" v="271" actId="1076"/>
          <ac:spMkLst>
            <pc:docMk/>
            <pc:sldMk cId="593717758" sldId="307"/>
            <ac:spMk id="7" creationId="{69545D1E-EDC0-44DB-B81B-66E064D6F9C8}"/>
          </ac:spMkLst>
        </pc:spChg>
        <pc:spChg chg="add mod">
          <ac:chgData name="Michele Carignani" userId="ee4d38e02c3af379" providerId="OrgId" clId="{1CEAC242-DDAF-46B0-9F1A-3FAF175F22CE}" dt="2020-09-08T06:42:54.507" v="338" actId="1076"/>
          <ac:spMkLst>
            <pc:docMk/>
            <pc:sldMk cId="593717758" sldId="307"/>
            <ac:spMk id="8" creationId="{FE1A6931-01CC-4CF6-9AF6-1510DD9CF8DF}"/>
          </ac:spMkLst>
        </pc:spChg>
        <pc:spChg chg="add mod">
          <ac:chgData name="Michele Carignani" userId="ee4d38e02c3af379" providerId="OrgId" clId="{1CEAC242-DDAF-46B0-9F1A-3FAF175F22CE}" dt="2020-09-08T06:43:00.119" v="340" actId="1076"/>
          <ac:spMkLst>
            <pc:docMk/>
            <pc:sldMk cId="593717758" sldId="307"/>
            <ac:spMk id="9" creationId="{5C8E9153-D9D1-48C6-8BDB-17B3A7B091DF}"/>
          </ac:spMkLst>
        </pc:spChg>
      </pc:sldChg>
      <pc:sldChg chg="addSp delSp modSp">
        <pc:chgData name="Michele Carignani" userId="ee4d38e02c3af379" providerId="OrgId" clId="{1CEAC242-DDAF-46B0-9F1A-3FAF175F22CE}" dt="2020-09-08T06:30:13.833" v="46" actId="478"/>
        <pc:sldMkLst>
          <pc:docMk/>
          <pc:sldMk cId="900012916" sldId="308"/>
        </pc:sldMkLst>
        <pc:picChg chg="del">
          <ac:chgData name="Michele Carignani" userId="ee4d38e02c3af379" providerId="OrgId" clId="{1CEAC242-DDAF-46B0-9F1A-3FAF175F22CE}" dt="2020-09-08T06:30:13.833" v="46" actId="478"/>
          <ac:picMkLst>
            <pc:docMk/>
            <pc:sldMk cId="900012916" sldId="308"/>
            <ac:picMk id="18" creationId="{1C02FC2F-F3A1-4067-BFDC-D5C0062A6966}"/>
          </ac:picMkLst>
        </pc:picChg>
        <pc:picChg chg="add mod">
          <ac:chgData name="Michele Carignani" userId="ee4d38e02c3af379" providerId="OrgId" clId="{1CEAC242-DDAF-46B0-9F1A-3FAF175F22CE}" dt="2020-09-08T06:30:00.683" v="45" actId="1076"/>
          <ac:picMkLst>
            <pc:docMk/>
            <pc:sldMk cId="900012916" sldId="308"/>
            <ac:picMk id="19" creationId="{898894CD-3121-4389-ABD5-EF18E8403A0C}"/>
          </ac:picMkLst>
        </pc:picChg>
        <pc:picChg chg="add del mod">
          <ac:chgData name="Michele Carignani" userId="ee4d38e02c3af379" providerId="OrgId" clId="{1CEAC242-DDAF-46B0-9F1A-3FAF175F22CE}" dt="2020-09-08T06:29:41.996" v="39" actId="478"/>
          <ac:picMkLst>
            <pc:docMk/>
            <pc:sldMk cId="900012916" sldId="308"/>
            <ac:picMk id="20" creationId="{AE618AAD-E142-41D2-9BC2-5D9E35842F6F}"/>
          </ac:picMkLst>
        </pc:picChg>
        <pc:picChg chg="add mod">
          <ac:chgData name="Michele Carignani" userId="ee4d38e02c3af379" providerId="OrgId" clId="{1CEAC242-DDAF-46B0-9F1A-3FAF175F22CE}" dt="2020-09-08T06:29:51.174" v="42" actId="1076"/>
          <ac:picMkLst>
            <pc:docMk/>
            <pc:sldMk cId="900012916" sldId="308"/>
            <ac:picMk id="21" creationId="{AD675424-78BF-4ECE-916C-68DC6B3511DB}"/>
          </ac:picMkLst>
        </pc:picChg>
        <pc:picChg chg="add mod">
          <ac:chgData name="Michele Carignani" userId="ee4d38e02c3af379" providerId="OrgId" clId="{1CEAC242-DDAF-46B0-9F1A-3FAF175F22CE}" dt="2020-09-08T06:29:49.453" v="41" actId="1076"/>
          <ac:picMkLst>
            <pc:docMk/>
            <pc:sldMk cId="900012916" sldId="308"/>
            <ac:picMk id="22" creationId="{A483BF34-A687-4051-9AD9-843D5178C7B5}"/>
          </ac:picMkLst>
        </pc:picChg>
      </pc:sldChg>
      <pc:sldChg chg="ord">
        <pc:chgData name="Michele Carignani" userId="ee4d38e02c3af379" providerId="OrgId" clId="{1CEAC242-DDAF-46B0-9F1A-3FAF175F22CE}" dt="2020-09-08T06:44:39.981" v="362"/>
        <pc:sldMkLst>
          <pc:docMk/>
          <pc:sldMk cId="536340633" sldId="309"/>
        </pc:sldMkLst>
      </pc:sldChg>
      <pc:sldChg chg="addSp delSp modSp">
        <pc:chgData name="Michele Carignani" userId="ee4d38e02c3af379" providerId="OrgId" clId="{1CEAC242-DDAF-46B0-9F1A-3FAF175F22CE}" dt="2020-09-08T06:34:35.613" v="122" actId="1076"/>
        <pc:sldMkLst>
          <pc:docMk/>
          <pc:sldMk cId="1650198439" sldId="310"/>
        </pc:sldMkLst>
        <pc:spChg chg="mod">
          <ac:chgData name="Michele Carignani" userId="ee4d38e02c3af379" providerId="OrgId" clId="{1CEAC242-DDAF-46B0-9F1A-3FAF175F22CE}" dt="2020-09-08T06:30:31.480" v="49" actId="20577"/>
          <ac:spMkLst>
            <pc:docMk/>
            <pc:sldMk cId="1650198439" sldId="310"/>
            <ac:spMk id="2" creationId="{5661C5A2-DD65-4F51-818C-DFF39B0D022E}"/>
          </ac:spMkLst>
        </pc:spChg>
        <pc:spChg chg="mod">
          <ac:chgData name="Michele Carignani" userId="ee4d38e02c3af379" providerId="OrgId" clId="{1CEAC242-DDAF-46B0-9F1A-3FAF175F22CE}" dt="2020-09-08T06:31:45.126" v="63" actId="20577"/>
          <ac:spMkLst>
            <pc:docMk/>
            <pc:sldMk cId="1650198439" sldId="310"/>
            <ac:spMk id="3" creationId="{9E6E7C3C-E55B-43F8-AD76-062C69F484CB}"/>
          </ac:spMkLst>
        </pc:spChg>
        <pc:spChg chg="mod topLvl">
          <ac:chgData name="Michele Carignani" userId="ee4d38e02c3af379" providerId="OrgId" clId="{1CEAC242-DDAF-46B0-9F1A-3FAF175F22CE}" dt="2020-09-08T06:32:19.197" v="82" actId="165"/>
          <ac:spMkLst>
            <pc:docMk/>
            <pc:sldMk cId="1650198439" sldId="310"/>
            <ac:spMk id="5" creationId="{5807F5C2-96F7-4A2E-868B-415B8968F69F}"/>
          </ac:spMkLst>
        </pc:spChg>
        <pc:spChg chg="mod topLvl">
          <ac:chgData name="Michele Carignani" userId="ee4d38e02c3af379" providerId="OrgId" clId="{1CEAC242-DDAF-46B0-9F1A-3FAF175F22CE}" dt="2020-09-08T06:32:35.539" v="87" actId="14100"/>
          <ac:spMkLst>
            <pc:docMk/>
            <pc:sldMk cId="1650198439" sldId="310"/>
            <ac:spMk id="6" creationId="{91380F75-34EC-4B47-BE70-EA0FD6F245F9}"/>
          </ac:spMkLst>
        </pc:spChg>
        <pc:spChg chg="mod">
          <ac:chgData name="Michele Carignani" userId="ee4d38e02c3af379" providerId="OrgId" clId="{1CEAC242-DDAF-46B0-9F1A-3FAF175F22CE}" dt="2020-09-08T06:34:35.613" v="122" actId="1076"/>
          <ac:spMkLst>
            <pc:docMk/>
            <pc:sldMk cId="1650198439" sldId="310"/>
            <ac:spMk id="8" creationId="{8A000D40-A9B0-4808-A17A-0C7471F03896}"/>
          </ac:spMkLst>
        </pc:spChg>
        <pc:spChg chg="mod topLvl">
          <ac:chgData name="Michele Carignani" userId="ee4d38e02c3af379" providerId="OrgId" clId="{1CEAC242-DDAF-46B0-9F1A-3FAF175F22CE}" dt="2020-09-08T06:32:41.333" v="88" actId="1076"/>
          <ac:spMkLst>
            <pc:docMk/>
            <pc:sldMk cId="1650198439" sldId="310"/>
            <ac:spMk id="9" creationId="{A2826D3F-E839-4ABD-A7C2-527CDEC1490A}"/>
          </ac:spMkLst>
        </pc:spChg>
        <pc:spChg chg="mod topLvl">
          <ac:chgData name="Michele Carignani" userId="ee4d38e02c3af379" providerId="OrgId" clId="{1CEAC242-DDAF-46B0-9F1A-3FAF175F22CE}" dt="2020-09-08T06:32:43.033" v="89" actId="1076"/>
          <ac:spMkLst>
            <pc:docMk/>
            <pc:sldMk cId="1650198439" sldId="310"/>
            <ac:spMk id="10" creationId="{52E59343-1B8A-451E-9274-21FBA3A46B2D}"/>
          </ac:spMkLst>
        </pc:spChg>
        <pc:spChg chg="mod topLvl">
          <ac:chgData name="Michele Carignani" userId="ee4d38e02c3af379" providerId="OrgId" clId="{1CEAC242-DDAF-46B0-9F1A-3FAF175F22CE}" dt="2020-09-08T06:32:57.646" v="92" actId="1076"/>
          <ac:spMkLst>
            <pc:docMk/>
            <pc:sldMk cId="1650198439" sldId="310"/>
            <ac:spMk id="11" creationId="{23CE2CC0-82F3-454B-A8C7-E1B254383C79}"/>
          </ac:spMkLst>
        </pc:spChg>
        <pc:spChg chg="add mod">
          <ac:chgData name="Michele Carignani" userId="ee4d38e02c3af379" providerId="OrgId" clId="{1CEAC242-DDAF-46B0-9F1A-3FAF175F22CE}" dt="2020-09-08T06:33:14.036" v="105" actId="14100"/>
          <ac:spMkLst>
            <pc:docMk/>
            <pc:sldMk cId="1650198439" sldId="310"/>
            <ac:spMk id="21" creationId="{B55A1C1E-2827-4612-B9E7-73DD9FC8F019}"/>
          </ac:spMkLst>
        </pc:spChg>
        <pc:spChg chg="mod">
          <ac:chgData name="Michele Carignani" userId="ee4d38e02c3af379" providerId="OrgId" clId="{1CEAC242-DDAF-46B0-9F1A-3FAF175F22CE}" dt="2020-09-08T06:34:21.593" v="119" actId="20577"/>
          <ac:spMkLst>
            <pc:docMk/>
            <pc:sldMk cId="1650198439" sldId="310"/>
            <ac:spMk id="24" creationId="{D01FBA5F-D17E-42D9-B999-035DB7A16E5A}"/>
          </ac:spMkLst>
        </pc:spChg>
        <pc:spChg chg="mod">
          <ac:chgData name="Michele Carignani" userId="ee4d38e02c3af379" providerId="OrgId" clId="{1CEAC242-DDAF-46B0-9F1A-3FAF175F22CE}" dt="2020-09-08T06:33:46.539" v="114" actId="20577"/>
          <ac:spMkLst>
            <pc:docMk/>
            <pc:sldMk cId="1650198439" sldId="310"/>
            <ac:spMk id="27" creationId="{C105BE91-1E39-4638-AECA-62EE2B50FDF8}"/>
          </ac:spMkLst>
        </pc:spChg>
        <pc:spChg chg="mod">
          <ac:chgData name="Michele Carignani" userId="ee4d38e02c3af379" providerId="OrgId" clId="{1CEAC242-DDAF-46B0-9F1A-3FAF175F22CE}" dt="2020-09-08T06:33:22.198" v="107" actId="20577"/>
          <ac:spMkLst>
            <pc:docMk/>
            <pc:sldMk cId="1650198439" sldId="310"/>
            <ac:spMk id="46" creationId="{32C858E0-6485-4214-9BA0-6F5DE397F724}"/>
          </ac:spMkLst>
        </pc:spChg>
        <pc:grpChg chg="del mod">
          <ac:chgData name="Michele Carignani" userId="ee4d38e02c3af379" providerId="OrgId" clId="{1CEAC242-DDAF-46B0-9F1A-3FAF175F22CE}" dt="2020-09-08T06:32:19.197" v="82" actId="165"/>
          <ac:grpSpMkLst>
            <pc:docMk/>
            <pc:sldMk cId="1650198439" sldId="310"/>
            <ac:grpSpMk id="12" creationId="{0896468C-E128-4AF7-8C89-432FF7221AC2}"/>
          </ac:grpSpMkLst>
        </pc:grpChg>
        <pc:grpChg chg="add mod">
          <ac:chgData name="Michele Carignani" userId="ee4d38e02c3af379" providerId="OrgId" clId="{1CEAC242-DDAF-46B0-9F1A-3FAF175F22CE}" dt="2020-09-08T06:34:19.334" v="117" actId="1076"/>
          <ac:grpSpMkLst>
            <pc:docMk/>
            <pc:sldMk cId="1650198439" sldId="310"/>
            <ac:grpSpMk id="22" creationId="{74C3AFDD-449C-454F-99C9-A60C1B855BB1}"/>
          </ac:grpSpMkLst>
        </pc:grpChg>
        <pc:grpChg chg="del mod">
          <ac:chgData name="Michele Carignani" userId="ee4d38e02c3af379" providerId="OrgId" clId="{1CEAC242-DDAF-46B0-9F1A-3FAF175F22CE}" dt="2020-09-08T06:34:11.042" v="115" actId="478"/>
          <ac:grpSpMkLst>
            <pc:docMk/>
            <pc:sldMk cId="1650198439" sldId="310"/>
            <ac:grpSpMk id="25" creationId="{81A49A22-5A97-45CD-93C3-8F6021D065EF}"/>
          </ac:grpSpMkLst>
        </pc:grpChg>
        <pc:grpChg chg="mod">
          <ac:chgData name="Michele Carignani" userId="ee4d38e02c3af379" providerId="OrgId" clId="{1CEAC242-DDAF-46B0-9F1A-3FAF175F22CE}" dt="2020-09-08T06:33:38.554" v="109" actId="1076"/>
          <ac:grpSpMkLst>
            <pc:docMk/>
            <pc:sldMk cId="1650198439" sldId="310"/>
            <ac:grpSpMk id="31" creationId="{7B67C129-0802-432D-AA16-B6F2F25BBF1C}"/>
          </ac:grpSpMkLst>
        </pc:grpChg>
        <pc:grpChg chg="mod">
          <ac:chgData name="Michele Carignani" userId="ee4d38e02c3af379" providerId="OrgId" clId="{1CEAC242-DDAF-46B0-9F1A-3FAF175F22CE}" dt="2020-09-08T06:33:20.291" v="106" actId="1076"/>
          <ac:grpSpMkLst>
            <pc:docMk/>
            <pc:sldMk cId="1650198439" sldId="310"/>
            <ac:grpSpMk id="44" creationId="{BF1F18F8-2583-48C7-A3B4-5162467B297E}"/>
          </ac:grpSpMkLst>
        </pc:grpChg>
      </pc:sldChg>
      <pc:sldChg chg="ord">
        <pc:chgData name="Michele Carignani" userId="ee4d38e02c3af379" providerId="OrgId" clId="{1CEAC242-DDAF-46B0-9F1A-3FAF175F22CE}" dt="2020-09-08T06:44:33.031" v="361"/>
        <pc:sldMkLst>
          <pc:docMk/>
          <pc:sldMk cId="464440698" sldId="311"/>
        </pc:sldMkLst>
      </pc:sldChg>
      <pc:sldChg chg="ord">
        <pc:chgData name="Michele Carignani" userId="ee4d38e02c3af379" providerId="OrgId" clId="{1CEAC242-DDAF-46B0-9F1A-3FAF175F22CE}" dt="2020-09-08T06:44:50.751" v="364"/>
        <pc:sldMkLst>
          <pc:docMk/>
          <pc:sldMk cId="1407523924" sldId="312"/>
        </pc:sldMkLst>
      </pc:sldChg>
      <pc:sldChg chg="addSp delSp modSp">
        <pc:chgData name="Michele Carignani" userId="ee4d38e02c3af379" providerId="OrgId" clId="{1CEAC242-DDAF-46B0-9F1A-3FAF175F22CE}" dt="2020-09-08T07:21:52.883" v="875" actId="115"/>
        <pc:sldMkLst>
          <pc:docMk/>
          <pc:sldMk cId="192769708" sldId="313"/>
        </pc:sldMkLst>
        <pc:spChg chg="mod">
          <ac:chgData name="Michele Carignani" userId="ee4d38e02c3af379" providerId="OrgId" clId="{1CEAC242-DDAF-46B0-9F1A-3FAF175F22CE}" dt="2020-09-08T07:21:52.883" v="875" actId="115"/>
          <ac:spMkLst>
            <pc:docMk/>
            <pc:sldMk cId="192769708" sldId="313"/>
            <ac:spMk id="3" creationId="{65749789-A09C-4968-B3DD-76AAB69BC9AE}"/>
          </ac:spMkLst>
        </pc:spChg>
        <pc:spChg chg="del mod">
          <ac:chgData name="Michele Carignani" userId="ee4d38e02c3af379" providerId="OrgId" clId="{1CEAC242-DDAF-46B0-9F1A-3FAF175F22CE}" dt="2020-09-08T07:03:56.394" v="723" actId="478"/>
          <ac:spMkLst>
            <pc:docMk/>
            <pc:sldMk cId="192769708" sldId="313"/>
            <ac:spMk id="6" creationId="{1BA9DBCE-BCB8-4542-BBD9-056AC417A418}"/>
          </ac:spMkLst>
        </pc:spChg>
        <pc:spChg chg="add mod">
          <ac:chgData name="Michele Carignani" userId="ee4d38e02c3af379" providerId="OrgId" clId="{1CEAC242-DDAF-46B0-9F1A-3FAF175F22CE}" dt="2020-09-08T07:21:20.405" v="830" actId="1076"/>
          <ac:spMkLst>
            <pc:docMk/>
            <pc:sldMk cId="192769708" sldId="313"/>
            <ac:spMk id="7" creationId="{ED1128F5-5BC9-4BC8-A3DA-50755A9355B3}"/>
          </ac:spMkLst>
        </pc:spChg>
        <pc:picChg chg="mod">
          <ac:chgData name="Michele Carignani" userId="ee4d38e02c3af379" providerId="OrgId" clId="{1CEAC242-DDAF-46B0-9F1A-3FAF175F22CE}" dt="2020-09-08T07:21:17.231" v="829" actId="1076"/>
          <ac:picMkLst>
            <pc:docMk/>
            <pc:sldMk cId="192769708" sldId="313"/>
            <ac:picMk id="5" creationId="{F350A61A-4898-4F35-85A4-AE87FA55E7BE}"/>
          </ac:picMkLst>
        </pc:picChg>
      </pc:sldChg>
      <pc:sldChg chg="ord">
        <pc:chgData name="Michele Carignani" userId="ee4d38e02c3af379" providerId="OrgId" clId="{1CEAC242-DDAF-46B0-9F1A-3FAF175F22CE}" dt="2020-09-08T06:44:42.841" v="363"/>
        <pc:sldMkLst>
          <pc:docMk/>
          <pc:sldMk cId="496900611" sldId="326"/>
        </pc:sldMkLst>
      </pc:sldChg>
      <pc:sldChg chg="ord">
        <pc:chgData name="Michele Carignani" userId="ee4d38e02c3af379" providerId="OrgId" clId="{1CEAC242-DDAF-46B0-9F1A-3FAF175F22CE}" dt="2020-09-08T07:22:23.810" v="876"/>
        <pc:sldMkLst>
          <pc:docMk/>
          <pc:sldMk cId="1949595296" sldId="327"/>
        </pc:sldMkLst>
      </pc:sldChg>
      <pc:sldChg chg="ord">
        <pc:chgData name="Michele Carignani" userId="ee4d38e02c3af379" providerId="OrgId" clId="{1CEAC242-DDAF-46B0-9F1A-3FAF175F22CE}" dt="2020-09-08T06:45:14.108" v="366"/>
        <pc:sldMkLst>
          <pc:docMk/>
          <pc:sldMk cId="3695043368" sldId="329"/>
        </pc:sldMkLst>
      </pc:sldChg>
      <pc:sldChg chg="ord">
        <pc:chgData name="Michele Carignani" userId="ee4d38e02c3af379" providerId="OrgId" clId="{1CEAC242-DDAF-46B0-9F1A-3FAF175F22CE}" dt="2020-09-08T07:22:23.810" v="876"/>
        <pc:sldMkLst>
          <pc:docMk/>
          <pc:sldMk cId="3013490872" sldId="331"/>
        </pc:sldMkLst>
      </pc:sldChg>
      <pc:sldChg chg="ord">
        <pc:chgData name="Michele Carignani" userId="ee4d38e02c3af379" providerId="OrgId" clId="{1CEAC242-DDAF-46B0-9F1A-3FAF175F22CE}" dt="2020-09-08T07:22:23.810" v="876"/>
        <pc:sldMkLst>
          <pc:docMk/>
          <pc:sldMk cId="332692800" sldId="332"/>
        </pc:sldMkLst>
      </pc:sldChg>
      <pc:sldChg chg="addSp modSp add">
        <pc:chgData name="Michele Carignani" userId="ee4d38e02c3af379" providerId="OrgId" clId="{1CEAC242-DDAF-46B0-9F1A-3FAF175F22CE}" dt="2020-09-08T06:50:05.803" v="638" actId="20577"/>
        <pc:sldMkLst>
          <pc:docMk/>
          <pc:sldMk cId="3832615457" sldId="333"/>
        </pc:sldMkLst>
        <pc:spChg chg="mod">
          <ac:chgData name="Michele Carignani" userId="ee4d38e02c3af379" providerId="OrgId" clId="{1CEAC242-DDAF-46B0-9F1A-3FAF175F22CE}" dt="2020-09-08T06:50:05.803" v="638" actId="20577"/>
          <ac:spMkLst>
            <pc:docMk/>
            <pc:sldMk cId="3832615457" sldId="333"/>
            <ac:spMk id="2" creationId="{0DD2C71D-5963-491A-A436-095B1F09D099}"/>
          </ac:spMkLst>
        </pc:spChg>
        <pc:spChg chg="mod">
          <ac:chgData name="Michele Carignani" userId="ee4d38e02c3af379" providerId="OrgId" clId="{1CEAC242-DDAF-46B0-9F1A-3FAF175F22CE}" dt="2020-09-08T06:49:54.657" v="632" actId="113"/>
          <ac:spMkLst>
            <pc:docMk/>
            <pc:sldMk cId="3832615457" sldId="333"/>
            <ac:spMk id="3" creationId="{232ACB7C-8A0F-4A37-AD3A-9FFADF1C9D4E}"/>
          </ac:spMkLst>
        </pc:spChg>
        <pc:picChg chg="add mod">
          <ac:chgData name="Michele Carignani" userId="ee4d38e02c3af379" providerId="OrgId" clId="{1CEAC242-DDAF-46B0-9F1A-3FAF175F22CE}" dt="2020-09-08T06:49:45.374" v="629" actId="1076"/>
          <ac:picMkLst>
            <pc:docMk/>
            <pc:sldMk cId="3832615457" sldId="333"/>
            <ac:picMk id="5" creationId="{011EB3E3-FA28-4BAA-9C7B-D431CFA2F28D}"/>
          </ac:picMkLst>
        </pc:picChg>
      </pc:sldChg>
      <pc:sldChg chg="add del">
        <pc:chgData name="Michele Carignani" userId="ee4d38e02c3af379" providerId="OrgId" clId="{1CEAC242-DDAF-46B0-9F1A-3FAF175F22CE}" dt="2020-09-08T06:50:10.396" v="639" actId="2696"/>
        <pc:sldMkLst>
          <pc:docMk/>
          <pc:sldMk cId="2811838843" sldId="334"/>
        </pc:sldMkLst>
      </pc:sldChg>
    </pc:docChg>
  </pc:docChgLst>
  <pc:docChgLst>
    <pc:chgData name="Michele Carignani" userId="ee4d38e02c3af379" providerId="OrgId" clId="{EE221C9F-A42E-419F-8691-CFFBFBFD076E}"/>
    <pc:docChg chg="undo custSel addSld delSld modSld sldOrd">
      <pc:chgData name="Michele Carignani" userId="ee4d38e02c3af379" providerId="OrgId" clId="{EE221C9F-A42E-419F-8691-CFFBFBFD076E}" dt="2020-01-29T08:02:34.316" v="2919" actId="113"/>
      <pc:docMkLst>
        <pc:docMk/>
      </pc:docMkLst>
      <pc:sldChg chg="addSp delSp modSp ord delCm">
        <pc:chgData name="Michele Carignani" userId="ee4d38e02c3af379" providerId="OrgId" clId="{EE221C9F-A42E-419F-8691-CFFBFBFD076E}" dt="2020-01-29T07:27:46.461" v="259" actId="1076"/>
        <pc:sldMkLst>
          <pc:docMk/>
          <pc:sldMk cId="515512166" sldId="257"/>
        </pc:sldMkLst>
        <pc:spChg chg="mod">
          <ac:chgData name="Michele Carignani" userId="ee4d38e02c3af379" providerId="OrgId" clId="{EE221C9F-A42E-419F-8691-CFFBFBFD076E}" dt="2020-01-29T07:27:41.273" v="257" actId="20577"/>
          <ac:spMkLst>
            <pc:docMk/>
            <pc:sldMk cId="515512166" sldId="257"/>
            <ac:spMk id="6" creationId="{2D0DA5E3-0066-4AD3-B908-4A283028E867}"/>
          </ac:spMkLst>
        </pc:spChg>
        <pc:picChg chg="del">
          <ac:chgData name="Michele Carignani" userId="ee4d38e02c3af379" providerId="OrgId" clId="{EE221C9F-A42E-419F-8691-CFFBFBFD076E}" dt="2020-01-28T08:10:53.876" v="68" actId="478"/>
          <ac:picMkLst>
            <pc:docMk/>
            <pc:sldMk cId="515512166" sldId="257"/>
            <ac:picMk id="4" creationId="{C061346D-6E09-477E-ACA9-C44B32907A2D}"/>
          </ac:picMkLst>
        </pc:picChg>
        <pc:picChg chg="add mod">
          <ac:chgData name="Michele Carignani" userId="ee4d38e02c3af379" providerId="OrgId" clId="{EE221C9F-A42E-419F-8691-CFFBFBFD076E}" dt="2020-01-29T07:27:44.412" v="258" actId="1076"/>
          <ac:picMkLst>
            <pc:docMk/>
            <pc:sldMk cId="515512166" sldId="257"/>
            <ac:picMk id="7" creationId="{23C58238-CE49-428A-AD95-4095C9FE82BF}"/>
          </ac:picMkLst>
        </pc:picChg>
        <pc:picChg chg="del mod">
          <ac:chgData name="Michele Carignani" userId="ee4d38e02c3af379" providerId="OrgId" clId="{EE221C9F-A42E-419F-8691-CFFBFBFD076E}" dt="2020-01-28T08:12:33.303" v="76"/>
          <ac:picMkLst>
            <pc:docMk/>
            <pc:sldMk cId="515512166" sldId="257"/>
            <ac:picMk id="8" creationId="{4874D8D4-8FCB-46F5-9AF0-7C0AFB53FB25}"/>
          </ac:picMkLst>
        </pc:picChg>
        <pc:picChg chg="add mod">
          <ac:chgData name="Michele Carignani" userId="ee4d38e02c3af379" providerId="OrgId" clId="{EE221C9F-A42E-419F-8691-CFFBFBFD076E}" dt="2020-01-29T07:27:46.461" v="259" actId="1076"/>
          <ac:picMkLst>
            <pc:docMk/>
            <pc:sldMk cId="515512166" sldId="257"/>
            <ac:picMk id="9" creationId="{856CF828-556E-45B2-9118-515A3C3F0256}"/>
          </ac:picMkLst>
        </pc:picChg>
      </pc:sldChg>
      <pc:sldChg chg="modSp">
        <pc:chgData name="Michele Carignani" userId="ee4d38e02c3af379" providerId="OrgId" clId="{EE221C9F-A42E-419F-8691-CFFBFBFD076E}" dt="2020-01-28T08:10:13.301" v="64" actId="14100"/>
        <pc:sldMkLst>
          <pc:docMk/>
          <pc:sldMk cId="1657794422" sldId="261"/>
        </pc:sldMkLst>
        <pc:spChg chg="mod">
          <ac:chgData name="Michele Carignani" userId="ee4d38e02c3af379" providerId="OrgId" clId="{EE221C9F-A42E-419F-8691-CFFBFBFD076E}" dt="2020-01-28T08:10:13.301" v="64" actId="14100"/>
          <ac:spMkLst>
            <pc:docMk/>
            <pc:sldMk cId="1657794422" sldId="261"/>
            <ac:spMk id="2" creationId="{4A59707F-057E-4A2B-8139-5C96DDFC9F5E}"/>
          </ac:spMkLst>
        </pc:spChg>
        <pc:spChg chg="mod">
          <ac:chgData name="Michele Carignani" userId="ee4d38e02c3af379" providerId="OrgId" clId="{EE221C9F-A42E-419F-8691-CFFBFBFD076E}" dt="2020-01-28T08:09:41.485" v="38" actId="1076"/>
          <ac:spMkLst>
            <pc:docMk/>
            <pc:sldMk cId="1657794422" sldId="261"/>
            <ac:spMk id="4" creationId="{8156C221-E8FE-4FCC-B9EC-0C922B7AB2C1}"/>
          </ac:spMkLst>
        </pc:spChg>
        <pc:spChg chg="mod">
          <ac:chgData name="Michele Carignani" userId="ee4d38e02c3af379" providerId="OrgId" clId="{EE221C9F-A42E-419F-8691-CFFBFBFD076E}" dt="2020-01-28T08:09:51.851" v="48" actId="20577"/>
          <ac:spMkLst>
            <pc:docMk/>
            <pc:sldMk cId="1657794422" sldId="261"/>
            <ac:spMk id="5" creationId="{70EFC105-4126-4095-9808-AAFCC9AA83CD}"/>
          </ac:spMkLst>
        </pc:spChg>
      </pc:sldChg>
      <pc:sldChg chg="del">
        <pc:chgData name="Michele Carignani" userId="ee4d38e02c3af379" providerId="OrgId" clId="{EE221C9F-A42E-419F-8691-CFFBFBFD076E}" dt="2020-01-29T08:02:19.297" v="2917" actId="2696"/>
        <pc:sldMkLst>
          <pc:docMk/>
          <pc:sldMk cId="641456135" sldId="262"/>
        </pc:sldMkLst>
      </pc:sldChg>
      <pc:sldChg chg="ord">
        <pc:chgData name="Michele Carignani" userId="ee4d38e02c3af379" providerId="OrgId" clId="{EE221C9F-A42E-419F-8691-CFFBFBFD076E}" dt="2020-01-29T07:28:32.884" v="260"/>
        <pc:sldMkLst>
          <pc:docMk/>
          <pc:sldMk cId="1157930573" sldId="304"/>
        </pc:sldMkLst>
      </pc:sldChg>
      <pc:sldChg chg="addSp delSp modSp ord">
        <pc:chgData name="Michele Carignani" userId="ee4d38e02c3af379" providerId="OrgId" clId="{EE221C9F-A42E-419F-8691-CFFBFBFD076E}" dt="2020-01-29T08:01:53.120" v="2916" actId="1076"/>
        <pc:sldMkLst>
          <pc:docMk/>
          <pc:sldMk cId="340438653" sldId="305"/>
        </pc:sldMkLst>
        <pc:spChg chg="mod">
          <ac:chgData name="Michele Carignani" userId="ee4d38e02c3af379" providerId="OrgId" clId="{EE221C9F-A42E-419F-8691-CFFBFBFD076E}" dt="2020-01-28T13:46:13.910" v="234" actId="688"/>
          <ac:spMkLst>
            <pc:docMk/>
            <pc:sldMk cId="340438653" sldId="305"/>
            <ac:spMk id="6" creationId="{2D0DA5E3-0066-4AD3-B908-4A283028E867}"/>
          </ac:spMkLst>
        </pc:spChg>
        <pc:picChg chg="del">
          <ac:chgData name="Michele Carignani" userId="ee4d38e02c3af379" providerId="OrgId" clId="{EE221C9F-A42E-419F-8691-CFFBFBFD076E}" dt="2020-01-28T08:12:09.453" v="72" actId="478"/>
          <ac:picMkLst>
            <pc:docMk/>
            <pc:sldMk cId="340438653" sldId="305"/>
            <ac:picMk id="5" creationId="{F5386C5C-1A33-46FA-AD47-3B7018A4419C}"/>
          </ac:picMkLst>
        </pc:picChg>
        <pc:picChg chg="del">
          <ac:chgData name="Michele Carignani" userId="ee4d38e02c3af379" providerId="OrgId" clId="{EE221C9F-A42E-419F-8691-CFFBFBFD076E}" dt="2020-01-28T08:12:10.042" v="73" actId="478"/>
          <ac:picMkLst>
            <pc:docMk/>
            <pc:sldMk cId="340438653" sldId="305"/>
            <ac:picMk id="7" creationId="{9BEDA3BA-42FE-4E98-8F06-3AE1AB532F99}"/>
          </ac:picMkLst>
        </pc:picChg>
        <pc:picChg chg="add mod">
          <ac:chgData name="Michele Carignani" userId="ee4d38e02c3af379" providerId="OrgId" clId="{EE221C9F-A42E-419F-8691-CFFBFBFD076E}" dt="2020-01-29T08:01:53.120" v="2916" actId="1076"/>
          <ac:picMkLst>
            <pc:docMk/>
            <pc:sldMk cId="340438653" sldId="305"/>
            <ac:picMk id="8" creationId="{ED4864DE-5227-4319-A2E1-89A4D6440331}"/>
          </ac:picMkLst>
        </pc:picChg>
        <pc:picChg chg="add mod">
          <ac:chgData name="Michele Carignani" userId="ee4d38e02c3af379" providerId="OrgId" clId="{EE221C9F-A42E-419F-8691-CFFBFBFD076E}" dt="2020-01-29T08:01:53.120" v="2916" actId="1076"/>
          <ac:picMkLst>
            <pc:docMk/>
            <pc:sldMk cId="340438653" sldId="305"/>
            <ac:picMk id="9" creationId="{037BF1B5-0E6B-474A-9C0A-D746CCF0F352}"/>
          </ac:picMkLst>
        </pc:picChg>
      </pc:sldChg>
      <pc:sldChg chg="addSp delSp modSp add">
        <pc:chgData name="Michele Carignani" userId="ee4d38e02c3af379" providerId="OrgId" clId="{EE221C9F-A42E-419F-8691-CFFBFBFD076E}" dt="2020-01-29T07:46:29.702" v="1679" actId="1076"/>
        <pc:sldMkLst>
          <pc:docMk/>
          <pc:sldMk cId="900012916" sldId="308"/>
        </pc:sldMkLst>
        <pc:spChg chg="mod">
          <ac:chgData name="Michele Carignani" userId="ee4d38e02c3af379" providerId="OrgId" clId="{EE221C9F-A42E-419F-8691-CFFBFBFD076E}" dt="2020-01-28T08:12:43.037" v="98" actId="20577"/>
          <ac:spMkLst>
            <pc:docMk/>
            <pc:sldMk cId="900012916" sldId="308"/>
            <ac:spMk id="2" creationId="{D9492FFF-79D7-4BF0-BB34-A1B2CFA7F378}"/>
          </ac:spMkLst>
        </pc:spChg>
        <pc:spChg chg="del">
          <ac:chgData name="Michele Carignani" userId="ee4d38e02c3af379" providerId="OrgId" clId="{EE221C9F-A42E-419F-8691-CFFBFBFD076E}" dt="2020-01-28T08:12:45.952" v="99"/>
          <ac:spMkLst>
            <pc:docMk/>
            <pc:sldMk cId="900012916" sldId="308"/>
            <ac:spMk id="3" creationId="{762D684C-926F-454B-AB5D-4F17D708F18C}"/>
          </ac:spMkLst>
        </pc:spChg>
        <pc:spChg chg="add mod">
          <ac:chgData name="Michele Carignani" userId="ee4d38e02c3af379" providerId="OrgId" clId="{EE221C9F-A42E-419F-8691-CFFBFBFD076E}" dt="2020-01-28T08:17:04.582" v="219" actId="14100"/>
          <ac:spMkLst>
            <pc:docMk/>
            <pc:sldMk cId="900012916" sldId="308"/>
            <ac:spMk id="6" creationId="{A4B6782A-9FB4-4A50-B3C7-E055C3B45B57}"/>
          </ac:spMkLst>
        </pc:spChg>
        <pc:spChg chg="add mod">
          <ac:chgData name="Michele Carignani" userId="ee4d38e02c3af379" providerId="OrgId" clId="{EE221C9F-A42E-419F-8691-CFFBFBFD076E}" dt="2020-01-28T08:17:11.814" v="221" actId="14100"/>
          <ac:spMkLst>
            <pc:docMk/>
            <pc:sldMk cId="900012916" sldId="308"/>
            <ac:spMk id="7" creationId="{F05A3DFB-5B30-45C8-9B35-3054A4390885}"/>
          </ac:spMkLst>
        </pc:spChg>
        <pc:spChg chg="add mod">
          <ac:chgData name="Michele Carignani" userId="ee4d38e02c3af379" providerId="OrgId" clId="{EE221C9F-A42E-419F-8691-CFFBFBFD076E}" dt="2020-01-28T08:17:17.278" v="223" actId="14100"/>
          <ac:spMkLst>
            <pc:docMk/>
            <pc:sldMk cId="900012916" sldId="308"/>
            <ac:spMk id="8" creationId="{468B4B35-72D7-49BF-A93F-ED926BE5D4AE}"/>
          </ac:spMkLst>
        </pc:spChg>
        <pc:spChg chg="add mod">
          <ac:chgData name="Michele Carignani" userId="ee4d38e02c3af379" providerId="OrgId" clId="{EE221C9F-A42E-419F-8691-CFFBFBFD076E}" dt="2020-01-28T08:17:46.265" v="231" actId="1076"/>
          <ac:spMkLst>
            <pc:docMk/>
            <pc:sldMk cId="900012916" sldId="308"/>
            <ac:spMk id="9" creationId="{2A52C3F2-255B-44D8-B2BE-CF594C664529}"/>
          </ac:spMkLst>
        </pc:spChg>
        <pc:spChg chg="add mod">
          <ac:chgData name="Michele Carignani" userId="ee4d38e02c3af379" providerId="OrgId" clId="{EE221C9F-A42E-419F-8691-CFFBFBFD076E}" dt="2020-01-28T08:17:43.293" v="230" actId="1076"/>
          <ac:spMkLst>
            <pc:docMk/>
            <pc:sldMk cId="900012916" sldId="308"/>
            <ac:spMk id="10" creationId="{ED5676A3-E3AF-4194-990B-FC61BBADDF36}"/>
          </ac:spMkLst>
        </pc:spChg>
        <pc:spChg chg="add mod">
          <ac:chgData name="Michele Carignani" userId="ee4d38e02c3af379" providerId="OrgId" clId="{EE221C9F-A42E-419F-8691-CFFBFBFD076E}" dt="2020-01-28T08:17:37.161" v="228" actId="1076"/>
          <ac:spMkLst>
            <pc:docMk/>
            <pc:sldMk cId="900012916" sldId="308"/>
            <ac:spMk id="11" creationId="{283EC2C7-788E-4AF3-A349-6EF2A334B555}"/>
          </ac:spMkLst>
        </pc:spChg>
        <pc:spChg chg="add mod">
          <ac:chgData name="Michele Carignani" userId="ee4d38e02c3af379" providerId="OrgId" clId="{EE221C9F-A42E-419F-8691-CFFBFBFD076E}" dt="2020-01-28T08:17:20.646" v="224" actId="1076"/>
          <ac:spMkLst>
            <pc:docMk/>
            <pc:sldMk cId="900012916" sldId="308"/>
            <ac:spMk id="12" creationId="{77CCACE1-632F-4359-8A06-99DF95F986C3}"/>
          </ac:spMkLst>
        </pc:spChg>
        <pc:spChg chg="add mod">
          <ac:chgData name="Michele Carignani" userId="ee4d38e02c3af379" providerId="OrgId" clId="{EE221C9F-A42E-419F-8691-CFFBFBFD076E}" dt="2020-01-28T08:17:33.117" v="227" actId="1076"/>
          <ac:spMkLst>
            <pc:docMk/>
            <pc:sldMk cId="900012916" sldId="308"/>
            <ac:spMk id="13" creationId="{4EE1F54B-E669-4391-94F7-F08A22CE3743}"/>
          </ac:spMkLst>
        </pc:spChg>
        <pc:spChg chg="add mod">
          <ac:chgData name="Michele Carignani" userId="ee4d38e02c3af379" providerId="OrgId" clId="{EE221C9F-A42E-419F-8691-CFFBFBFD076E}" dt="2020-01-28T08:17:29.766" v="226" actId="1076"/>
          <ac:spMkLst>
            <pc:docMk/>
            <pc:sldMk cId="900012916" sldId="308"/>
            <ac:spMk id="14" creationId="{3B087EE3-D2AF-4D54-AC5C-6609FE219281}"/>
          </ac:spMkLst>
        </pc:spChg>
        <pc:spChg chg="add mod">
          <ac:chgData name="Michele Carignani" userId="ee4d38e02c3af379" providerId="OrgId" clId="{EE221C9F-A42E-419F-8691-CFFBFBFD076E}" dt="2020-01-29T07:38:28.027" v="948" actId="1076"/>
          <ac:spMkLst>
            <pc:docMk/>
            <pc:sldMk cId="900012916" sldId="308"/>
            <ac:spMk id="15" creationId="{324D5A76-3BF9-42D2-9AD3-D14684945DB6}"/>
          </ac:spMkLst>
        </pc:spChg>
        <pc:spChg chg="add mod">
          <ac:chgData name="Michele Carignani" userId="ee4d38e02c3af379" providerId="OrgId" clId="{EE221C9F-A42E-419F-8691-CFFBFBFD076E}" dt="2020-01-29T07:38:34.675" v="952" actId="20577"/>
          <ac:spMkLst>
            <pc:docMk/>
            <pc:sldMk cId="900012916" sldId="308"/>
            <ac:spMk id="16" creationId="{10C8149D-5337-422E-BE31-9DD820D78D45}"/>
          </ac:spMkLst>
        </pc:spChg>
        <pc:spChg chg="add mod">
          <ac:chgData name="Michele Carignani" userId="ee4d38e02c3af379" providerId="OrgId" clId="{EE221C9F-A42E-419F-8691-CFFBFBFD076E}" dt="2020-01-29T07:38:41.780" v="956" actId="20577"/>
          <ac:spMkLst>
            <pc:docMk/>
            <pc:sldMk cId="900012916" sldId="308"/>
            <ac:spMk id="17" creationId="{22947D72-A0FF-4FFE-AFBF-887BD3906D7F}"/>
          </ac:spMkLst>
        </pc:spChg>
        <pc:picChg chg="add mod modCrop">
          <ac:chgData name="Michele Carignani" userId="ee4d38e02c3af379" providerId="OrgId" clId="{EE221C9F-A42E-419F-8691-CFFBFBFD076E}" dt="2020-01-28T08:16:57.302" v="217" actId="14100"/>
          <ac:picMkLst>
            <pc:docMk/>
            <pc:sldMk cId="900012916" sldId="308"/>
            <ac:picMk id="5" creationId="{653A8D3F-C097-4929-8395-10B011446917}"/>
          </ac:picMkLst>
        </pc:picChg>
        <pc:picChg chg="add mod">
          <ac:chgData name="Michele Carignani" userId="ee4d38e02c3af379" providerId="OrgId" clId="{EE221C9F-A42E-419F-8691-CFFBFBFD076E}" dt="2020-01-29T07:46:29.702" v="1679" actId="1076"/>
          <ac:picMkLst>
            <pc:docMk/>
            <pc:sldMk cId="900012916" sldId="308"/>
            <ac:picMk id="18" creationId="{1C02FC2F-F3A1-4067-BFDC-D5C0062A6966}"/>
          </ac:picMkLst>
        </pc:picChg>
      </pc:sldChg>
      <pc:sldChg chg="addSp modSp add">
        <pc:chgData name="Michele Carignani" userId="ee4d38e02c3af379" providerId="OrgId" clId="{EE221C9F-A42E-419F-8691-CFFBFBFD076E}" dt="2020-01-29T07:52:52.794" v="1847" actId="113"/>
        <pc:sldMkLst>
          <pc:docMk/>
          <pc:sldMk cId="536340633" sldId="309"/>
        </pc:sldMkLst>
        <pc:spChg chg="mod">
          <ac:chgData name="Michele Carignani" userId="ee4d38e02c3af379" providerId="OrgId" clId="{EE221C9F-A42E-419F-8691-CFFBFBFD076E}" dt="2020-01-29T07:38:06.856" v="936" actId="20577"/>
          <ac:spMkLst>
            <pc:docMk/>
            <pc:sldMk cId="536340633" sldId="309"/>
            <ac:spMk id="2" creationId="{224F948A-39F4-492C-A598-CDC4830A7E94}"/>
          </ac:spMkLst>
        </pc:spChg>
        <pc:spChg chg="mod">
          <ac:chgData name="Michele Carignani" userId="ee4d38e02c3af379" providerId="OrgId" clId="{EE221C9F-A42E-419F-8691-CFFBFBFD076E}" dt="2020-01-29T07:52:52.794" v="1847" actId="113"/>
          <ac:spMkLst>
            <pc:docMk/>
            <pc:sldMk cId="536340633" sldId="309"/>
            <ac:spMk id="3" creationId="{D0BAF13A-43A0-4642-96D4-6CA868CE0BAC}"/>
          </ac:spMkLst>
        </pc:spChg>
        <pc:spChg chg="add mod">
          <ac:chgData name="Michele Carignani" userId="ee4d38e02c3af379" providerId="OrgId" clId="{EE221C9F-A42E-419F-8691-CFFBFBFD076E}" dt="2020-01-29T07:41:54.347" v="1461" actId="1076"/>
          <ac:spMkLst>
            <pc:docMk/>
            <pc:sldMk cId="536340633" sldId="309"/>
            <ac:spMk id="6" creationId="{6F38D4CD-736C-42C6-8E1E-4BCC27FD4678}"/>
          </ac:spMkLst>
        </pc:spChg>
        <pc:spChg chg="add mod">
          <ac:chgData name="Michele Carignani" userId="ee4d38e02c3af379" providerId="OrgId" clId="{EE221C9F-A42E-419F-8691-CFFBFBFD076E}" dt="2020-01-29T07:41:58.459" v="1463" actId="14100"/>
          <ac:spMkLst>
            <pc:docMk/>
            <pc:sldMk cId="536340633" sldId="309"/>
            <ac:spMk id="8" creationId="{D50FB4BC-B6EB-4562-A759-327136EA4A34}"/>
          </ac:spMkLst>
        </pc:spChg>
        <pc:picChg chg="add mod">
          <ac:chgData name="Michele Carignani" userId="ee4d38e02c3af379" providerId="OrgId" clId="{EE221C9F-A42E-419F-8691-CFFBFBFD076E}" dt="2020-01-29T07:41:52.730" v="1460" actId="1076"/>
          <ac:picMkLst>
            <pc:docMk/>
            <pc:sldMk cId="536340633" sldId="309"/>
            <ac:picMk id="5" creationId="{D55E9F16-0CF7-4D01-976F-C801D2A3CD0C}"/>
          </ac:picMkLst>
        </pc:picChg>
        <pc:picChg chg="add mod">
          <ac:chgData name="Michele Carignani" userId="ee4d38e02c3af379" providerId="OrgId" clId="{EE221C9F-A42E-419F-8691-CFFBFBFD076E}" dt="2020-01-29T07:41:51.130" v="1459" actId="14100"/>
          <ac:picMkLst>
            <pc:docMk/>
            <pc:sldMk cId="536340633" sldId="309"/>
            <ac:picMk id="7" creationId="{43C98848-A122-4349-97BA-C0597D6899F9}"/>
          </ac:picMkLst>
        </pc:picChg>
      </pc:sldChg>
      <pc:sldChg chg="addSp delSp modSp add">
        <pc:chgData name="Michele Carignani" userId="ee4d38e02c3af379" providerId="OrgId" clId="{EE221C9F-A42E-419F-8691-CFFBFBFD076E}" dt="2020-01-29T07:52:12.299" v="1836" actId="20577"/>
        <pc:sldMkLst>
          <pc:docMk/>
          <pc:sldMk cId="1650198439" sldId="310"/>
        </pc:sldMkLst>
        <pc:spChg chg="mod">
          <ac:chgData name="Michele Carignani" userId="ee4d38e02c3af379" providerId="OrgId" clId="{EE221C9F-A42E-419F-8691-CFFBFBFD076E}" dt="2020-01-29T07:29:19.364" v="353" actId="20577"/>
          <ac:spMkLst>
            <pc:docMk/>
            <pc:sldMk cId="1650198439" sldId="310"/>
            <ac:spMk id="2" creationId="{5661C5A2-DD65-4F51-818C-DFF39B0D022E}"/>
          </ac:spMkLst>
        </pc:spChg>
        <pc:spChg chg="mod">
          <ac:chgData name="Michele Carignani" userId="ee4d38e02c3af379" providerId="OrgId" clId="{EE221C9F-A42E-419F-8691-CFFBFBFD076E}" dt="2020-01-29T07:52:12.299" v="1836" actId="20577"/>
          <ac:spMkLst>
            <pc:docMk/>
            <pc:sldMk cId="1650198439" sldId="310"/>
            <ac:spMk id="3" creationId="{9E6E7C3C-E55B-43F8-AD76-062C69F484CB}"/>
          </ac:spMkLst>
        </pc:spChg>
        <pc:spChg chg="add mod">
          <ac:chgData name="Michele Carignani" userId="ee4d38e02c3af379" providerId="OrgId" clId="{EE221C9F-A42E-419F-8691-CFFBFBFD076E}" dt="2020-01-29T07:46:53.750" v="1682" actId="164"/>
          <ac:spMkLst>
            <pc:docMk/>
            <pc:sldMk cId="1650198439" sldId="310"/>
            <ac:spMk id="5" creationId="{5807F5C2-96F7-4A2E-868B-415B8968F69F}"/>
          </ac:spMkLst>
        </pc:spChg>
        <pc:spChg chg="add mod">
          <ac:chgData name="Michele Carignani" userId="ee4d38e02c3af379" providerId="OrgId" clId="{EE221C9F-A42E-419F-8691-CFFBFBFD076E}" dt="2020-01-29T07:46:53.750" v="1682" actId="164"/>
          <ac:spMkLst>
            <pc:docMk/>
            <pc:sldMk cId="1650198439" sldId="310"/>
            <ac:spMk id="6" creationId="{91380F75-34EC-4B47-BE70-EA0FD6F245F9}"/>
          </ac:spMkLst>
        </pc:spChg>
        <pc:spChg chg="add del mod">
          <ac:chgData name="Michele Carignani" userId="ee4d38e02c3af379" providerId="OrgId" clId="{EE221C9F-A42E-419F-8691-CFFBFBFD076E}" dt="2020-01-29T07:43:27.036" v="1597" actId="478"/>
          <ac:spMkLst>
            <pc:docMk/>
            <pc:sldMk cId="1650198439" sldId="310"/>
            <ac:spMk id="7" creationId="{DEB2B138-6F41-40E2-962D-47A60939B12B}"/>
          </ac:spMkLst>
        </pc:spChg>
        <pc:spChg chg="add del mod">
          <ac:chgData name="Michele Carignani" userId="ee4d38e02c3af379" providerId="OrgId" clId="{EE221C9F-A42E-419F-8691-CFFBFBFD076E}" dt="2020-01-29T07:43:48.726" v="1602" actId="478"/>
          <ac:spMkLst>
            <pc:docMk/>
            <pc:sldMk cId="1650198439" sldId="310"/>
            <ac:spMk id="8" creationId="{67F6079D-D4D8-41CC-97CC-50D1F6CB14F9}"/>
          </ac:spMkLst>
        </pc:spChg>
        <pc:spChg chg="add mod">
          <ac:chgData name="Michele Carignani" userId="ee4d38e02c3af379" providerId="OrgId" clId="{EE221C9F-A42E-419F-8691-CFFBFBFD076E}" dt="2020-01-29T07:46:53.750" v="1682" actId="164"/>
          <ac:spMkLst>
            <pc:docMk/>
            <pc:sldMk cId="1650198439" sldId="310"/>
            <ac:spMk id="9" creationId="{A2826D3F-E839-4ABD-A7C2-527CDEC1490A}"/>
          </ac:spMkLst>
        </pc:spChg>
        <pc:spChg chg="add mod">
          <ac:chgData name="Michele Carignani" userId="ee4d38e02c3af379" providerId="OrgId" clId="{EE221C9F-A42E-419F-8691-CFFBFBFD076E}" dt="2020-01-29T07:46:53.750" v="1682" actId="164"/>
          <ac:spMkLst>
            <pc:docMk/>
            <pc:sldMk cId="1650198439" sldId="310"/>
            <ac:spMk id="10" creationId="{52E59343-1B8A-451E-9274-21FBA3A46B2D}"/>
          </ac:spMkLst>
        </pc:spChg>
        <pc:spChg chg="add mod">
          <ac:chgData name="Michele Carignani" userId="ee4d38e02c3af379" providerId="OrgId" clId="{EE221C9F-A42E-419F-8691-CFFBFBFD076E}" dt="2020-01-29T07:46:53.750" v="1682" actId="164"/>
          <ac:spMkLst>
            <pc:docMk/>
            <pc:sldMk cId="1650198439" sldId="310"/>
            <ac:spMk id="11" creationId="{23CE2CC0-82F3-454B-A8C7-E1B254383C79}"/>
          </ac:spMkLst>
        </pc:spChg>
        <pc:spChg chg="add mod">
          <ac:chgData name="Michele Carignani" userId="ee4d38e02c3af379" providerId="OrgId" clId="{EE221C9F-A42E-419F-8691-CFFBFBFD076E}" dt="2020-01-29T07:48:22.445" v="1703" actId="164"/>
          <ac:spMkLst>
            <pc:docMk/>
            <pc:sldMk cId="1650198439" sldId="310"/>
            <ac:spMk id="17" creationId="{0C2B92CE-8CE1-4551-82C8-757A66D4B981}"/>
          </ac:spMkLst>
        </pc:spChg>
        <pc:spChg chg="mod">
          <ac:chgData name="Michele Carignani" userId="ee4d38e02c3af379" providerId="OrgId" clId="{EE221C9F-A42E-419F-8691-CFFBFBFD076E}" dt="2020-01-29T07:48:28.475" v="1706" actId="1076"/>
          <ac:spMkLst>
            <pc:docMk/>
            <pc:sldMk cId="1650198439" sldId="310"/>
            <ac:spMk id="21" creationId="{B15111C7-FEF6-4238-B147-ECCBAC658EE6}"/>
          </ac:spMkLst>
        </pc:spChg>
        <pc:spChg chg="mod">
          <ac:chgData name="Michele Carignani" userId="ee4d38e02c3af379" providerId="OrgId" clId="{EE221C9F-A42E-419F-8691-CFFBFBFD076E}" dt="2020-01-29T07:48:40.096" v="1710" actId="20577"/>
          <ac:spMkLst>
            <pc:docMk/>
            <pc:sldMk cId="1650198439" sldId="310"/>
            <ac:spMk id="24" creationId="{F3ECC615-D0ED-4D7D-9BC3-85AF7F195556}"/>
          </ac:spMkLst>
        </pc:spChg>
        <pc:spChg chg="mod">
          <ac:chgData name="Michele Carignani" userId="ee4d38e02c3af379" providerId="OrgId" clId="{EE221C9F-A42E-419F-8691-CFFBFBFD076E}" dt="2020-01-29T07:49:29.451" v="1732" actId="1076"/>
          <ac:spMkLst>
            <pc:docMk/>
            <pc:sldMk cId="1650198439" sldId="310"/>
            <ac:spMk id="27" creationId="{C105BE91-1E39-4638-AECA-62EE2B50FDF8}"/>
          </ac:spMkLst>
        </pc:spChg>
        <pc:spChg chg="mod">
          <ac:chgData name="Michele Carignani" userId="ee4d38e02c3af379" providerId="OrgId" clId="{EE221C9F-A42E-419F-8691-CFFBFBFD076E}" dt="2020-01-29T07:49:26.211" v="1730" actId="20577"/>
          <ac:spMkLst>
            <pc:docMk/>
            <pc:sldMk cId="1650198439" sldId="310"/>
            <ac:spMk id="30" creationId="{EA7F592A-0416-465B-8B5D-87AA02E74722}"/>
          </ac:spMkLst>
        </pc:spChg>
        <pc:spChg chg="mod">
          <ac:chgData name="Michele Carignani" userId="ee4d38e02c3af379" providerId="OrgId" clId="{EE221C9F-A42E-419F-8691-CFFBFBFD076E}" dt="2020-01-29T07:50:09.095" v="1760" actId="207"/>
          <ac:spMkLst>
            <pc:docMk/>
            <pc:sldMk cId="1650198439" sldId="310"/>
            <ac:spMk id="33" creationId="{319EE172-EBC1-44EB-A5A6-33C52967AA76}"/>
          </ac:spMkLst>
        </pc:spChg>
        <pc:spChg chg="mod">
          <ac:chgData name="Michele Carignani" userId="ee4d38e02c3af379" providerId="OrgId" clId="{EE221C9F-A42E-419F-8691-CFFBFBFD076E}" dt="2020-01-29T07:51:35.500" v="1800" actId="113"/>
          <ac:spMkLst>
            <pc:docMk/>
            <pc:sldMk cId="1650198439" sldId="310"/>
            <ac:spMk id="37" creationId="{E39F3400-9468-494C-B378-23B1F98EFFD0}"/>
          </ac:spMkLst>
        </pc:spChg>
        <pc:spChg chg="mod">
          <ac:chgData name="Michele Carignani" userId="ee4d38e02c3af379" providerId="OrgId" clId="{EE221C9F-A42E-419F-8691-CFFBFBFD076E}" dt="2020-01-29T07:50:56.375" v="1784" actId="20577"/>
          <ac:spMkLst>
            <pc:docMk/>
            <pc:sldMk cId="1650198439" sldId="310"/>
            <ac:spMk id="40" creationId="{07008F5D-A878-4D5B-89F8-2DC0CC7474CB}"/>
          </ac:spMkLst>
        </pc:spChg>
        <pc:spChg chg="mod">
          <ac:chgData name="Michele Carignani" userId="ee4d38e02c3af379" providerId="OrgId" clId="{EE221C9F-A42E-419F-8691-CFFBFBFD076E}" dt="2020-01-29T07:52:02.962" v="1817" actId="207"/>
          <ac:spMkLst>
            <pc:docMk/>
            <pc:sldMk cId="1650198439" sldId="310"/>
            <ac:spMk id="46" creationId="{32C858E0-6485-4214-9BA0-6F5DE397F724}"/>
          </ac:spMkLst>
        </pc:spChg>
        <pc:grpChg chg="add mod">
          <ac:chgData name="Michele Carignani" userId="ee4d38e02c3af379" providerId="OrgId" clId="{EE221C9F-A42E-419F-8691-CFFBFBFD076E}" dt="2020-01-29T07:46:57.677" v="1683" actId="1076"/>
          <ac:grpSpMkLst>
            <pc:docMk/>
            <pc:sldMk cId="1650198439" sldId="310"/>
            <ac:grpSpMk id="12" creationId="{0896468C-E128-4AF7-8C89-432FF7221AC2}"/>
          </ac:grpSpMkLst>
        </pc:grpChg>
        <pc:grpChg chg="add mod">
          <ac:chgData name="Michele Carignani" userId="ee4d38e02c3af379" providerId="OrgId" clId="{EE221C9F-A42E-419F-8691-CFFBFBFD076E}" dt="2020-01-29T07:48:22.445" v="1703" actId="164"/>
          <ac:grpSpMkLst>
            <pc:docMk/>
            <pc:sldMk cId="1650198439" sldId="310"/>
            <ac:grpSpMk id="18" creationId="{BC0EE0CA-9100-4277-A020-70A6CB18DB66}"/>
          </ac:grpSpMkLst>
        </pc:grpChg>
        <pc:grpChg chg="add del mod">
          <ac:chgData name="Michele Carignani" userId="ee4d38e02c3af379" providerId="OrgId" clId="{EE221C9F-A42E-419F-8691-CFFBFBFD076E}" dt="2020-01-29T07:48:29.212" v="1707"/>
          <ac:grpSpMkLst>
            <pc:docMk/>
            <pc:sldMk cId="1650198439" sldId="310"/>
            <ac:grpSpMk id="19" creationId="{9238F7A1-9381-470C-B6C7-E767C198CAF5}"/>
          </ac:grpSpMkLst>
        </pc:grpChg>
        <pc:grpChg chg="add mod">
          <ac:chgData name="Michele Carignani" userId="ee4d38e02c3af379" providerId="OrgId" clId="{EE221C9F-A42E-419F-8691-CFFBFBFD076E}" dt="2020-01-29T07:48:38.154" v="1709" actId="1076"/>
          <ac:grpSpMkLst>
            <pc:docMk/>
            <pc:sldMk cId="1650198439" sldId="310"/>
            <ac:grpSpMk id="22" creationId="{AA8E64A4-8580-41D7-955D-81A12A0EF6A9}"/>
          </ac:grpSpMkLst>
        </pc:grpChg>
        <pc:grpChg chg="add mod">
          <ac:chgData name="Michele Carignani" userId="ee4d38e02c3af379" providerId="OrgId" clId="{EE221C9F-A42E-419F-8691-CFFBFBFD076E}" dt="2020-01-29T07:49:34.120" v="1733" actId="1076"/>
          <ac:grpSpMkLst>
            <pc:docMk/>
            <pc:sldMk cId="1650198439" sldId="310"/>
            <ac:grpSpMk id="25" creationId="{81A49A22-5A97-45CD-93C3-8F6021D065EF}"/>
          </ac:grpSpMkLst>
        </pc:grpChg>
        <pc:grpChg chg="add mod">
          <ac:chgData name="Michele Carignani" userId="ee4d38e02c3af379" providerId="OrgId" clId="{EE221C9F-A42E-419F-8691-CFFBFBFD076E}" dt="2020-01-29T07:49:19.240" v="1722" actId="1076"/>
          <ac:grpSpMkLst>
            <pc:docMk/>
            <pc:sldMk cId="1650198439" sldId="310"/>
            <ac:grpSpMk id="28" creationId="{9BB982FD-075B-40A0-A9CA-CAFFE73E106D}"/>
          </ac:grpSpMkLst>
        </pc:grpChg>
        <pc:grpChg chg="add mod">
          <ac:chgData name="Michele Carignani" userId="ee4d38e02c3af379" providerId="OrgId" clId="{EE221C9F-A42E-419F-8691-CFFBFBFD076E}" dt="2020-01-29T07:49:42.592" v="1735" actId="1076"/>
          <ac:grpSpMkLst>
            <pc:docMk/>
            <pc:sldMk cId="1650198439" sldId="310"/>
            <ac:grpSpMk id="31" creationId="{7B67C129-0802-432D-AA16-B6F2F25BBF1C}"/>
          </ac:grpSpMkLst>
        </pc:grpChg>
        <pc:grpChg chg="add mod">
          <ac:chgData name="Michele Carignani" userId="ee4d38e02c3af379" providerId="OrgId" clId="{EE221C9F-A42E-419F-8691-CFFBFBFD076E}" dt="2020-01-29T07:51:17.193" v="1796" actId="14100"/>
          <ac:grpSpMkLst>
            <pc:docMk/>
            <pc:sldMk cId="1650198439" sldId="310"/>
            <ac:grpSpMk id="35" creationId="{0FCFC522-77D7-47B2-B00D-6870874FDCCD}"/>
          </ac:grpSpMkLst>
        </pc:grpChg>
        <pc:grpChg chg="add mod">
          <ac:chgData name="Michele Carignani" userId="ee4d38e02c3af379" providerId="OrgId" clId="{EE221C9F-A42E-419F-8691-CFFBFBFD076E}" dt="2020-01-29T07:50:54.033" v="1783" actId="1076"/>
          <ac:grpSpMkLst>
            <pc:docMk/>
            <pc:sldMk cId="1650198439" sldId="310"/>
            <ac:grpSpMk id="38" creationId="{EF962AE5-8C70-4EA7-AEEC-3CED6535E150}"/>
          </ac:grpSpMkLst>
        </pc:grpChg>
        <pc:grpChg chg="add mod">
          <ac:chgData name="Michele Carignani" userId="ee4d38e02c3af379" providerId="OrgId" clId="{EE221C9F-A42E-419F-8691-CFFBFBFD076E}" dt="2020-01-29T07:51:23.505" v="1797" actId="1076"/>
          <ac:grpSpMkLst>
            <pc:docMk/>
            <pc:sldMk cId="1650198439" sldId="310"/>
            <ac:grpSpMk id="41" creationId="{C40C2AA7-A279-48AE-901A-5CA22B6BB51A}"/>
          </ac:grpSpMkLst>
        </pc:grpChg>
        <pc:grpChg chg="add mod">
          <ac:chgData name="Michele Carignani" userId="ee4d38e02c3af379" providerId="OrgId" clId="{EE221C9F-A42E-419F-8691-CFFBFBFD076E}" dt="2020-01-29T07:51:50.785" v="1802" actId="1076"/>
          <ac:grpSpMkLst>
            <pc:docMk/>
            <pc:sldMk cId="1650198439" sldId="310"/>
            <ac:grpSpMk id="44" creationId="{BF1F18F8-2583-48C7-A3B4-5162467B297E}"/>
          </ac:grpSpMkLst>
        </pc:grpChg>
        <pc:cxnChg chg="add mod">
          <ac:chgData name="Michele Carignani" userId="ee4d38e02c3af379" providerId="OrgId" clId="{EE221C9F-A42E-419F-8691-CFFBFBFD076E}" dt="2020-01-29T07:48:22.445" v="1703" actId="164"/>
          <ac:cxnSpMkLst>
            <pc:docMk/>
            <pc:sldMk cId="1650198439" sldId="310"/>
            <ac:cxnSpMk id="14" creationId="{0F96463B-A215-4352-89F6-B0D5F88B7540}"/>
          </ac:cxnSpMkLst>
        </pc:cxnChg>
        <pc:cxnChg chg="mod">
          <ac:chgData name="Michele Carignani" userId="ee4d38e02c3af379" providerId="OrgId" clId="{EE221C9F-A42E-419F-8691-CFFBFBFD076E}" dt="2020-01-29T07:49:47.825" v="1737" actId="14100"/>
          <ac:cxnSpMkLst>
            <pc:docMk/>
            <pc:sldMk cId="1650198439" sldId="310"/>
            <ac:cxnSpMk id="32" creationId="{BA4D39BC-15EA-41A2-95F6-988D1BF22CE2}"/>
          </ac:cxnSpMkLst>
        </pc:cxnChg>
      </pc:sldChg>
      <pc:sldChg chg="modSp add">
        <pc:chgData name="Michele Carignani" userId="ee4d38e02c3af379" providerId="OrgId" clId="{EE221C9F-A42E-419F-8691-CFFBFBFD076E}" dt="2020-01-29T07:35:13.910" v="770" actId="20577"/>
        <pc:sldMkLst>
          <pc:docMk/>
          <pc:sldMk cId="464440698" sldId="311"/>
        </pc:sldMkLst>
        <pc:spChg chg="mod">
          <ac:chgData name="Michele Carignani" userId="ee4d38e02c3af379" providerId="OrgId" clId="{EE221C9F-A42E-419F-8691-CFFBFBFD076E}" dt="2020-01-29T07:35:05.118" v="760" actId="20577"/>
          <ac:spMkLst>
            <pc:docMk/>
            <pc:sldMk cId="464440698" sldId="311"/>
            <ac:spMk id="2" creationId="{D53BFC19-B339-4647-ADC0-5733D788B6BC}"/>
          </ac:spMkLst>
        </pc:spChg>
        <pc:spChg chg="mod">
          <ac:chgData name="Michele Carignani" userId="ee4d38e02c3af379" providerId="OrgId" clId="{EE221C9F-A42E-419F-8691-CFFBFBFD076E}" dt="2020-01-29T07:35:13.910" v="770" actId="20577"/>
          <ac:spMkLst>
            <pc:docMk/>
            <pc:sldMk cId="464440698" sldId="311"/>
            <ac:spMk id="3" creationId="{66008E55-6372-424D-BED4-DA0022CFD6D4}"/>
          </ac:spMkLst>
        </pc:spChg>
      </pc:sldChg>
      <pc:sldChg chg="modSp add">
        <pc:chgData name="Michele Carignani" userId="ee4d38e02c3af379" providerId="OrgId" clId="{EE221C9F-A42E-419F-8691-CFFBFBFD076E}" dt="2020-01-29T08:02:34.316" v="2919" actId="113"/>
        <pc:sldMkLst>
          <pc:docMk/>
          <pc:sldMk cId="1407523924" sldId="312"/>
        </pc:sldMkLst>
        <pc:spChg chg="mod">
          <ac:chgData name="Michele Carignani" userId="ee4d38e02c3af379" providerId="OrgId" clId="{EE221C9F-A42E-419F-8691-CFFBFBFD076E}" dt="2020-01-29T07:39:20.885" v="1085" actId="20577"/>
          <ac:spMkLst>
            <pc:docMk/>
            <pc:sldMk cId="1407523924" sldId="312"/>
            <ac:spMk id="2" creationId="{7DD82C0D-CF25-4535-A2E4-9B8DF6C4E0A4}"/>
          </ac:spMkLst>
        </pc:spChg>
        <pc:spChg chg="mod">
          <ac:chgData name="Michele Carignani" userId="ee4d38e02c3af379" providerId="OrgId" clId="{EE221C9F-A42E-419F-8691-CFFBFBFD076E}" dt="2020-01-29T08:02:34.316" v="2919" actId="113"/>
          <ac:spMkLst>
            <pc:docMk/>
            <pc:sldMk cId="1407523924" sldId="312"/>
            <ac:spMk id="3" creationId="{A73A55F7-2832-4EDF-9F72-71BDF0C74AFD}"/>
          </ac:spMkLst>
        </pc:spChg>
      </pc:sldChg>
      <pc:sldChg chg="modSp add">
        <pc:chgData name="Michele Carignani" userId="ee4d38e02c3af379" providerId="OrgId" clId="{EE221C9F-A42E-419F-8691-CFFBFBFD076E}" dt="2020-01-29T07:59:20.155" v="2398" actId="20577"/>
        <pc:sldMkLst>
          <pc:docMk/>
          <pc:sldMk cId="192769708" sldId="313"/>
        </pc:sldMkLst>
        <pc:spChg chg="mod">
          <ac:chgData name="Michele Carignani" userId="ee4d38e02c3af379" providerId="OrgId" clId="{EE221C9F-A42E-419F-8691-CFFBFBFD076E}" dt="2020-01-29T07:57:45.547" v="2134" actId="20577"/>
          <ac:spMkLst>
            <pc:docMk/>
            <pc:sldMk cId="192769708" sldId="313"/>
            <ac:spMk id="2" creationId="{27A1D004-A314-42D3-9B42-845213A3AE2B}"/>
          </ac:spMkLst>
        </pc:spChg>
        <pc:spChg chg="mod">
          <ac:chgData name="Michele Carignani" userId="ee4d38e02c3af379" providerId="OrgId" clId="{EE221C9F-A42E-419F-8691-CFFBFBFD076E}" dt="2020-01-29T07:59:20.155" v="2398" actId="20577"/>
          <ac:spMkLst>
            <pc:docMk/>
            <pc:sldMk cId="192769708" sldId="313"/>
            <ac:spMk id="3" creationId="{65749789-A09C-4968-B3DD-76AAB69BC9AE}"/>
          </ac:spMkLst>
        </pc:spChg>
      </pc:sldChg>
      <pc:sldChg chg="addSp delSp modSp add del">
        <pc:chgData name="Michele Carignani" userId="ee4d38e02c3af379" providerId="OrgId" clId="{EE221C9F-A42E-419F-8691-CFFBFBFD076E}" dt="2020-01-29T07:52:25.006" v="1837" actId="2696"/>
        <pc:sldMkLst>
          <pc:docMk/>
          <pc:sldMk cId="1382107411" sldId="313"/>
        </pc:sldMkLst>
        <pc:spChg chg="mod">
          <ac:chgData name="Michele Carignani" userId="ee4d38e02c3af379" providerId="OrgId" clId="{EE221C9F-A42E-419F-8691-CFFBFBFD076E}" dt="2020-01-29T07:46:13.903" v="1672" actId="20577"/>
          <ac:spMkLst>
            <pc:docMk/>
            <pc:sldMk cId="1382107411" sldId="313"/>
            <ac:spMk id="2" creationId="{DA126909-561F-49D9-9BFD-3473AAD56A58}"/>
          </ac:spMkLst>
        </pc:spChg>
        <pc:spChg chg="del">
          <ac:chgData name="Michele Carignani" userId="ee4d38e02c3af379" providerId="OrgId" clId="{EE221C9F-A42E-419F-8691-CFFBFBFD076E}" dt="2020-01-29T07:46:16.918" v="1673" actId="478"/>
          <ac:spMkLst>
            <pc:docMk/>
            <pc:sldMk cId="1382107411" sldId="313"/>
            <ac:spMk id="3" creationId="{AF087A0B-FEBF-4CCF-BC80-CE40F3E41DCD}"/>
          </ac:spMkLst>
        </pc:spChg>
        <pc:picChg chg="add del">
          <ac:chgData name="Michele Carignani" userId="ee4d38e02c3af379" providerId="OrgId" clId="{EE221C9F-A42E-419F-8691-CFFBFBFD076E}" dt="2020-01-29T07:46:20.065" v="1675"/>
          <ac:picMkLst>
            <pc:docMk/>
            <pc:sldMk cId="1382107411" sldId="313"/>
            <ac:picMk id="5" creationId="{416CEDEB-3954-41B4-8C5F-B44D204226A7}"/>
          </ac:picMkLst>
        </pc:picChg>
      </pc:sldChg>
      <pc:sldChg chg="addSp modSp add">
        <pc:chgData name="Michele Carignani" userId="ee4d38e02c3af379" providerId="OrgId" clId="{EE221C9F-A42E-419F-8691-CFFBFBFD076E}" dt="2020-01-29T07:55:49.817" v="2122" actId="1076"/>
        <pc:sldMkLst>
          <pc:docMk/>
          <pc:sldMk cId="496900611" sldId="326"/>
        </pc:sldMkLst>
        <pc:spChg chg="add mod">
          <ac:chgData name="Michele Carignani" userId="ee4d38e02c3af379" providerId="OrgId" clId="{EE221C9F-A42E-419F-8691-CFFBFBFD076E}" dt="2020-01-29T07:55:49.817" v="2122" actId="1076"/>
          <ac:spMkLst>
            <pc:docMk/>
            <pc:sldMk cId="496900611" sldId="326"/>
            <ac:spMk id="4" creationId="{5EAE103E-B0E0-4564-B9C6-B7FDFF116A57}"/>
          </ac:spMkLst>
        </pc:spChg>
      </pc:sldChg>
      <pc:sldChg chg="modSp add">
        <pc:chgData name="Michele Carignani" userId="ee4d38e02c3af379" providerId="OrgId" clId="{EE221C9F-A42E-419F-8691-CFFBFBFD076E}" dt="2020-01-29T08:01:37.229" v="2914" actId="20577"/>
        <pc:sldMkLst>
          <pc:docMk/>
          <pc:sldMk cId="1949595296" sldId="327"/>
        </pc:sldMkLst>
        <pc:spChg chg="mod">
          <ac:chgData name="Michele Carignani" userId="ee4d38e02c3af379" providerId="OrgId" clId="{EE221C9F-A42E-419F-8691-CFFBFBFD076E}" dt="2020-01-29T07:59:40.043" v="2437" actId="20577"/>
          <ac:spMkLst>
            <pc:docMk/>
            <pc:sldMk cId="1949595296" sldId="327"/>
            <ac:spMk id="2" creationId="{7B59939D-E021-4873-8F2B-53ECA909BAE2}"/>
          </ac:spMkLst>
        </pc:spChg>
        <pc:spChg chg="mod">
          <ac:chgData name="Michele Carignani" userId="ee4d38e02c3af379" providerId="OrgId" clId="{EE221C9F-A42E-419F-8691-CFFBFBFD076E}" dt="2020-01-29T08:01:37.229" v="2914" actId="20577"/>
          <ac:spMkLst>
            <pc:docMk/>
            <pc:sldMk cId="1949595296" sldId="327"/>
            <ac:spMk id="3" creationId="{1BFBD359-0EE9-406A-88DA-1411D4DDD602}"/>
          </ac:spMkLst>
        </pc:spChg>
      </pc:sldChg>
    </pc:docChg>
  </pc:docChgLst>
  <pc:docChgLst>
    <pc:chgData name="Michele Carignani" userId="ee4d38e02c3af379" providerId="OrgId" clId="{DA1E4AF5-FF0B-4770-8901-8F4B05334C23}"/>
    <pc:docChg chg="modSld">
      <pc:chgData name="Michele Carignani" userId="ee4d38e02c3af379" providerId="OrgId" clId="{DA1E4AF5-FF0B-4770-8901-8F4B05334C23}" dt="2020-01-29T09:32:12.156" v="0" actId="14100"/>
      <pc:docMkLst>
        <pc:docMk/>
      </pc:docMkLst>
      <pc:sldChg chg="modSp">
        <pc:chgData name="Michele Carignani" userId="ee4d38e02c3af379" providerId="OrgId" clId="{DA1E4AF5-FF0B-4770-8901-8F4B05334C23}" dt="2020-01-29T09:32:12.156" v="0" actId="14100"/>
        <pc:sldMkLst>
          <pc:docMk/>
          <pc:sldMk cId="340438653" sldId="305"/>
        </pc:sldMkLst>
        <pc:picChg chg="mod">
          <ac:chgData name="Michele Carignani" userId="ee4d38e02c3af379" providerId="OrgId" clId="{DA1E4AF5-FF0B-4770-8901-8F4B05334C23}" dt="2020-01-29T09:32:12.156" v="0" actId="14100"/>
          <ac:picMkLst>
            <pc:docMk/>
            <pc:sldMk cId="340438653" sldId="305"/>
            <ac:picMk id="8" creationId="{ED4864DE-5227-4319-A2E1-89A4D6440331}"/>
          </ac:picMkLst>
        </pc:picChg>
      </pc:sldChg>
    </pc:docChg>
  </pc:docChgLst>
  <pc:docChgLst>
    <pc:chgData name="Michele Carignani" userId="ee4d38e02c3af379" providerId="OrgId" clId="{6773DAC0-DF16-4CDB-A0B3-F69014F99036}"/>
    <pc:docChg chg="undo custSel addSld delSld modSld sldOrd">
      <pc:chgData name="Michele Carignani" userId="ee4d38e02c3af379" providerId="OrgId" clId="{6773DAC0-DF16-4CDB-A0B3-F69014F99036}" dt="2020-05-11T20:43:10.847" v="1295" actId="403"/>
      <pc:docMkLst>
        <pc:docMk/>
      </pc:docMkLst>
      <pc:sldChg chg="modSp">
        <pc:chgData name="Michele Carignani" userId="ee4d38e02c3af379" providerId="OrgId" clId="{6773DAC0-DF16-4CDB-A0B3-F69014F99036}" dt="2020-05-11T17:57:39.548" v="10" actId="113"/>
        <pc:sldMkLst>
          <pc:docMk/>
          <pc:sldMk cId="515512166" sldId="257"/>
        </pc:sldMkLst>
        <pc:spChg chg="mod">
          <ac:chgData name="Michele Carignani" userId="ee4d38e02c3af379" providerId="OrgId" clId="{6773DAC0-DF16-4CDB-A0B3-F69014F99036}" dt="2020-05-11T17:57:39.548" v="10" actId="113"/>
          <ac:spMkLst>
            <pc:docMk/>
            <pc:sldMk cId="515512166" sldId="257"/>
            <ac:spMk id="6" creationId="{2D0DA5E3-0066-4AD3-B908-4A283028E867}"/>
          </ac:spMkLst>
        </pc:spChg>
      </pc:sldChg>
      <pc:sldChg chg="modSp">
        <pc:chgData name="Michele Carignani" userId="ee4d38e02c3af379" providerId="OrgId" clId="{6773DAC0-DF16-4CDB-A0B3-F69014F99036}" dt="2020-05-11T17:57:23.105" v="9" actId="20577"/>
        <pc:sldMkLst>
          <pc:docMk/>
          <pc:sldMk cId="1657794422" sldId="261"/>
        </pc:sldMkLst>
        <pc:spChg chg="mod">
          <ac:chgData name="Michele Carignani" userId="ee4d38e02c3af379" providerId="OrgId" clId="{6773DAC0-DF16-4CDB-A0B3-F69014F99036}" dt="2020-05-11T17:57:18.242" v="3" actId="20577"/>
          <ac:spMkLst>
            <pc:docMk/>
            <pc:sldMk cId="1657794422" sldId="261"/>
            <ac:spMk id="4" creationId="{8156C221-E8FE-4FCC-B9EC-0C922B7AB2C1}"/>
          </ac:spMkLst>
        </pc:spChg>
        <pc:spChg chg="mod">
          <ac:chgData name="Michele Carignani" userId="ee4d38e02c3af379" providerId="OrgId" clId="{6773DAC0-DF16-4CDB-A0B3-F69014F99036}" dt="2020-05-11T17:57:23.105" v="9" actId="20577"/>
          <ac:spMkLst>
            <pc:docMk/>
            <pc:sldMk cId="1657794422" sldId="261"/>
            <ac:spMk id="5" creationId="{70EFC105-4126-4095-9808-AAFCC9AA83CD}"/>
          </ac:spMkLst>
        </pc:spChg>
      </pc:sldChg>
      <pc:sldChg chg="modSp">
        <pc:chgData name="Michele Carignani" userId="ee4d38e02c3af379" providerId="OrgId" clId="{6773DAC0-DF16-4CDB-A0B3-F69014F99036}" dt="2020-05-11T20:31:43.157" v="1028" actId="1076"/>
        <pc:sldMkLst>
          <pc:docMk/>
          <pc:sldMk cId="340438653" sldId="305"/>
        </pc:sldMkLst>
        <pc:picChg chg="mod">
          <ac:chgData name="Michele Carignani" userId="ee4d38e02c3af379" providerId="OrgId" clId="{6773DAC0-DF16-4CDB-A0B3-F69014F99036}" dt="2020-05-11T20:31:43.157" v="1028" actId="1076"/>
          <ac:picMkLst>
            <pc:docMk/>
            <pc:sldMk cId="340438653" sldId="305"/>
            <ac:picMk id="8" creationId="{ED4864DE-5227-4319-A2E1-89A4D6440331}"/>
          </ac:picMkLst>
        </pc:picChg>
      </pc:sldChg>
      <pc:sldChg chg="addSp delSp modSp">
        <pc:chgData name="Michele Carignani" userId="ee4d38e02c3af379" providerId="OrgId" clId="{6773DAC0-DF16-4CDB-A0B3-F69014F99036}" dt="2020-05-11T18:02:39.694" v="229" actId="13822"/>
        <pc:sldMkLst>
          <pc:docMk/>
          <pc:sldMk cId="1650198439" sldId="310"/>
        </pc:sldMkLst>
        <pc:spChg chg="mod">
          <ac:chgData name="Michele Carignani" userId="ee4d38e02c3af379" providerId="OrgId" clId="{6773DAC0-DF16-4CDB-A0B3-F69014F99036}" dt="2020-05-11T17:58:00.977" v="30" actId="20577"/>
          <ac:spMkLst>
            <pc:docMk/>
            <pc:sldMk cId="1650198439" sldId="310"/>
            <ac:spMk id="2" creationId="{5661C5A2-DD65-4F51-818C-DFF39B0D022E}"/>
          </ac:spMkLst>
        </pc:spChg>
        <pc:spChg chg="mod">
          <ac:chgData name="Michele Carignani" userId="ee4d38e02c3af379" providerId="OrgId" clId="{6773DAC0-DF16-4CDB-A0B3-F69014F99036}" dt="2020-05-11T17:59:19.462" v="112" actId="5793"/>
          <ac:spMkLst>
            <pc:docMk/>
            <pc:sldMk cId="1650198439" sldId="310"/>
            <ac:spMk id="3" creationId="{9E6E7C3C-E55B-43F8-AD76-062C69F484CB}"/>
          </ac:spMkLst>
        </pc:spChg>
        <pc:spChg chg="mod">
          <ac:chgData name="Michele Carignani" userId="ee4d38e02c3af379" providerId="OrgId" clId="{6773DAC0-DF16-4CDB-A0B3-F69014F99036}" dt="2020-05-11T17:59:35.848" v="141" actId="20577"/>
          <ac:spMkLst>
            <pc:docMk/>
            <pc:sldMk cId="1650198439" sldId="310"/>
            <ac:spMk id="6" creationId="{91380F75-34EC-4B47-BE70-EA0FD6F245F9}"/>
          </ac:spMkLst>
        </pc:spChg>
        <pc:spChg chg="add del mod">
          <ac:chgData name="Michele Carignani" userId="ee4d38e02c3af379" providerId="OrgId" clId="{6773DAC0-DF16-4CDB-A0B3-F69014F99036}" dt="2020-05-11T18:01:13.377" v="196" actId="478"/>
          <ac:spMkLst>
            <pc:docMk/>
            <pc:sldMk cId="1650198439" sldId="310"/>
            <ac:spMk id="7" creationId="{50004F89-1642-48D7-8941-831A80CAF39A}"/>
          </ac:spMkLst>
        </pc:spChg>
        <pc:spChg chg="add mod">
          <ac:chgData name="Michele Carignani" userId="ee4d38e02c3af379" providerId="OrgId" clId="{6773DAC0-DF16-4CDB-A0B3-F69014F99036}" dt="2020-05-11T18:02:39.694" v="229" actId="13822"/>
          <ac:spMkLst>
            <pc:docMk/>
            <pc:sldMk cId="1650198439" sldId="310"/>
            <ac:spMk id="8" creationId="{8A000D40-A9B0-4808-A17A-0C7471F03896}"/>
          </ac:spMkLst>
        </pc:spChg>
        <pc:spChg chg="mod">
          <ac:chgData name="Michele Carignani" userId="ee4d38e02c3af379" providerId="OrgId" clId="{6773DAC0-DF16-4CDB-A0B3-F69014F99036}" dt="2020-05-11T17:59:39.001" v="146" actId="20577"/>
          <ac:spMkLst>
            <pc:docMk/>
            <pc:sldMk cId="1650198439" sldId="310"/>
            <ac:spMk id="9" creationId="{A2826D3F-E839-4ABD-A7C2-527CDEC1490A}"/>
          </ac:spMkLst>
        </pc:spChg>
        <pc:spChg chg="mod">
          <ac:chgData name="Michele Carignani" userId="ee4d38e02c3af379" providerId="OrgId" clId="{6773DAC0-DF16-4CDB-A0B3-F69014F99036}" dt="2020-05-11T17:59:42.448" v="153" actId="20577"/>
          <ac:spMkLst>
            <pc:docMk/>
            <pc:sldMk cId="1650198439" sldId="310"/>
            <ac:spMk id="10" creationId="{52E59343-1B8A-451E-9274-21FBA3A46B2D}"/>
          </ac:spMkLst>
        </pc:spChg>
        <pc:spChg chg="mod">
          <ac:chgData name="Michele Carignani" userId="ee4d38e02c3af379" providerId="OrgId" clId="{6773DAC0-DF16-4CDB-A0B3-F69014F99036}" dt="2020-05-11T17:59:45.762" v="158" actId="20577"/>
          <ac:spMkLst>
            <pc:docMk/>
            <pc:sldMk cId="1650198439" sldId="310"/>
            <ac:spMk id="11" creationId="{23CE2CC0-82F3-454B-A8C7-E1B254383C79}"/>
          </ac:spMkLst>
        </pc:spChg>
        <pc:spChg chg="mod">
          <ac:chgData name="Michele Carignani" userId="ee4d38e02c3af379" providerId="OrgId" clId="{6773DAC0-DF16-4CDB-A0B3-F69014F99036}" dt="2020-05-11T18:00:11.169" v="162" actId="20577"/>
          <ac:spMkLst>
            <pc:docMk/>
            <pc:sldMk cId="1650198439" sldId="310"/>
            <ac:spMk id="27" creationId="{C105BE91-1E39-4638-AECA-62EE2B50FDF8}"/>
          </ac:spMkLst>
        </pc:spChg>
        <pc:spChg chg="mod">
          <ac:chgData name="Michele Carignani" userId="ee4d38e02c3af379" providerId="OrgId" clId="{6773DAC0-DF16-4CDB-A0B3-F69014F99036}" dt="2020-05-11T18:00:53.937" v="192" actId="20577"/>
          <ac:spMkLst>
            <pc:docMk/>
            <pc:sldMk cId="1650198439" sldId="310"/>
            <ac:spMk id="33" creationId="{319EE172-EBC1-44EB-A5A6-33C52967AA76}"/>
          </ac:spMkLst>
        </pc:spChg>
        <pc:spChg chg="del topLvl">
          <ac:chgData name="Michele Carignani" userId="ee4d38e02c3af379" providerId="OrgId" clId="{6773DAC0-DF16-4CDB-A0B3-F69014F99036}" dt="2020-05-11T18:00:31.014" v="169" actId="478"/>
          <ac:spMkLst>
            <pc:docMk/>
            <pc:sldMk cId="1650198439" sldId="310"/>
            <ac:spMk id="37" creationId="{E39F3400-9468-494C-B378-23B1F98EFFD0}"/>
          </ac:spMkLst>
        </pc:spChg>
        <pc:spChg chg="mod">
          <ac:chgData name="Michele Carignani" userId="ee4d38e02c3af379" providerId="OrgId" clId="{6773DAC0-DF16-4CDB-A0B3-F69014F99036}" dt="2020-05-11T18:00:27.971" v="168" actId="20577"/>
          <ac:spMkLst>
            <pc:docMk/>
            <pc:sldMk cId="1650198439" sldId="310"/>
            <ac:spMk id="46" creationId="{32C858E0-6485-4214-9BA0-6F5DE397F724}"/>
          </ac:spMkLst>
        </pc:spChg>
        <pc:grpChg chg="mod">
          <ac:chgData name="Michele Carignani" userId="ee4d38e02c3af379" providerId="OrgId" clId="{6773DAC0-DF16-4CDB-A0B3-F69014F99036}" dt="2020-05-11T17:59:27.890" v="133" actId="1035"/>
          <ac:grpSpMkLst>
            <pc:docMk/>
            <pc:sldMk cId="1650198439" sldId="310"/>
            <ac:grpSpMk id="12" creationId="{0896468C-E128-4AF7-8C89-432FF7221AC2}"/>
          </ac:grpSpMkLst>
        </pc:grpChg>
        <pc:grpChg chg="del mod">
          <ac:chgData name="Michele Carignani" userId="ee4d38e02c3af379" providerId="OrgId" clId="{6773DAC0-DF16-4CDB-A0B3-F69014F99036}" dt="2020-05-11T18:00:03.513" v="159" actId="478"/>
          <ac:grpSpMkLst>
            <pc:docMk/>
            <pc:sldMk cId="1650198439" sldId="310"/>
            <ac:grpSpMk id="18" creationId="{BC0EE0CA-9100-4277-A020-70A6CB18DB66}"/>
          </ac:grpSpMkLst>
        </pc:grpChg>
        <pc:grpChg chg="del mod">
          <ac:chgData name="Michele Carignani" userId="ee4d38e02c3af379" providerId="OrgId" clId="{6773DAC0-DF16-4CDB-A0B3-F69014F99036}" dt="2020-05-11T18:00:07.296" v="160" actId="478"/>
          <ac:grpSpMkLst>
            <pc:docMk/>
            <pc:sldMk cId="1650198439" sldId="310"/>
            <ac:grpSpMk id="22" creationId="{AA8E64A4-8580-41D7-955D-81A12A0EF6A9}"/>
          </ac:grpSpMkLst>
        </pc:grpChg>
        <pc:grpChg chg="mod">
          <ac:chgData name="Michele Carignani" userId="ee4d38e02c3af379" providerId="OrgId" clId="{6773DAC0-DF16-4CDB-A0B3-F69014F99036}" dt="2020-05-11T18:00:18.010" v="163" actId="1076"/>
          <ac:grpSpMkLst>
            <pc:docMk/>
            <pc:sldMk cId="1650198439" sldId="310"/>
            <ac:grpSpMk id="25" creationId="{81A49A22-5A97-45CD-93C3-8F6021D065EF}"/>
          </ac:grpSpMkLst>
        </pc:grpChg>
        <pc:grpChg chg="del mod">
          <ac:chgData name="Michele Carignani" userId="ee4d38e02c3af379" providerId="OrgId" clId="{6773DAC0-DF16-4CDB-A0B3-F69014F99036}" dt="2020-05-11T18:00:22.274" v="164" actId="478"/>
          <ac:grpSpMkLst>
            <pc:docMk/>
            <pc:sldMk cId="1650198439" sldId="310"/>
            <ac:grpSpMk id="28" creationId="{9BB982FD-075B-40A0-A9CA-CAFFE73E106D}"/>
          </ac:grpSpMkLst>
        </pc:grpChg>
        <pc:grpChg chg="mod">
          <ac:chgData name="Michele Carignani" userId="ee4d38e02c3af379" providerId="OrgId" clId="{6773DAC0-DF16-4CDB-A0B3-F69014F99036}" dt="2020-05-11T18:00:48.315" v="174" actId="1076"/>
          <ac:grpSpMkLst>
            <pc:docMk/>
            <pc:sldMk cId="1650198439" sldId="310"/>
            <ac:grpSpMk id="31" creationId="{7B67C129-0802-432D-AA16-B6F2F25BBF1C}"/>
          </ac:grpSpMkLst>
        </pc:grpChg>
        <pc:grpChg chg="del mod">
          <ac:chgData name="Michele Carignani" userId="ee4d38e02c3af379" providerId="OrgId" clId="{6773DAC0-DF16-4CDB-A0B3-F69014F99036}" dt="2020-05-11T18:00:31.014" v="169" actId="478"/>
          <ac:grpSpMkLst>
            <pc:docMk/>
            <pc:sldMk cId="1650198439" sldId="310"/>
            <ac:grpSpMk id="35" creationId="{0FCFC522-77D7-47B2-B00D-6870874FDCCD}"/>
          </ac:grpSpMkLst>
        </pc:grpChg>
        <pc:grpChg chg="del mod">
          <ac:chgData name="Michele Carignani" userId="ee4d38e02c3af379" providerId="OrgId" clId="{6773DAC0-DF16-4CDB-A0B3-F69014F99036}" dt="2020-05-11T18:00:36.337" v="171" actId="478"/>
          <ac:grpSpMkLst>
            <pc:docMk/>
            <pc:sldMk cId="1650198439" sldId="310"/>
            <ac:grpSpMk id="38" creationId="{EF962AE5-8C70-4EA7-AEEC-3CED6535E150}"/>
          </ac:grpSpMkLst>
        </pc:grpChg>
        <pc:grpChg chg="del mod">
          <ac:chgData name="Michele Carignani" userId="ee4d38e02c3af379" providerId="OrgId" clId="{6773DAC0-DF16-4CDB-A0B3-F69014F99036}" dt="2020-05-11T18:00:33.312" v="170" actId="478"/>
          <ac:grpSpMkLst>
            <pc:docMk/>
            <pc:sldMk cId="1650198439" sldId="310"/>
            <ac:grpSpMk id="41" creationId="{C40C2AA7-A279-48AE-901A-5CA22B6BB51A}"/>
          </ac:grpSpMkLst>
        </pc:grpChg>
        <pc:grpChg chg="mod">
          <ac:chgData name="Michele Carignani" userId="ee4d38e02c3af379" providerId="OrgId" clId="{6773DAC0-DF16-4CDB-A0B3-F69014F99036}" dt="2020-05-11T18:00:43.972" v="173" actId="1076"/>
          <ac:grpSpMkLst>
            <pc:docMk/>
            <pc:sldMk cId="1650198439" sldId="310"/>
            <ac:grpSpMk id="44" creationId="{BF1F18F8-2583-48C7-A3B4-5162467B297E}"/>
          </ac:grpSpMkLst>
        </pc:grpChg>
        <pc:cxnChg chg="del topLvl">
          <ac:chgData name="Michele Carignani" userId="ee4d38e02c3af379" providerId="OrgId" clId="{6773DAC0-DF16-4CDB-A0B3-F69014F99036}" dt="2020-05-11T18:00:38.881" v="172" actId="478"/>
          <ac:cxnSpMkLst>
            <pc:docMk/>
            <pc:sldMk cId="1650198439" sldId="310"/>
            <ac:cxnSpMk id="36" creationId="{4B882355-DFDE-4BC8-A34E-967136136BFC}"/>
          </ac:cxnSpMkLst>
        </pc:cxnChg>
      </pc:sldChg>
      <pc:sldChg chg="modSp">
        <pc:chgData name="Michele Carignani" userId="ee4d38e02c3af379" providerId="OrgId" clId="{6773DAC0-DF16-4CDB-A0B3-F69014F99036}" dt="2020-05-11T20:42:01.168" v="1285" actId="1076"/>
        <pc:sldMkLst>
          <pc:docMk/>
          <pc:sldMk cId="1407523924" sldId="312"/>
        </pc:sldMkLst>
        <pc:spChg chg="mod">
          <ac:chgData name="Michele Carignani" userId="ee4d38e02c3af379" providerId="OrgId" clId="{6773DAC0-DF16-4CDB-A0B3-F69014F99036}" dt="2020-05-11T20:03:15.955" v="242" actId="20577"/>
          <ac:spMkLst>
            <pc:docMk/>
            <pc:sldMk cId="1407523924" sldId="312"/>
            <ac:spMk id="2" creationId="{7DD82C0D-CF25-4535-A2E4-9B8DF6C4E0A4}"/>
          </ac:spMkLst>
        </pc:spChg>
        <pc:spChg chg="mod">
          <ac:chgData name="Michele Carignani" userId="ee4d38e02c3af379" providerId="OrgId" clId="{6773DAC0-DF16-4CDB-A0B3-F69014F99036}" dt="2020-05-11T20:42:01.168" v="1285" actId="1076"/>
          <ac:spMkLst>
            <pc:docMk/>
            <pc:sldMk cId="1407523924" sldId="312"/>
            <ac:spMk id="3" creationId="{A73A55F7-2832-4EDF-9F72-71BDF0C74AFD}"/>
          </ac:spMkLst>
        </pc:spChg>
      </pc:sldChg>
      <pc:sldChg chg="addSp modSp">
        <pc:chgData name="Michele Carignani" userId="ee4d38e02c3af379" providerId="OrgId" clId="{6773DAC0-DF16-4CDB-A0B3-F69014F99036}" dt="2020-05-11T20:43:10.847" v="1295" actId="403"/>
        <pc:sldMkLst>
          <pc:docMk/>
          <pc:sldMk cId="192769708" sldId="313"/>
        </pc:sldMkLst>
        <pc:spChg chg="mod">
          <ac:chgData name="Michele Carignani" userId="ee4d38e02c3af379" providerId="OrgId" clId="{6773DAC0-DF16-4CDB-A0B3-F69014F99036}" dt="2020-05-11T20:12:14.178" v="633" actId="1076"/>
          <ac:spMkLst>
            <pc:docMk/>
            <pc:sldMk cId="192769708" sldId="313"/>
            <ac:spMk id="3" creationId="{65749789-A09C-4968-B3DD-76AAB69BC9AE}"/>
          </ac:spMkLst>
        </pc:spChg>
        <pc:spChg chg="add mod">
          <ac:chgData name="Michele Carignani" userId="ee4d38e02c3af379" providerId="OrgId" clId="{6773DAC0-DF16-4CDB-A0B3-F69014F99036}" dt="2020-05-11T20:43:10.847" v="1295" actId="403"/>
          <ac:spMkLst>
            <pc:docMk/>
            <pc:sldMk cId="192769708" sldId="313"/>
            <ac:spMk id="6" creationId="{1BA9DBCE-BCB8-4542-BBD9-056AC417A418}"/>
          </ac:spMkLst>
        </pc:spChg>
        <pc:picChg chg="add mod">
          <ac:chgData name="Michele Carignani" userId="ee4d38e02c3af379" providerId="OrgId" clId="{6773DAC0-DF16-4CDB-A0B3-F69014F99036}" dt="2020-05-11T20:12:18.236" v="635" actId="1076"/>
          <ac:picMkLst>
            <pc:docMk/>
            <pc:sldMk cId="192769708" sldId="313"/>
            <ac:picMk id="5" creationId="{F350A61A-4898-4F35-85A4-AE87FA55E7BE}"/>
          </ac:picMkLst>
        </pc:picChg>
      </pc:sldChg>
      <pc:sldChg chg="ord">
        <pc:chgData name="Michele Carignani" userId="ee4d38e02c3af379" providerId="OrgId" clId="{6773DAC0-DF16-4CDB-A0B3-F69014F99036}" dt="2020-05-11T20:03:27.064" v="243"/>
        <pc:sldMkLst>
          <pc:docMk/>
          <pc:sldMk cId="496900611" sldId="326"/>
        </pc:sldMkLst>
      </pc:sldChg>
      <pc:sldChg chg="modSp">
        <pc:chgData name="Michele Carignani" userId="ee4d38e02c3af379" providerId="OrgId" clId="{6773DAC0-DF16-4CDB-A0B3-F69014F99036}" dt="2020-05-11T20:42:32.625" v="1293" actId="20577"/>
        <pc:sldMkLst>
          <pc:docMk/>
          <pc:sldMk cId="1949595296" sldId="327"/>
        </pc:sldMkLst>
        <pc:spChg chg="mod">
          <ac:chgData name="Michele Carignani" userId="ee4d38e02c3af379" providerId="OrgId" clId="{6773DAC0-DF16-4CDB-A0B3-F69014F99036}" dt="2020-05-11T20:42:32.625" v="1293" actId="20577"/>
          <ac:spMkLst>
            <pc:docMk/>
            <pc:sldMk cId="1949595296" sldId="327"/>
            <ac:spMk id="3" creationId="{1BFBD359-0EE9-406A-88DA-1411D4DDD602}"/>
          </ac:spMkLst>
        </pc:spChg>
      </pc:sldChg>
      <pc:sldChg chg="addSp delSp modSp add">
        <pc:chgData name="Michele Carignani" userId="ee4d38e02c3af379" providerId="OrgId" clId="{6773DAC0-DF16-4CDB-A0B3-F69014F99036}" dt="2020-05-11T20:03:47.136" v="258" actId="20577"/>
        <pc:sldMkLst>
          <pc:docMk/>
          <pc:sldMk cId="3939646012" sldId="328"/>
        </pc:sldMkLst>
        <pc:spChg chg="del">
          <ac:chgData name="Michele Carignani" userId="ee4d38e02c3af379" providerId="OrgId" clId="{6773DAC0-DF16-4CDB-A0B3-F69014F99036}" dt="2020-05-11T20:03:38.888" v="245"/>
          <ac:spMkLst>
            <pc:docMk/>
            <pc:sldMk cId="3939646012" sldId="328"/>
            <ac:spMk id="2" creationId="{B8AC1DDA-9086-4F68-B615-D18E4EE7A280}"/>
          </ac:spMkLst>
        </pc:spChg>
        <pc:spChg chg="del">
          <ac:chgData name="Michele Carignani" userId="ee4d38e02c3af379" providerId="OrgId" clId="{6773DAC0-DF16-4CDB-A0B3-F69014F99036}" dt="2020-05-11T20:03:38.888" v="245"/>
          <ac:spMkLst>
            <pc:docMk/>
            <pc:sldMk cId="3939646012" sldId="328"/>
            <ac:spMk id="3" creationId="{8EBC1300-2F14-46C1-9FA8-358AE72D8C86}"/>
          </ac:spMkLst>
        </pc:spChg>
        <pc:spChg chg="add mod">
          <ac:chgData name="Michele Carignani" userId="ee4d38e02c3af379" providerId="OrgId" clId="{6773DAC0-DF16-4CDB-A0B3-F69014F99036}" dt="2020-05-11T20:03:47.136" v="258" actId="20577"/>
          <ac:spMkLst>
            <pc:docMk/>
            <pc:sldMk cId="3939646012" sldId="328"/>
            <ac:spMk id="5" creationId="{74737126-1DBE-42D2-AAF8-4C6BA6F3AFC9}"/>
          </ac:spMkLst>
        </pc:spChg>
      </pc:sldChg>
      <pc:sldChg chg="addSp delSp modSp add">
        <pc:chgData name="Michele Carignani" userId="ee4d38e02c3af379" providerId="OrgId" clId="{6773DAC0-DF16-4CDB-A0B3-F69014F99036}" dt="2020-05-11T20:41:53.697" v="1284" actId="1076"/>
        <pc:sldMkLst>
          <pc:docMk/>
          <pc:sldMk cId="3695043368" sldId="329"/>
        </pc:sldMkLst>
        <pc:spChg chg="mod">
          <ac:chgData name="Michele Carignani" userId="ee4d38e02c3af379" providerId="OrgId" clId="{6773DAC0-DF16-4CDB-A0B3-F69014F99036}" dt="2020-05-11T20:05:20.816" v="295" actId="20577"/>
          <ac:spMkLst>
            <pc:docMk/>
            <pc:sldMk cId="3695043368" sldId="329"/>
            <ac:spMk id="2" creationId="{0DD2C71D-5963-491A-A436-095B1F09D099}"/>
          </ac:spMkLst>
        </pc:spChg>
        <pc:spChg chg="mod">
          <ac:chgData name="Michele Carignani" userId="ee4d38e02c3af379" providerId="OrgId" clId="{6773DAC0-DF16-4CDB-A0B3-F69014F99036}" dt="2020-05-11T20:41:53.697" v="1284" actId="1076"/>
          <ac:spMkLst>
            <pc:docMk/>
            <pc:sldMk cId="3695043368" sldId="329"/>
            <ac:spMk id="3" creationId="{232ACB7C-8A0F-4A37-AD3A-9FFADF1C9D4E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13" creationId="{ED857955-959A-43D4-870F-0E078EEAA1BD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14" creationId="{963E73B9-D106-426A-B8F3-E457868A5526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15" creationId="{7CC9CC40-F6F3-4FF0-8DB4-0D8A4AE5BFEE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16" creationId="{D0F1D560-3EF7-4718-B93F-948B8694AE2B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17" creationId="{D5C62A91-ED0A-45A9-87B2-0158E3332CD7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18" creationId="{C5275826-B117-4CD2-8AB4-0855895CDC52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19" creationId="{A98257A4-BC8A-4092-B41C-7BC970B86F1A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20" creationId="{8D2F1947-4635-47C1-B99E-831E036973AE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21" creationId="{D7560EDF-50FD-495E-B867-60B0C82023B9}"/>
          </ac:spMkLst>
        </pc:spChg>
        <pc:spChg chg="add del">
          <ac:chgData name="Michele Carignani" userId="ee4d38e02c3af379" providerId="OrgId" clId="{6773DAC0-DF16-4CDB-A0B3-F69014F99036}" dt="2020-05-11T20:34:37.551" v="1171"/>
          <ac:spMkLst>
            <pc:docMk/>
            <pc:sldMk cId="3695043368" sldId="329"/>
            <ac:spMk id="22" creationId="{BDF6B240-7496-4162-A98E-FCFF0670E5CC}"/>
          </ac:spMkLst>
        </pc:sp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5" creationId="{008D1E12-12D2-4977-9128-566173D3B887}"/>
          </ac:graphicFrameMkLst>
        </pc:graphicFrame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6" creationId="{DA09CB4C-DFF1-4249-B4A0-3F1B94B2296B}"/>
          </ac:graphicFrameMkLst>
        </pc:graphicFrame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7" creationId="{5261BF7D-47FA-4ED4-B63C-EA262E0D0D16}"/>
          </ac:graphicFrameMkLst>
        </pc:graphicFrame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8" creationId="{B07952D8-6ED0-4617-8C6E-ED7EEAA3690D}"/>
          </ac:graphicFrameMkLst>
        </pc:graphicFrame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9" creationId="{94B63B3E-0F03-4BF9-B48E-4A4A64C16404}"/>
          </ac:graphicFrameMkLst>
        </pc:graphicFrame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10" creationId="{1B578CB8-F9F9-418F-856E-78D93C4BCEE2}"/>
          </ac:graphicFrameMkLst>
        </pc:graphicFrame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11" creationId="{3A84275B-E135-4147-86C2-C422F888A246}"/>
          </ac:graphicFrameMkLst>
        </pc:graphicFrameChg>
        <pc:graphicFrameChg chg="add del">
          <ac:chgData name="Michele Carignani" userId="ee4d38e02c3af379" providerId="OrgId" clId="{6773DAC0-DF16-4CDB-A0B3-F69014F99036}" dt="2020-05-11T20:34:37.551" v="1171"/>
          <ac:graphicFrameMkLst>
            <pc:docMk/>
            <pc:sldMk cId="3695043368" sldId="329"/>
            <ac:graphicFrameMk id="12" creationId="{ABBA5C1C-F513-4B3A-9984-D94F43249619}"/>
          </ac:graphicFrameMkLst>
        </pc:graphicFrame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25" creationId="{85699DB5-3D88-4DE5-B05A-A4A442A0AE35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26" creationId="{7B1EEF83-D0D6-44B3-BE02-B5D4EECA6896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27" creationId="{B3B90BCC-AC51-4291-95A5-3D8CF767ABE0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28" creationId="{193DC9DD-D4B2-451C-8DAD-53C479DEBF46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29" creationId="{A8873920-7F00-44D1-9357-47BAE92F13C4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30" creationId="{45E94345-E156-425D-8E3D-072D08B76F54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31" creationId="{BE2C679D-2DF0-454C-95BD-35C59B422B5B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32" creationId="{26FBE9C9-F9C8-4F82-B4A5-266A3B048D3B}"/>
          </ac:picMkLst>
        </pc:picChg>
        <pc:picChg chg="add del">
          <ac:chgData name="Michele Carignani" userId="ee4d38e02c3af379" providerId="OrgId" clId="{6773DAC0-DF16-4CDB-A0B3-F69014F99036}" dt="2020-05-11T20:34:37.551" v="1171"/>
          <ac:picMkLst>
            <pc:docMk/>
            <pc:sldMk cId="3695043368" sldId="329"/>
            <ac:picMk id="1033" creationId="{CB69A104-56DE-424E-85EA-1543BB38C2F6}"/>
          </ac:picMkLst>
        </pc:picChg>
      </pc:sldChg>
      <pc:sldChg chg="modSp add del">
        <pc:chgData name="Michele Carignani" userId="ee4d38e02c3af379" providerId="OrgId" clId="{6773DAC0-DF16-4CDB-A0B3-F69014F99036}" dt="2020-05-11T20:42:18.399" v="1286" actId="2696"/>
        <pc:sldMkLst>
          <pc:docMk/>
          <pc:sldMk cId="2540786198" sldId="330"/>
        </pc:sldMkLst>
        <pc:spChg chg="mod">
          <ac:chgData name="Michele Carignani" userId="ee4d38e02c3af379" providerId="OrgId" clId="{6773DAC0-DF16-4CDB-A0B3-F69014F99036}" dt="2020-05-11T20:25:45.686" v="787" actId="1076"/>
          <ac:spMkLst>
            <pc:docMk/>
            <pc:sldMk cId="2540786198" sldId="330"/>
            <ac:spMk id="3" creationId="{A73A55F7-2832-4EDF-9F72-71BDF0C74AFD}"/>
          </ac:spMkLst>
        </pc:spChg>
      </pc:sldChg>
      <pc:sldChg chg="addSp delSp modSp add">
        <pc:chgData name="Michele Carignani" userId="ee4d38e02c3af379" providerId="OrgId" clId="{6773DAC0-DF16-4CDB-A0B3-F69014F99036}" dt="2020-05-11T20:31:14.475" v="1027" actId="14100"/>
        <pc:sldMkLst>
          <pc:docMk/>
          <pc:sldMk cId="3013490872" sldId="331"/>
        </pc:sldMkLst>
        <pc:spChg chg="add del mod">
          <ac:chgData name="Michele Carignani" userId="ee4d38e02c3af379" providerId="OrgId" clId="{6773DAC0-DF16-4CDB-A0B3-F69014F99036}" dt="2020-05-11T20:31:04.240" v="1026" actId="20577"/>
          <ac:spMkLst>
            <pc:docMk/>
            <pc:sldMk cId="3013490872" sldId="331"/>
            <ac:spMk id="2" creationId="{3972566B-71E2-4E81-97AF-FD75AC660DB9}"/>
          </ac:spMkLst>
        </pc:spChg>
        <pc:spChg chg="del">
          <ac:chgData name="Michele Carignani" userId="ee4d38e02c3af379" providerId="OrgId" clId="{6773DAC0-DF16-4CDB-A0B3-F69014F99036}" dt="2020-05-11T20:24:16.116" v="691"/>
          <ac:spMkLst>
            <pc:docMk/>
            <pc:sldMk cId="3013490872" sldId="331"/>
            <ac:spMk id="3" creationId="{98A0AE7B-F901-4573-A1E5-0AB96D2FB720}"/>
          </ac:spMkLst>
        </pc:spChg>
        <pc:spChg chg="add del mod">
          <ac:chgData name="Michele Carignani" userId="ee4d38e02c3af379" providerId="OrgId" clId="{6773DAC0-DF16-4CDB-A0B3-F69014F99036}" dt="2020-05-11T20:25:53.990" v="788" actId="478"/>
          <ac:spMkLst>
            <pc:docMk/>
            <pc:sldMk cId="3013490872" sldId="331"/>
            <ac:spMk id="12" creationId="{3FEC1813-D41B-4583-B83E-BFD8BF4B0964}"/>
          </ac:spMkLst>
        </pc:spChg>
        <pc:spChg chg="add mod">
          <ac:chgData name="Michele Carignani" userId="ee4d38e02c3af379" providerId="OrgId" clId="{6773DAC0-DF16-4CDB-A0B3-F69014F99036}" dt="2020-05-11T20:31:14.475" v="1027" actId="14100"/>
          <ac:spMkLst>
            <pc:docMk/>
            <pc:sldMk cId="3013490872" sldId="331"/>
            <ac:spMk id="13" creationId="{B0E9465A-428E-43DC-9C0B-0C38974C600D}"/>
          </ac:spMkLst>
        </pc:spChg>
        <pc:spChg chg="add del">
          <ac:chgData name="Michele Carignani" userId="ee4d38e02c3af379" providerId="OrgId" clId="{6773DAC0-DF16-4CDB-A0B3-F69014F99036}" dt="2020-05-11T20:30:39.955" v="1017"/>
          <ac:spMkLst>
            <pc:docMk/>
            <pc:sldMk cId="3013490872" sldId="331"/>
            <ac:spMk id="14" creationId="{48CDC790-EA42-439E-9F5D-731AEAEF815B}"/>
          </ac:spMkLst>
        </pc:spChg>
        <pc:picChg chg="add del mod">
          <ac:chgData name="Michele Carignani" userId="ee4d38e02c3af379" providerId="OrgId" clId="{6773DAC0-DF16-4CDB-A0B3-F69014F99036}" dt="2020-05-11T20:24:40.106" v="701" actId="478"/>
          <ac:picMkLst>
            <pc:docMk/>
            <pc:sldMk cId="3013490872" sldId="331"/>
            <ac:picMk id="6" creationId="{987F7B9A-6425-4BC3-A79F-2CCFF8437BC7}"/>
          </ac:picMkLst>
        </pc:picChg>
        <pc:picChg chg="add mod modCrop">
          <ac:chgData name="Michele Carignani" userId="ee4d38e02c3af379" providerId="OrgId" clId="{6773DAC0-DF16-4CDB-A0B3-F69014F99036}" dt="2020-05-11T20:30:59.026" v="1023" actId="1440"/>
          <ac:picMkLst>
            <pc:docMk/>
            <pc:sldMk cId="3013490872" sldId="331"/>
            <ac:picMk id="8" creationId="{184BA186-FC6A-4DEB-9D1F-84E3858CC86B}"/>
          </ac:picMkLst>
        </pc:picChg>
        <pc:picChg chg="add del mod">
          <ac:chgData name="Michele Carignani" userId="ee4d38e02c3af379" providerId="OrgId" clId="{6773DAC0-DF16-4CDB-A0B3-F69014F99036}" dt="2020-05-11T20:24:27.976" v="698" actId="478"/>
          <ac:picMkLst>
            <pc:docMk/>
            <pc:sldMk cId="3013490872" sldId="331"/>
            <ac:picMk id="10" creationId="{E11B0637-53D7-4EB6-B074-95F8CB1B6F5C}"/>
          </ac:picMkLst>
        </pc:picChg>
      </pc:sldChg>
      <pc:sldChg chg="delSp modSp add">
        <pc:chgData name="Michele Carignani" userId="ee4d38e02c3af379" providerId="OrgId" clId="{6773DAC0-DF16-4CDB-A0B3-F69014F99036}" dt="2020-05-11T20:30:53.876" v="1022" actId="1440"/>
        <pc:sldMkLst>
          <pc:docMk/>
          <pc:sldMk cId="332692800" sldId="332"/>
        </pc:sldMkLst>
        <pc:spChg chg="mod">
          <ac:chgData name="Michele Carignani" userId="ee4d38e02c3af379" providerId="OrgId" clId="{6773DAC0-DF16-4CDB-A0B3-F69014F99036}" dt="2020-05-11T20:30:44.785" v="1021" actId="20577"/>
          <ac:spMkLst>
            <pc:docMk/>
            <pc:sldMk cId="332692800" sldId="332"/>
            <ac:spMk id="2" creationId="{3972566B-71E2-4E81-97AF-FD75AC660DB9}"/>
          </ac:spMkLst>
        </pc:spChg>
        <pc:picChg chg="mod">
          <ac:chgData name="Michele Carignani" userId="ee4d38e02c3af379" providerId="OrgId" clId="{6773DAC0-DF16-4CDB-A0B3-F69014F99036}" dt="2020-05-11T20:30:53.876" v="1022" actId="1440"/>
          <ac:picMkLst>
            <pc:docMk/>
            <pc:sldMk cId="332692800" sldId="332"/>
            <ac:picMk id="6" creationId="{987F7B9A-6425-4BC3-A79F-2CCFF8437BC7}"/>
          </ac:picMkLst>
        </pc:picChg>
        <pc:picChg chg="del">
          <ac:chgData name="Michele Carignani" userId="ee4d38e02c3af379" providerId="OrgId" clId="{6773DAC0-DF16-4CDB-A0B3-F69014F99036}" dt="2020-05-11T20:24:46.165" v="703" actId="478"/>
          <ac:picMkLst>
            <pc:docMk/>
            <pc:sldMk cId="332692800" sldId="332"/>
            <ac:picMk id="8" creationId="{184BA186-FC6A-4DEB-9D1F-84E3858CC86B}"/>
          </ac:picMkLst>
        </pc:picChg>
        <pc:picChg chg="del mod">
          <ac:chgData name="Michele Carignani" userId="ee4d38e02c3af379" providerId="OrgId" clId="{6773DAC0-DF16-4CDB-A0B3-F69014F99036}" dt="2020-05-11T20:24:48.276" v="704" actId="478"/>
          <ac:picMkLst>
            <pc:docMk/>
            <pc:sldMk cId="332692800" sldId="332"/>
            <ac:picMk id="10" creationId="{E11B0637-53D7-4EB6-B074-95F8CB1B6F5C}"/>
          </ac:picMkLst>
        </pc:picChg>
      </pc:sldChg>
      <pc:sldChg chg="add del">
        <pc:chgData name="Michele Carignani" userId="ee4d38e02c3af379" providerId="OrgId" clId="{6773DAC0-DF16-4CDB-A0B3-F69014F99036}" dt="2020-05-11T20:25:59.028" v="789" actId="2696"/>
        <pc:sldMkLst>
          <pc:docMk/>
          <pc:sldMk cId="1861331229" sldId="333"/>
        </pc:sldMkLst>
      </pc:sldChg>
      <pc:sldChg chg="delSp modSp add del">
        <pc:chgData name="Michele Carignani" userId="ee4d38e02c3af379" providerId="OrgId" clId="{6773DAC0-DF16-4CDB-A0B3-F69014F99036}" dt="2020-05-11T20:24:59.058" v="708" actId="2696"/>
        <pc:sldMkLst>
          <pc:docMk/>
          <pc:sldMk cId="1701897343" sldId="334"/>
        </pc:sldMkLst>
        <pc:picChg chg="del mod">
          <ac:chgData name="Michele Carignani" userId="ee4d38e02c3af379" providerId="OrgId" clId="{6773DAC0-DF16-4CDB-A0B3-F69014F99036}" dt="2020-05-11T20:24:54.565" v="707" actId="478"/>
          <ac:picMkLst>
            <pc:docMk/>
            <pc:sldMk cId="1701897343" sldId="334"/>
            <ac:picMk id="10" creationId="{E11B0637-53D7-4EB6-B074-95F8CB1B6F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e.etsi.org/rep/stf/stf-576/mts-203647-methodology-for-restful-apis-specifications-and-testin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box.etsi.org/MTS/MTS/05-CONTRIBUTIONS/2020/MTS(20)079029_STF_576_-__Results_of_the_Survey_on_RESTful_APIs.pptx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webapp/WorkProgram/Report_WorkItem.asp?WKI_ID=56708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ge.etsi.org/rep/mts/eg-203647-restful-api-guid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ortal.etsi.org/webapp/EApproval/DetailedViewForm.aspx?ACTION_TYPE=MV&amp;STATUS=OPEN&amp;ACTION_NB=2020110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f576@groups.etsi.org" TargetMode="External"/><Relationship Id="rId2" Type="http://schemas.openxmlformats.org/officeDocument/2006/relationships/hyperlink" Target="https://portal.etsi.org/STF/STFs/STF-HomePages/STF57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08.09.2020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84" y="2947395"/>
            <a:ext cx="10998774" cy="931878"/>
          </a:xfrm>
        </p:spPr>
        <p:txBody>
          <a:bodyPr/>
          <a:lstStyle/>
          <a:p>
            <a:r>
              <a:rPr lang="en-US" dirty="0"/>
              <a:t>STF 576 Final activity r</a:t>
            </a:r>
            <a:r>
              <a:rPr lang="en-GB" dirty="0" err="1"/>
              <a:t>eport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7445" y="5457510"/>
            <a:ext cx="3476837" cy="325683"/>
          </a:xfrm>
        </p:spPr>
        <p:txBody>
          <a:bodyPr/>
          <a:lstStyle/>
          <a:p>
            <a:r>
              <a:rPr lang="en-US" dirty="0"/>
              <a:t>ETSI Specialist Task Force 576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4469" y="5097783"/>
            <a:ext cx="2880000" cy="32568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GB" dirty="0"/>
              <a:t>MTS #81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C19-B339-4647-ADC0-5733D788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of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8E55-6372-424D-BED4-DA0022CFD6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MS Team for coordination and general document sharing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Teams, </a:t>
            </a:r>
            <a:r>
              <a:rPr lang="en-GB" dirty="0" err="1"/>
              <a:t>Sharepoint</a:t>
            </a:r>
            <a:r>
              <a:rPr lang="en-GB" dirty="0"/>
              <a:t>, OneNote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Drafting coordinated on ETSI Forge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https://forge.etsi.org/rep/stf/stf-576/mts-203647-methodology-for-restful-apis-specifications-and-testing</a:t>
            </a:r>
            <a:endParaRPr lang="en-GB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Sources in Markdown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74067-FCA4-4883-B367-2098DB1E5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4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948A-39F4-492C-A598-CDC4830A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of “Phase 1”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F13A-43A0-4642-96D4-6CA868CE0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292467"/>
            <a:ext cx="4860600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Definition of methodology to </a:t>
            </a:r>
            <a:r>
              <a:rPr lang="en-GB" b="1" dirty="0"/>
              <a:t>collect info on the base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Analysis</a:t>
            </a:r>
            <a:r>
              <a:rPr lang="en-GB" dirty="0"/>
              <a:t> of base docs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Brief </a:t>
            </a:r>
            <a:r>
              <a:rPr lang="en-GB" b="1" dirty="0"/>
              <a:t>report</a:t>
            </a:r>
            <a:r>
              <a:rPr lang="en-GB" dirty="0"/>
              <a:t> in the draft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Structure of the document </a:t>
            </a:r>
            <a:r>
              <a:rPr lang="en-GB" dirty="0"/>
              <a:t>and indications on the content of each clause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Key decisions </a:t>
            </a:r>
            <a:r>
              <a:rPr lang="en-GB" dirty="0"/>
              <a:t>on the 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0AB2D-7F7E-4ED7-85FA-B9FD045E3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E9F16-0CF7-4D01-976F-C801D2A3C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53" y="1220108"/>
            <a:ext cx="5115754" cy="18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F38D4CD-736C-42C6-8E1E-4BCC27FD4678}"/>
              </a:ext>
            </a:extLst>
          </p:cNvPr>
          <p:cNvSpPr/>
          <p:nvPr/>
        </p:nvSpPr>
        <p:spPr>
          <a:xfrm rot="20905800">
            <a:off x="3783571" y="2374472"/>
            <a:ext cx="1620253" cy="34490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98848-A122-4349-97BA-C0597D689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89" y="3332678"/>
            <a:ext cx="5661470" cy="20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50FB4BC-B6EB-4562-A759-327136EA4A34}"/>
              </a:ext>
            </a:extLst>
          </p:cNvPr>
          <p:cNvSpPr/>
          <p:nvPr/>
        </p:nvSpPr>
        <p:spPr>
          <a:xfrm rot="868321">
            <a:off x="4479292" y="3408251"/>
            <a:ext cx="951064" cy="34490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53634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CC4C-779C-4413-B324-870CE986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Highlights of 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A1A0-18B9-43F7-8489-F421CBAA73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Major challenges in the specification of REST API</a:t>
            </a:r>
          </a:p>
          <a:p>
            <a:pPr lvl="2"/>
            <a:r>
              <a:rPr lang="en-US" dirty="0"/>
              <a:t>Inconsistency of and between documents</a:t>
            </a:r>
          </a:p>
          <a:p>
            <a:pPr lvl="2"/>
            <a:r>
              <a:rPr lang="en-US" dirty="0"/>
              <a:t>Growing size of documents</a:t>
            </a:r>
          </a:p>
          <a:p>
            <a:pPr lvl="1"/>
            <a:r>
              <a:rPr lang="en-US" dirty="0"/>
              <a:t>Important Topics to be covered in RESTful API Guide</a:t>
            </a:r>
          </a:p>
          <a:p>
            <a:pPr lvl="2"/>
            <a:r>
              <a:rPr lang="en-US" dirty="0"/>
              <a:t>Validation of API specifications</a:t>
            </a:r>
          </a:p>
          <a:p>
            <a:pPr lvl="2"/>
            <a:r>
              <a:rPr lang="en-US" dirty="0"/>
              <a:t>Selection and usage of tools</a:t>
            </a:r>
          </a:p>
          <a:p>
            <a:pPr lvl="2"/>
            <a:r>
              <a:rPr lang="en-US" dirty="0"/>
              <a:t>Examples of standard deliverables (TPs, TDs, ATS)</a:t>
            </a:r>
          </a:p>
          <a:p>
            <a:pPr lvl="1"/>
            <a:r>
              <a:rPr lang="en-US" dirty="0"/>
              <a:t>Importance of Interoperability and Conformance testing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E103E-B0E0-4564-B9C6-B7FDFF116A57}"/>
              </a:ext>
            </a:extLst>
          </p:cNvPr>
          <p:cNvSpPr/>
          <p:nvPr/>
        </p:nvSpPr>
        <p:spPr>
          <a:xfrm rot="614575">
            <a:off x="7445996" y="556923"/>
            <a:ext cx="2606361" cy="11677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Contributed as </a:t>
            </a:r>
          </a:p>
          <a:p>
            <a:pPr algn="ctr"/>
            <a:r>
              <a:rPr lang="en-GB" sz="2400" b="1" dirty="0">
                <a:hlinkClick r:id="rId2"/>
              </a:rPr>
              <a:t>MTS(20)079029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9690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2C0D-CF25-4535-A2E4-9B8DF6C4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decisions from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55F7-2832-4EDF-9F72-71BDF0C74A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424903"/>
            <a:ext cx="11225625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Focus on the “</a:t>
            </a:r>
            <a:r>
              <a:rPr lang="en-GB" b="1" dirty="0"/>
              <a:t>standardization” use cases </a:t>
            </a:r>
            <a:r>
              <a:rPr lang="en-GB" dirty="0"/>
              <a:t>more than industry applicable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Serve as a “starting point” and a “</a:t>
            </a:r>
            <a:r>
              <a:rPr lang="en-GB" b="1" dirty="0"/>
              <a:t>collection of other guides and conventions</a:t>
            </a:r>
            <a:r>
              <a:rPr lang="en-GB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Propose a methodology with a medium/long-term vision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With some innovative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Keep </a:t>
            </a:r>
            <a:r>
              <a:rPr lang="en-GB" b="1" dirty="0"/>
              <a:t>Testing</a:t>
            </a:r>
            <a:r>
              <a:rPr lang="en-GB" dirty="0"/>
              <a:t> and </a:t>
            </a:r>
            <a:r>
              <a:rPr lang="en-GB" b="1" dirty="0"/>
              <a:t>Validation</a:t>
            </a:r>
            <a:r>
              <a:rPr lang="en-GB" dirty="0"/>
              <a:t> parts as first class citizens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Specification methodology to enable sound testing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Testing methodology and examples to enable reuse and speed-up testing specification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93C0-EE5A-4B65-95E5-171CCA819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C71D-5963-491A-A436-095B1F09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from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CB7C-8A0F-4A37-AD3A-9FFADF1C9D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03391"/>
            <a:ext cx="11225625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Clauses drafted in stable drafts (minor changes pending)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Clause 4: Specification methodologies for REST APIs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RESTful APIs specification in a staged standardization approach, 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Introduction on RESTful interfaces, 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API specification process, Common Patterns, Naming conventions, Versioning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Clause 5: Testing Methodology for REST APIs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Testing Frameworks and Methodologies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Conformance and Interoperability Testing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Test Specification Development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Clause 6: Tooling recommendations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Design and drafting, Coordination and collaboration, Validation and quality check, Post processing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A93A3-CBF8-4B50-9DDC-89A99AFBB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4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939D-E021-4873-8F2B-53ECA909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MTS Feedback and STF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D359-0EE9-406A-88DA-1411D4DDD6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Guidance and feedback from MTS is most welcome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On the draft as well as on the activities for dissemination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Proposal (for decision)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Opening a rest.etsi.org portal to allow collaboration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Screenshot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Recommendation on sending LSs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DC9F3-75A6-44EB-8E72-2870BF297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9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566B-71E2-4E81-97AF-FD75AC66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API wiki at (rest.etsi.org) 1/2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BB01E-B184-41ED-8C62-1CDC2E2D8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84BA186-FC6A-4DEB-9D1F-84E3858CC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5"/>
          <a:stretch/>
        </p:blipFill>
        <p:spPr>
          <a:xfrm>
            <a:off x="4252366" y="1424903"/>
            <a:ext cx="7802068" cy="397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E9465A-428E-43DC-9C0B-0C38974C60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424903"/>
            <a:ext cx="3642607" cy="34214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Easy to find and consume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Contains the text from the EG, automatically transformed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May be expanded with more content, in preparation for future 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349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566B-71E2-4E81-97AF-FD75AC66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API wiki at (rest.etsi.org) 2/2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7F7B9A-6425-4BC3-A79F-2CCFF8437B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25618" y="1379208"/>
            <a:ext cx="8540763" cy="491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BB01E-B184-41ED-8C62-1CDC2E2D8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E16B-8CD6-497D-ADF7-0A2A6E6C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5DC6-6526-4073-BB75-DEDB827841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42733" y="1265237"/>
            <a:ext cx="8592650" cy="2411818"/>
          </a:xfrm>
        </p:spPr>
        <p:txBody>
          <a:bodyPr/>
          <a:lstStyle/>
          <a:p>
            <a:pPr lvl="1"/>
            <a:r>
              <a:rPr lang="en-GB" b="1" dirty="0"/>
              <a:t>REST API specifications more and more relevant in ETSI Groups</a:t>
            </a:r>
          </a:p>
          <a:p>
            <a:pPr lvl="2"/>
            <a:r>
              <a:rPr lang="en-GB" sz="1800" dirty="0"/>
              <a:t>ISG Multi-access Edge Computing, ISG Network Function Virtualisation, ISG Zero-touch Service Management, ISG Cross-cutting Information Management, 3GPP CT &amp; SA, OneM2M</a:t>
            </a:r>
          </a:p>
          <a:p>
            <a:pPr lvl="1"/>
            <a:r>
              <a:rPr lang="en-GB" b="1" dirty="0"/>
              <a:t>Guidelines, methodologies and conventions needed</a:t>
            </a:r>
          </a:p>
          <a:p>
            <a:pPr lvl="2"/>
            <a:r>
              <a:rPr lang="en-GB" sz="1800" dirty="0"/>
              <a:t>Led to development of MEC 009, NFV-SOL 013 &amp; 015,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362E6-06D8-4E4E-8749-96E8212D7FAC}"/>
              </a:ext>
            </a:extLst>
          </p:cNvPr>
          <p:cNvSpPr/>
          <p:nvPr/>
        </p:nvSpPr>
        <p:spPr>
          <a:xfrm>
            <a:off x="740913" y="3855788"/>
            <a:ext cx="226060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 sz="2400" dirty="0">
                <a:solidFill>
                  <a:schemeClr val="dk1"/>
                </a:solidFill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" name="כותרת 2">
            <a:extLst>
              <a:ext uri="{FF2B5EF4-FFF2-40B4-BE49-F238E27FC236}">
                <a16:creationId xmlns:a16="http://schemas.microsoft.com/office/drawing/2014/main" id="{69545D1E-EDC0-44DB-B81B-66E064D6F9C8}"/>
              </a:ext>
            </a:extLst>
          </p:cNvPr>
          <p:cNvSpPr txBox="1">
            <a:spLocks/>
          </p:cNvSpPr>
          <p:nvPr/>
        </p:nvSpPr>
        <p:spPr>
          <a:xfrm>
            <a:off x="3451166" y="3744815"/>
            <a:ext cx="8175785" cy="855221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0" kern="1200" baseline="0">
                <a:solidFill>
                  <a:schemeClr val="accent1"/>
                </a:solidFill>
                <a:latin typeface="+mn-lt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en-GB" sz="2400" b="1" dirty="0"/>
              <a:t>DEG/MTS-203647: </a:t>
            </a:r>
            <a:r>
              <a:rPr lang="en-GB" sz="2400" dirty="0"/>
              <a:t>Methods for Testing and Specifications (MTS) Methodology for RESTful APIs specifications and testing </a:t>
            </a:r>
            <a:endParaRPr lang="en-US" sz="2400" dirty="0"/>
          </a:p>
        </p:txBody>
      </p:sp>
      <p:sp>
        <p:nvSpPr>
          <p:cNvPr id="8" name="מציין מיקום תוכן 5">
            <a:extLst>
              <a:ext uri="{FF2B5EF4-FFF2-40B4-BE49-F238E27FC236}">
                <a16:creationId xmlns:a16="http://schemas.microsoft.com/office/drawing/2014/main" id="{FE1A6931-01CC-4CF6-9AF6-1510DD9CF8DF}"/>
              </a:ext>
            </a:extLst>
          </p:cNvPr>
          <p:cNvSpPr txBox="1">
            <a:spLocks/>
          </p:cNvSpPr>
          <p:nvPr/>
        </p:nvSpPr>
        <p:spPr>
          <a:xfrm>
            <a:off x="740913" y="4667796"/>
            <a:ext cx="10886038" cy="1799632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800" dirty="0"/>
              <a:t>Scope: The present document provide </a:t>
            </a:r>
            <a:r>
              <a:rPr lang="en-GB" sz="1800" b="1" dirty="0"/>
              <a:t>guidance</a:t>
            </a:r>
            <a:r>
              <a:rPr lang="en-GB" sz="1800" dirty="0"/>
              <a:t> and </a:t>
            </a:r>
            <a:r>
              <a:rPr lang="en-GB" sz="1800" b="1" dirty="0"/>
              <a:t>methodology</a:t>
            </a:r>
            <a:r>
              <a:rPr lang="en-GB" sz="1800" dirty="0"/>
              <a:t> for RESTful API </a:t>
            </a:r>
            <a:r>
              <a:rPr lang="en-GB" sz="1800" b="1" u="sng" dirty="0"/>
              <a:t>specification</a:t>
            </a:r>
            <a:r>
              <a:rPr lang="en-GB" sz="1800" dirty="0"/>
              <a:t> and </a:t>
            </a:r>
            <a:r>
              <a:rPr lang="en-GB" sz="1800" b="1" u="sng" dirty="0"/>
              <a:t>testing</a:t>
            </a:r>
            <a:r>
              <a:rPr lang="en-GB" sz="1800" dirty="0"/>
              <a:t> based on analysis of methods, languages and best practices used in the industry and in ETSI groups</a:t>
            </a:r>
          </a:p>
          <a:p>
            <a:pPr lvl="1">
              <a:spcAft>
                <a:spcPts val="0"/>
              </a:spcAft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 sz="1800" dirty="0"/>
              <a:t>Benefits: </a:t>
            </a:r>
            <a:r>
              <a:rPr lang="en-GB" sz="1800" b="1" dirty="0"/>
              <a:t>Consolidation</a:t>
            </a:r>
            <a:r>
              <a:rPr lang="en-GB" sz="1800" dirty="0"/>
              <a:t> of efforts, Shorter </a:t>
            </a:r>
            <a:r>
              <a:rPr lang="en-GB" sz="1800" b="1" dirty="0"/>
              <a:t>delivery</a:t>
            </a:r>
            <a:r>
              <a:rPr lang="en-GB" sz="1800" dirty="0"/>
              <a:t> time , </a:t>
            </a:r>
            <a:r>
              <a:rPr lang="en-GB" sz="1800" b="1" dirty="0"/>
              <a:t>Quality</a:t>
            </a:r>
            <a:r>
              <a:rPr lang="en-GB" sz="1800" dirty="0"/>
              <a:t> of Standards (specification, testability, interoperability)</a:t>
            </a:r>
          </a:p>
          <a:p>
            <a:pPr lvl="1"/>
            <a:r>
              <a:rPr lang="en-GB" sz="2000" dirty="0">
                <a:hlinkClick r:id="rId3"/>
              </a:rPr>
              <a:t>More information available here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E9153-D9D1-48C6-8BDB-17B3A7B091DF}"/>
              </a:ext>
            </a:extLst>
          </p:cNvPr>
          <p:cNvSpPr/>
          <p:nvPr/>
        </p:nvSpPr>
        <p:spPr>
          <a:xfrm>
            <a:off x="675335" y="1399799"/>
            <a:ext cx="239175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 sz="2400" dirty="0">
                <a:cs typeface="Tahoma" panose="020B0604030504040204" pitchFamily="34" charset="0"/>
              </a:rPr>
              <a:t>Motivations</a:t>
            </a:r>
            <a:endParaRPr lang="en-GB" sz="2400" dirty="0">
              <a:solidFill>
                <a:schemeClr val="dk1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1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ETSI Specialist Task Force 576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285525"/>
            <a:ext cx="11225625" cy="4680000"/>
          </a:xfrm>
        </p:spPr>
        <p:txBody>
          <a:bodyPr vert="horz" lIns="108878" tIns="54439" rIns="108878" bIns="54439" rtlCol="0" anchor="t">
            <a:noAutofit/>
          </a:bodyPr>
          <a:lstStyle/>
          <a:p>
            <a:pPr algn="ctr"/>
            <a:r>
              <a:rPr lang="en-GB" dirty="0"/>
              <a:t>“Survey of current work and definition of a methodology for specification and testing of RESTful APIs” </a:t>
            </a:r>
          </a:p>
          <a:p>
            <a:pPr>
              <a:spcBef>
                <a:spcPts val="0"/>
              </a:spcBef>
            </a:pPr>
            <a:r>
              <a:rPr lang="en-US" dirty="0"/>
              <a:t>Experts:</a:t>
            </a:r>
          </a:p>
          <a:p>
            <a:pPr marL="719455" lvl="2" indent="-359410"/>
            <a:r>
              <a:rPr lang="en-US" b="1" dirty="0">
                <a:cs typeface="Tahoma"/>
              </a:rPr>
              <a:t>Martti </a:t>
            </a:r>
            <a:r>
              <a:rPr lang="en-US" b="1" dirty="0" err="1">
                <a:cs typeface="Tahoma"/>
              </a:rPr>
              <a:t>Kaarik</a:t>
            </a:r>
            <a:r>
              <a:rPr lang="en-US" dirty="0">
                <a:cs typeface="Tahoma"/>
              </a:rPr>
              <a:t>, </a:t>
            </a:r>
            <a:r>
              <a:rPr lang="en-US" dirty="0" err="1">
                <a:cs typeface="Tahoma"/>
              </a:rPr>
              <a:t>Elvior</a:t>
            </a:r>
            <a:endParaRPr lang="en-US" dirty="0">
              <a:cs typeface="Tahoma"/>
            </a:endParaRPr>
          </a:p>
          <a:p>
            <a:pPr marL="719455" lvl="2" indent="-359410"/>
            <a:r>
              <a:rPr lang="en-US" b="1" dirty="0">
                <a:cs typeface="Tahoma"/>
              </a:rPr>
              <a:t>Philip Makedonski</a:t>
            </a:r>
            <a:r>
              <a:rPr lang="en-US" dirty="0">
                <a:cs typeface="Tahoma"/>
              </a:rPr>
              <a:t>, University Goettingen</a:t>
            </a:r>
          </a:p>
          <a:p>
            <a:pPr marL="719455" lvl="2" indent="-359410"/>
            <a:r>
              <a:rPr lang="en-US" b="1" dirty="0">
                <a:cs typeface="Tahoma"/>
              </a:rPr>
              <a:t>Sana Zulfiqar</a:t>
            </a:r>
            <a:r>
              <a:rPr lang="en-US" dirty="0">
                <a:cs typeface="Tahoma"/>
              </a:rPr>
              <a:t>, </a:t>
            </a:r>
            <a:r>
              <a:rPr lang="en-US" dirty="0" err="1">
                <a:cs typeface="Tahoma"/>
              </a:rPr>
              <a:t>xFlow</a:t>
            </a:r>
            <a:r>
              <a:rPr lang="en-US" dirty="0">
                <a:cs typeface="Tahoma"/>
              </a:rPr>
              <a:t> Research </a:t>
            </a:r>
            <a:endParaRPr lang="en-US" dirty="0"/>
          </a:p>
          <a:p>
            <a:pPr marL="719455" lvl="2" indent="-359410"/>
            <a:r>
              <a:rPr lang="en-US" b="1" dirty="0"/>
              <a:t>Michele Carignani</a:t>
            </a:r>
            <a:r>
              <a:rPr lang="en-US" dirty="0"/>
              <a:t>, ETSI Technical Expert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58238-CE49-428A-AD95-4095C9FE8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" t="4006" r="23202" b="42863"/>
          <a:stretch/>
        </p:blipFill>
        <p:spPr>
          <a:xfrm>
            <a:off x="5062772" y="4140912"/>
            <a:ext cx="4196398" cy="2300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CF828-556E-45B2-9118-515A3C3F025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/>
          <a:stretch/>
        </p:blipFill>
        <p:spPr bwMode="auto">
          <a:xfrm>
            <a:off x="9259170" y="4140912"/>
            <a:ext cx="1962987" cy="2300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2FFF-79D7-4BF0-BB34-A1B2CFA7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 and Time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3E291-D036-4A29-81C7-579145E43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3A8D3F-C097-4929-8395-10B0114469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895" t="5420" r="48229" b="40463"/>
          <a:stretch/>
        </p:blipFill>
        <p:spPr>
          <a:xfrm>
            <a:off x="211129" y="1213449"/>
            <a:ext cx="5741902" cy="5204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B6782A-9FB4-4A50-B3C7-E055C3B45B57}"/>
              </a:ext>
            </a:extLst>
          </p:cNvPr>
          <p:cNvSpPr/>
          <p:nvPr/>
        </p:nvSpPr>
        <p:spPr>
          <a:xfrm>
            <a:off x="355986" y="2068916"/>
            <a:ext cx="5597045" cy="10234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A3DFB-5B30-45C8-9B35-3054A4390885}"/>
              </a:ext>
            </a:extLst>
          </p:cNvPr>
          <p:cNvSpPr/>
          <p:nvPr/>
        </p:nvSpPr>
        <p:spPr>
          <a:xfrm>
            <a:off x="281357" y="3791833"/>
            <a:ext cx="5671674" cy="10616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B4B35-72D7-49BF-A93F-ED926BE5D4AE}"/>
              </a:ext>
            </a:extLst>
          </p:cNvPr>
          <p:cNvSpPr/>
          <p:nvPr/>
        </p:nvSpPr>
        <p:spPr>
          <a:xfrm>
            <a:off x="281357" y="5551112"/>
            <a:ext cx="5671674" cy="501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2C3F2-255B-44D8-B2BE-CF594C664529}"/>
              </a:ext>
            </a:extLst>
          </p:cNvPr>
          <p:cNvSpPr txBox="1"/>
          <p:nvPr/>
        </p:nvSpPr>
        <p:spPr>
          <a:xfrm>
            <a:off x="7697082" y="3170592"/>
            <a:ext cx="3698449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GB" sz="2400" dirty="0">
                <a:solidFill>
                  <a:schemeClr val="accent1"/>
                </a:solidFill>
                <a:ea typeface="+mj-ea"/>
                <a:cs typeface="Tahoma" panose="020B0604030504040204" pitchFamily="34" charset="0"/>
              </a:rPr>
              <a:t>Early Draft on 31/01/2020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676A3-E3AF-4194-990B-FC61BBADDF36}"/>
              </a:ext>
            </a:extLst>
          </p:cNvPr>
          <p:cNvSpPr txBox="1"/>
          <p:nvPr/>
        </p:nvSpPr>
        <p:spPr>
          <a:xfrm>
            <a:off x="7697082" y="4884107"/>
            <a:ext cx="3698449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GB" sz="2400" dirty="0">
                <a:solidFill>
                  <a:schemeClr val="accent1"/>
                </a:solidFill>
                <a:ea typeface="+mj-ea"/>
                <a:cs typeface="Tahoma" panose="020B0604030504040204" pitchFamily="34" charset="0"/>
              </a:rPr>
              <a:t>Stable Draft on 15/05/2020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EC2C7-788E-4AF3-A349-6EF2A334B555}"/>
              </a:ext>
            </a:extLst>
          </p:cNvPr>
          <p:cNvSpPr txBox="1"/>
          <p:nvPr/>
        </p:nvSpPr>
        <p:spPr>
          <a:xfrm>
            <a:off x="7697082" y="5845331"/>
            <a:ext cx="3698449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GB" sz="2400" dirty="0">
                <a:solidFill>
                  <a:schemeClr val="accent1"/>
                </a:solidFill>
                <a:ea typeface="+mj-ea"/>
                <a:cs typeface="Tahoma" panose="020B0604030504040204" pitchFamily="34" charset="0"/>
              </a:rPr>
              <a:t>Final Draft on 30/06/2020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7CCACE1-632F-4359-8A06-99DF95F986C3}"/>
              </a:ext>
            </a:extLst>
          </p:cNvPr>
          <p:cNvSpPr/>
          <p:nvPr/>
        </p:nvSpPr>
        <p:spPr>
          <a:xfrm>
            <a:off x="6238969" y="3247217"/>
            <a:ext cx="1414021" cy="44464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EE1F54B-E669-4391-94F7-F08A22CE3743}"/>
              </a:ext>
            </a:extLst>
          </p:cNvPr>
          <p:cNvSpPr/>
          <p:nvPr/>
        </p:nvSpPr>
        <p:spPr>
          <a:xfrm>
            <a:off x="6238968" y="4901577"/>
            <a:ext cx="1414021" cy="44464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087EE3-D2AF-4D54-AC5C-6609FE219281}"/>
              </a:ext>
            </a:extLst>
          </p:cNvPr>
          <p:cNvSpPr/>
          <p:nvPr/>
        </p:nvSpPr>
        <p:spPr>
          <a:xfrm>
            <a:off x="6238969" y="5862801"/>
            <a:ext cx="1414021" cy="44464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D5A76-3BF9-42D2-9AD3-D14684945DB6}"/>
              </a:ext>
            </a:extLst>
          </p:cNvPr>
          <p:cNvSpPr txBox="1"/>
          <p:nvPr/>
        </p:nvSpPr>
        <p:spPr>
          <a:xfrm>
            <a:off x="6238968" y="2319962"/>
            <a:ext cx="191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Phase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8149D-5337-422E-BE31-9DD820D78D45}"/>
              </a:ext>
            </a:extLst>
          </p:cNvPr>
          <p:cNvSpPr txBox="1"/>
          <p:nvPr/>
        </p:nvSpPr>
        <p:spPr>
          <a:xfrm>
            <a:off x="6238968" y="4052569"/>
            <a:ext cx="191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Phase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47D72-A0FF-4FFE-AFBF-887BD3906D7F}"/>
              </a:ext>
            </a:extLst>
          </p:cNvPr>
          <p:cNvSpPr txBox="1"/>
          <p:nvPr/>
        </p:nvSpPr>
        <p:spPr>
          <a:xfrm>
            <a:off x="6182821" y="5383666"/>
            <a:ext cx="191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Phase 3</a:t>
            </a:r>
          </a:p>
        </p:txBody>
      </p:sp>
      <p:pic>
        <p:nvPicPr>
          <p:cNvPr id="19" name="Picture 18" descr="A picture containing sitting, green, holding, paper&#10;&#10;Description automatically generated">
            <a:extLst>
              <a:ext uri="{FF2B5EF4-FFF2-40B4-BE49-F238E27FC236}">
                <a16:creationId xmlns:a16="http://schemas.microsoft.com/office/drawing/2014/main" id="{898894CD-3121-4389-ABD5-EF18E840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494" y="3073475"/>
            <a:ext cx="656348" cy="656348"/>
          </a:xfrm>
          <a:prstGeom prst="rect">
            <a:avLst/>
          </a:prstGeom>
        </p:spPr>
      </p:pic>
      <p:pic>
        <p:nvPicPr>
          <p:cNvPr id="21" name="Picture 20" descr="A picture containing sitting, green, holding, paper&#10;&#10;Description automatically generated">
            <a:extLst>
              <a:ext uri="{FF2B5EF4-FFF2-40B4-BE49-F238E27FC236}">
                <a16:creationId xmlns:a16="http://schemas.microsoft.com/office/drawing/2014/main" id="{AD675424-78BF-4ECE-916C-68DC6B35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309" y="5764863"/>
            <a:ext cx="598718" cy="598718"/>
          </a:xfrm>
          <a:prstGeom prst="rect">
            <a:avLst/>
          </a:prstGeom>
        </p:spPr>
      </p:pic>
      <p:pic>
        <p:nvPicPr>
          <p:cNvPr id="22" name="Picture 21" descr="A picture containing sitting, green, holding, paper&#10;&#10;Description automatically generated">
            <a:extLst>
              <a:ext uri="{FF2B5EF4-FFF2-40B4-BE49-F238E27FC236}">
                <a16:creationId xmlns:a16="http://schemas.microsoft.com/office/drawing/2014/main" id="{A483BF34-A687-4051-9AD9-843D5178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309" y="4824540"/>
            <a:ext cx="598718" cy="5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1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C5A2-DD65-4F51-818C-DFF39B0D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since May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7C3C-E55B-43F8-AD76-062C69F484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11225625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9 Remote meetings held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Individual drafting and review of the document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AEB6C-9EC6-459E-95D7-28E4CDC5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ADD SECTION NAME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807F5C2-96F7-4A2E-868B-415B8968F69F}"/>
              </a:ext>
            </a:extLst>
          </p:cNvPr>
          <p:cNvSpPr/>
          <p:nvPr/>
        </p:nvSpPr>
        <p:spPr>
          <a:xfrm>
            <a:off x="794084" y="4065491"/>
            <a:ext cx="10603831" cy="29677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80F75-34EC-4B47-BE70-EA0FD6F245F9}"/>
              </a:ext>
            </a:extLst>
          </p:cNvPr>
          <p:cNvSpPr txBox="1"/>
          <p:nvPr/>
        </p:nvSpPr>
        <p:spPr>
          <a:xfrm>
            <a:off x="794084" y="4298119"/>
            <a:ext cx="2340000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May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26D3F-E839-4ABD-A7C2-527CDEC1490A}"/>
              </a:ext>
            </a:extLst>
          </p:cNvPr>
          <p:cNvSpPr txBox="1"/>
          <p:nvPr/>
        </p:nvSpPr>
        <p:spPr>
          <a:xfrm>
            <a:off x="3134084" y="4298118"/>
            <a:ext cx="2340000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June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59343-1B8A-451E-9274-21FBA3A46B2D}"/>
              </a:ext>
            </a:extLst>
          </p:cNvPr>
          <p:cNvSpPr txBox="1"/>
          <p:nvPr/>
        </p:nvSpPr>
        <p:spPr>
          <a:xfrm>
            <a:off x="5474084" y="4298118"/>
            <a:ext cx="2340000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July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E2CC0-82F3-454B-A8C7-E1B254383C79}"/>
              </a:ext>
            </a:extLst>
          </p:cNvPr>
          <p:cNvSpPr txBox="1"/>
          <p:nvPr/>
        </p:nvSpPr>
        <p:spPr>
          <a:xfrm>
            <a:off x="7814084" y="4298117"/>
            <a:ext cx="2340000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August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67C129-0802-432D-AA16-B6F2F25BBF1C}"/>
              </a:ext>
            </a:extLst>
          </p:cNvPr>
          <p:cNvGrpSpPr/>
          <p:nvPr/>
        </p:nvGrpSpPr>
        <p:grpSpPr>
          <a:xfrm>
            <a:off x="6699526" y="2911709"/>
            <a:ext cx="1698169" cy="1313587"/>
            <a:chOff x="471987" y="4358978"/>
            <a:chExt cx="1698169" cy="131358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4D39BC-15EA-41A2-95F6-988D1BF22CE2}"/>
                </a:ext>
              </a:extLst>
            </p:cNvPr>
            <p:cNvCxnSpPr>
              <a:cxnSpLocks/>
            </p:cNvCxnSpPr>
            <p:nvPr/>
          </p:nvCxnSpPr>
          <p:spPr>
            <a:xfrm>
              <a:off x="1334278" y="4728310"/>
              <a:ext cx="0" cy="9442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9EE172-EBC1-44EB-A5A6-33C52967AA76}"/>
                </a:ext>
              </a:extLst>
            </p:cNvPr>
            <p:cNvSpPr txBox="1"/>
            <p:nvPr/>
          </p:nvSpPr>
          <p:spPr>
            <a:xfrm>
              <a:off x="471987" y="4358978"/>
              <a:ext cx="16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Stable Draft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F1F18F8-2583-48C7-A3B4-5162467B297E}"/>
              </a:ext>
            </a:extLst>
          </p:cNvPr>
          <p:cNvGrpSpPr/>
          <p:nvPr/>
        </p:nvGrpSpPr>
        <p:grpSpPr>
          <a:xfrm>
            <a:off x="10472010" y="3229979"/>
            <a:ext cx="1090698" cy="919391"/>
            <a:chOff x="788929" y="4753174"/>
            <a:chExt cx="1090698" cy="91939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382FE6C-2F42-4424-A77F-C1DC8780EB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4278" y="5122506"/>
              <a:ext cx="0" cy="5500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C858E0-6485-4214-9BA0-6F5DE397F724}"/>
                </a:ext>
              </a:extLst>
            </p:cNvPr>
            <p:cNvSpPr txBox="1"/>
            <p:nvPr/>
          </p:nvSpPr>
          <p:spPr>
            <a:xfrm>
              <a:off x="788929" y="4753174"/>
              <a:ext cx="1090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>
                      <a:lumMod val="50000"/>
                    </a:schemeClr>
                  </a:solidFill>
                </a:rPr>
                <a:t>MTS #81</a:t>
              </a:r>
            </a:p>
          </p:txBody>
        </p:sp>
      </p:grpSp>
      <p:sp>
        <p:nvSpPr>
          <p:cNvPr id="8" name="Callout: Left-Right Arrow 7">
            <a:extLst>
              <a:ext uri="{FF2B5EF4-FFF2-40B4-BE49-F238E27FC236}">
                <a16:creationId xmlns:a16="http://schemas.microsoft.com/office/drawing/2014/main" id="{8A000D40-A9B0-4808-A17A-0C7471F03896}"/>
              </a:ext>
            </a:extLst>
          </p:cNvPr>
          <p:cNvSpPr/>
          <p:nvPr/>
        </p:nvSpPr>
        <p:spPr>
          <a:xfrm>
            <a:off x="2277536" y="3643221"/>
            <a:ext cx="5122332" cy="333995"/>
          </a:xfrm>
          <a:prstGeom prst="leftRightArrowCallout">
            <a:avLst>
              <a:gd name="adj1" fmla="val 25000"/>
              <a:gd name="adj2" fmla="val 19620"/>
              <a:gd name="adj3" fmla="val 24231"/>
              <a:gd name="adj4" fmla="val 8856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Weekly </a:t>
            </a:r>
            <a:r>
              <a:rPr lang="en-GB" dirty="0" err="1"/>
              <a:t>confcalls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A1C1E-2827-4612-B9E7-73DD9FC8F019}"/>
              </a:ext>
            </a:extLst>
          </p:cNvPr>
          <p:cNvSpPr txBox="1"/>
          <p:nvPr/>
        </p:nvSpPr>
        <p:spPr>
          <a:xfrm>
            <a:off x="10154084" y="4298117"/>
            <a:ext cx="1006041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September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C3AFDD-449C-454F-99C9-A60C1B855BB1}"/>
              </a:ext>
            </a:extLst>
          </p:cNvPr>
          <p:cNvGrpSpPr/>
          <p:nvPr/>
        </p:nvGrpSpPr>
        <p:grpSpPr>
          <a:xfrm>
            <a:off x="1418735" y="3213571"/>
            <a:ext cx="1090698" cy="919391"/>
            <a:chOff x="788929" y="4753174"/>
            <a:chExt cx="1090698" cy="91939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24B60DE-8E98-405D-B2CD-4E7ED5A76D2F}"/>
                </a:ext>
              </a:extLst>
            </p:cNvPr>
            <p:cNvCxnSpPr>
              <a:cxnSpLocks/>
            </p:cNvCxnSpPr>
            <p:nvPr/>
          </p:nvCxnSpPr>
          <p:spPr>
            <a:xfrm>
              <a:off x="1334278" y="5122506"/>
              <a:ext cx="0" cy="5500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1FBA5F-D17E-42D9-B999-035DB7A16E5A}"/>
                </a:ext>
              </a:extLst>
            </p:cNvPr>
            <p:cNvSpPr txBox="1"/>
            <p:nvPr/>
          </p:nvSpPr>
          <p:spPr>
            <a:xfrm>
              <a:off x="788929" y="4753174"/>
              <a:ext cx="1090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>
                      <a:lumMod val="50000"/>
                    </a:schemeClr>
                  </a:solidFill>
                </a:rPr>
                <a:t>MTS #80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19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C71D-5963-491A-A436-095B1F09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CB7C-8A0F-4A37-AD3A-9FFADF1C9D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61" y="1303391"/>
            <a:ext cx="7704506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Deliverable finalized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Clause 4: Specification methodologies for REST APIs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Clause 5: Testing Methodology for REST APIs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Clause 6: Tooling 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extensive set of </a:t>
            </a:r>
            <a:r>
              <a:rPr lang="en-GB" b="1" dirty="0"/>
              <a:t>examples</a:t>
            </a:r>
            <a:r>
              <a:rPr lang="en-GB" dirty="0"/>
              <a:t> delivered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In OpenAPI, TDL-TO, TDL, Docx, TTCN-3, Robot Framework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Available as code at </a:t>
            </a:r>
            <a:r>
              <a:rPr lang="en-GB" dirty="0">
                <a:hlinkClick r:id="rId2"/>
              </a:rPr>
              <a:t>https://forge.etsi.org/rep/mts/eg-203647-restful-api-guide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Calendar of </a:t>
            </a:r>
            <a:r>
              <a:rPr lang="en-GB" b="1" dirty="0"/>
              <a:t>dissemination</a:t>
            </a:r>
            <a:r>
              <a:rPr lang="en-GB" dirty="0"/>
              <a:t> meetings (4 confirmed, 4 TBC)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A93A3-CBF8-4B50-9DDC-89A99AFBB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EB3E3-FA28-4BAA-9C7B-D431CFA2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17" y="1860046"/>
            <a:ext cx="3699198" cy="35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1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D004-A314-42D3-9B42-845213A3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49789-A09C-4968-B3DD-76AAB69BC9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1298" y="1279728"/>
            <a:ext cx="11225625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EG 203 647 currently on ETSI Membership vote (</a:t>
            </a:r>
            <a:r>
              <a:rPr lang="en-GB" dirty="0">
                <a:hlinkClick r:id="rId2"/>
              </a:rPr>
              <a:t>Link</a:t>
            </a:r>
            <a:r>
              <a:rPr lang="en-GB" dirty="0"/>
              <a:t>)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Don’t forget to vote! Ask the official ETSI Contact of your organization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Poll </a:t>
            </a:r>
            <a:r>
              <a:rPr lang="en-GB" u="sng" dirty="0"/>
              <a:t>closes on November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4B319-763B-41DE-B9B4-BC6C93378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0A61A-4898-4F35-85A4-AE87FA55E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144" y="3313302"/>
            <a:ext cx="5358761" cy="24179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1128F5-5BC9-4BC8-A3DA-50755A9355B3}"/>
              </a:ext>
            </a:extLst>
          </p:cNvPr>
          <p:cNvSpPr txBox="1">
            <a:spLocks/>
          </p:cNvSpPr>
          <p:nvPr/>
        </p:nvSpPr>
        <p:spPr>
          <a:xfrm>
            <a:off x="621298" y="3127955"/>
            <a:ext cx="5432368" cy="2603325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4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4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4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Publication and dissemination (Milestone D) [July =&gt; November 2020]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Postponed to allow review period for EG (60 days)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ETSI Meetings planned to be attended</a:t>
            </a:r>
          </a:p>
        </p:txBody>
      </p:sp>
    </p:spTree>
    <p:extLst>
      <p:ext uri="{BB962C8B-B14F-4D97-AF65-F5344CB8AC3E}">
        <p14:creationId xmlns:p14="http://schemas.microsoft.com/office/powerpoint/2010/main" val="19276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the experts! Great job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47651"/>
            <a:ext cx="11225625" cy="4680000"/>
          </a:xfrm>
        </p:spPr>
        <p:txBody>
          <a:bodyPr/>
          <a:lstStyle/>
          <a:p>
            <a:pPr lvl="1"/>
            <a:r>
              <a:rPr lang="en-US" dirty="0"/>
              <a:t>Get in contact: </a:t>
            </a:r>
            <a:r>
              <a:rPr lang="en-US" dirty="0">
                <a:hlinkClick r:id="rId2"/>
              </a:rPr>
              <a:t>https://portal.etsi.org/STF/STFs/STF-HomePages/STF576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3"/>
              </a:rPr>
              <a:t>stf576@groups.etsi.org</a:t>
            </a:r>
            <a:r>
              <a:rPr lang="en-US" dirty="0"/>
              <a:t> </a:t>
            </a:r>
          </a:p>
        </p:txBody>
      </p:sp>
      <p:sp>
        <p:nvSpPr>
          <p:cNvPr id="4" name="כותרת 2">
            <a:extLst>
              <a:ext uri="{FF2B5EF4-FFF2-40B4-BE49-F238E27FC236}">
                <a16:creationId xmlns:a16="http://schemas.microsoft.com/office/drawing/2014/main" id="{B99D2420-3968-43B4-9B54-9F81A2363BFA}"/>
              </a:ext>
            </a:extLst>
          </p:cNvPr>
          <p:cNvSpPr txBox="1">
            <a:spLocks/>
          </p:cNvSpPr>
          <p:nvPr/>
        </p:nvSpPr>
        <p:spPr>
          <a:xfrm>
            <a:off x="8058987" y="5751949"/>
            <a:ext cx="3398842" cy="831349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0" kern="1200" baseline="0">
                <a:solidFill>
                  <a:schemeClr val="accent1"/>
                </a:solidFill>
                <a:latin typeface="+mn-lt"/>
                <a:ea typeface="+mj-ea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5400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864DE-5227-4319-A2E1-89A4D6440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5" t="4006" r="23202" b="42863"/>
          <a:stretch/>
        </p:blipFill>
        <p:spPr>
          <a:xfrm>
            <a:off x="2153435" y="2738293"/>
            <a:ext cx="4769138" cy="2615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BF1B5-0E6B-474A-9C0A-D746CCF0F35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/>
          <a:stretch/>
        </p:blipFill>
        <p:spPr bwMode="auto">
          <a:xfrm>
            <a:off x="6922573" y="2895318"/>
            <a:ext cx="1962987" cy="2300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43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737126-1DBE-42D2-AAF8-4C6BA6F3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6C228-5955-4160-8F7A-AF171FB410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89688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46012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9189ABC708B42A55EEB59F874FE96" ma:contentTypeVersion="9" ma:contentTypeDescription="Create a new document." ma:contentTypeScope="" ma:versionID="162f8122ec2081a7d029b045e4a35c69">
  <xsd:schema xmlns:xsd="http://www.w3.org/2001/XMLSchema" xmlns:xs="http://www.w3.org/2001/XMLSchema" xmlns:p="http://schemas.microsoft.com/office/2006/metadata/properties" xmlns:ns2="ceec14dd-0943-441c-82a6-590875f5264e" targetNamespace="http://schemas.microsoft.com/office/2006/metadata/properties" ma:root="true" ma:fieldsID="7b4c6cb4da73bc184471b6549f9da0bc" ns2:_="">
    <xsd:import namespace="ceec14dd-0943-441c-82a6-590875f526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c14dd-0943-441c-82a6-590875f52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297F33-9E15-47C2-97F5-EFFB0C62D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c14dd-0943-441c-82a6-590875f526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52EFB-CFB8-46AA-932C-0F612BADF4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0135E7-541B-486C-89E7-A80CF5252D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2635</TotalTime>
  <Words>852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ETSI Corporate 2018</vt:lpstr>
      <vt:lpstr>STF 576 Final activity report</vt:lpstr>
      <vt:lpstr>Background</vt:lpstr>
      <vt:lpstr>ETSI Specialist Task Force 576</vt:lpstr>
      <vt:lpstr>Tasks and Time plan</vt:lpstr>
      <vt:lpstr>Activity since May</vt:lpstr>
      <vt:lpstr>Achievements</vt:lpstr>
      <vt:lpstr>Next steps</vt:lpstr>
      <vt:lpstr>Thanks to the experts! Great job</vt:lpstr>
      <vt:lpstr>Backup slides</vt:lpstr>
      <vt:lpstr>Ways of working</vt:lpstr>
      <vt:lpstr>Achievements of “Phase 1”</vt:lpstr>
      <vt:lpstr>Highlights of the Survey</vt:lpstr>
      <vt:lpstr>Key decisions from Phase 1</vt:lpstr>
      <vt:lpstr>Achievements from Phase 2</vt:lpstr>
      <vt:lpstr>MTS Feedback and STF proposals</vt:lpstr>
      <vt:lpstr>Proposed API wiki at (rest.etsi.org) 1/2</vt:lpstr>
      <vt:lpstr>Proposed API wiki at (rest.etsi.org)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1 or 2 Lines</dc:title>
  <dc:subject>&lt;Speech title here&gt;</dc:subject>
  <dc:creator>Michele Carignani</dc:creator>
  <cp:keywords/>
  <cp:lastModifiedBy>Michele Carignani</cp:lastModifiedBy>
  <cp:revision>9</cp:revision>
  <dcterms:created xsi:type="dcterms:W3CDTF">2019-11-13T16:52:19Z</dcterms:created>
  <dcterms:modified xsi:type="dcterms:W3CDTF">2020-09-08T07:22:44Z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ContentTypeId">
    <vt:lpwstr>0x010100C169189ABC708B42A55EEB59F874FE96</vt:lpwstr>
  </property>
</Properties>
</file>