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64" r:id="rId3"/>
    <p:sldId id="274" r:id="rId4"/>
    <p:sldId id="272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9/8/2020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9/8/2020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ngppapp/ContributionCreation.aspx?primarykeys=197423" TargetMode="External"/><Relationship Id="rId2" Type="http://schemas.openxmlformats.org/officeDocument/2006/relationships/hyperlink" Target="https://portal.etsi.org/ngppapp/ContributionCreation.aspx?primarykeys=1974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I_TESTING@LIST.ETSI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09-Sep-2020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Joint MTS/INT Working Meetings on Testing of and with AI (Artificial Intelligence)</a:t>
            </a:r>
            <a:endParaRPr lang="en-US" sz="3600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MTS#81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4BA6-C77D-4715-AC40-94852423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Items (Technical Reports) within TC 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E43E5-6F78-4253-9F83-49B7D53905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INT(20)000007: Use and benefits of AI technologies in testing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2"/>
              </a:rPr>
              <a:t>https://portal.etsi.org/ngppapp/ContributionCreation.aspx?primarykeys=197421</a:t>
            </a:r>
            <a:r>
              <a:rPr lang="en-GB" sz="1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INT(20)000008: Testing of AI with a definition of quality metrics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3"/>
              </a:rPr>
              <a:t>https://portal.etsi.org/ngppapp/ContributionCreation.aspx?primarykeys=197423</a:t>
            </a:r>
            <a:r>
              <a:rPr lang="en-GB" sz="1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Early draft: 12-Jun-2020, stable draft: 30-Oct-2020, draft for approval: 27-Nov-2020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Rapporteur for both TRs: Tayeb Ben </a:t>
            </a:r>
            <a:r>
              <a:rPr lang="en-GB" dirty="0" err="1"/>
              <a:t>Meriem</a:t>
            </a:r>
            <a:endParaRPr lang="en-GB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8EB66-74A4-4056-B765-FF48F60EA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621684-72DE-4CC0-BAFA-CCF701BC7432}"/>
              </a:ext>
            </a:extLst>
          </p:cNvPr>
          <p:cNvSpPr txBox="1"/>
          <p:nvPr/>
        </p:nvSpPr>
        <p:spPr>
          <a:xfrm>
            <a:off x="10075739" y="1600570"/>
            <a:ext cx="903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Focus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D1F98E8D-B396-4F20-A852-806B8D34E8DF}"/>
              </a:ext>
            </a:extLst>
          </p:cNvPr>
          <p:cNvSpPr/>
          <p:nvPr/>
        </p:nvSpPr>
        <p:spPr>
          <a:xfrm>
            <a:off x="8861367" y="1737360"/>
            <a:ext cx="1214372" cy="257695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</p:spTree>
    <p:extLst>
      <p:ext uri="{BB962C8B-B14F-4D97-AF65-F5344CB8AC3E}">
        <p14:creationId xmlns:p14="http://schemas.microsoft.com/office/powerpoint/2010/main" val="386370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E245-7736-4D1F-8123-0B6B8FC3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8074-E1E6-4CA5-BACC-398D1BFC73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Continued bi-weekly coordination meetings; </a:t>
            </a:r>
            <a:r>
              <a:rPr lang="en-GB" b="1" dirty="0"/>
              <a:t>next</a:t>
            </a:r>
            <a:r>
              <a:rPr lang="en-GB" dirty="0"/>
              <a:t>: 18-Sep-2020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Good mix of INT and MTS participants; stable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Achievements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Table of Contents for TR1 on “AI for Testing” agreed within the group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Distribution of work (writing contributions) among all group participants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5B317-81D4-4750-92E9-2EB4E0F86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8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222E-C33E-4D67-B56A-4B955D75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40EA-4C39-488D-9E90-C25CAFAA010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Partners provide text input on the proposed clauses which will be discussed during the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Potential input </a:t>
            </a:r>
            <a:r>
              <a:rPr lang="en-GB" dirty="0"/>
              <a:t>to OCG AI group; next meeting: 15-Sep-2020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Mailing list: </a:t>
            </a:r>
            <a:r>
              <a:rPr lang="en-GB" dirty="0">
                <a:hlinkClick r:id="rId2"/>
              </a:rPr>
              <a:t>AI_TESTING@LIST.ETSI.ORG</a:t>
            </a:r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7CEC0-FFEC-48B4-812B-B288ABC20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93312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209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ETSI Corporate 2018</vt:lpstr>
      <vt:lpstr>Joint MTS/INT Working Meetings on Testing of and with AI (Artificial Intelligence)</vt:lpstr>
      <vt:lpstr>Work Items (Technical Reports) within TC INT</vt:lpstr>
      <vt:lpstr>Activities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(CT RDA SSI RVT-DE)</cp:lastModifiedBy>
  <cp:revision>47</cp:revision>
  <dcterms:created xsi:type="dcterms:W3CDTF">2019-05-20T14:30:10Z</dcterms:created>
  <dcterms:modified xsi:type="dcterms:W3CDTF">2020-09-08T19:53:02Z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  <property fmtid="{D5CDD505-2E9C-101B-9397-08002B2CF9AE}" pid="5" name="MSIP_Label_6f75f480-7803-4ee9-bb54-84d0635fdbe7_Enabled">
    <vt:lpwstr>true</vt:lpwstr>
  </property>
  <property fmtid="{D5CDD505-2E9C-101B-9397-08002B2CF9AE}" pid="6" name="MSIP_Label_6f75f480-7803-4ee9-bb54-84d0635fdbe7_SetDate">
    <vt:lpwstr>2020-09-08T19:53:02Z</vt:lpwstr>
  </property>
  <property fmtid="{D5CDD505-2E9C-101B-9397-08002B2CF9AE}" pid="7" name="MSIP_Label_6f75f480-7803-4ee9-bb54-84d0635fdbe7_Method">
    <vt:lpwstr>Standard</vt:lpwstr>
  </property>
  <property fmtid="{D5CDD505-2E9C-101B-9397-08002B2CF9AE}" pid="8" name="MSIP_Label_6f75f480-7803-4ee9-bb54-84d0635fdbe7_Name">
    <vt:lpwstr>unrestricted</vt:lpwstr>
  </property>
  <property fmtid="{D5CDD505-2E9C-101B-9397-08002B2CF9AE}" pid="9" name="MSIP_Label_6f75f480-7803-4ee9-bb54-84d0635fdbe7_SiteId">
    <vt:lpwstr>38ae3bcd-9579-4fd4-adda-b42e1495d55a</vt:lpwstr>
  </property>
  <property fmtid="{D5CDD505-2E9C-101B-9397-08002B2CF9AE}" pid="10" name="MSIP_Label_6f75f480-7803-4ee9-bb54-84d0635fdbe7_ActionId">
    <vt:lpwstr>dfb0adbe-2114-46ae-bf7d-caca56f1f80f</vt:lpwstr>
  </property>
  <property fmtid="{D5CDD505-2E9C-101B-9397-08002B2CF9AE}" pid="11" name="MSIP_Label_6f75f480-7803-4ee9-bb54-84d0635fdbe7_ContentBits">
    <vt:lpwstr>0</vt:lpwstr>
  </property>
  <property fmtid="{D5CDD505-2E9C-101B-9397-08002B2CF9AE}" pid="12" name="Document_Confidentiality">
    <vt:lpwstr>Unrestricted</vt:lpwstr>
  </property>
</Properties>
</file>