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83" r:id="rId3"/>
    <p:sldId id="284" r:id="rId4"/>
    <p:sldId id="304" r:id="rId5"/>
    <p:sldId id="285" r:id="rId6"/>
    <p:sldId id="286" r:id="rId7"/>
    <p:sldId id="305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>
        <p:scale>
          <a:sx n="101" d="100"/>
          <a:sy n="101" d="100"/>
        </p:scale>
        <p:origin x="36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‹Nr.›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74032-455D-4AE6-B8EF-8077C19EA293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257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47301-19C0-45FE-B1DF-7C50C8E438DC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77744-7318-40EC-B333-A0D067E2D76C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7C3FA-7240-48FF-BFC9-C7756573C8A5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E8BAF9-C37A-40D4-BEBA-AC3D50D6A6B7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D1DCA-00BE-442E-9D15-BFFB6CFFDE4D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96402-A123-41E3-9C01-FD2C302732A1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8B337-E964-4E6C-9FCA-FA18587ABB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95A0F-CEE2-4744-A9AA-1F3291CD313E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274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14EDF-85EB-43AE-95E6-AA39389651CB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2701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‹Nr.›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80E5-12FB-4B3E-8DB8-5163AD47875A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4B1B6-809B-4FA5-ACA3-66691671522E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10.05.2021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MTS TST Status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Axel </a:t>
            </a:r>
            <a:r>
              <a:rPr lang="en-US" dirty="0" err="1"/>
              <a:t>Rennoch</a:t>
            </a:r>
            <a:endParaRPr lang="en-US" dirty="0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MTS#83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F10B98-F918-4273-B51D-45DB70B0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TST publications</a:t>
            </a:r>
          </a:p>
        </p:txBody>
      </p:sp>
    </p:spTree>
    <p:extLst>
      <p:ext uri="{BB962C8B-B14F-4D97-AF65-F5344CB8AC3E}">
        <p14:creationId xmlns:p14="http://schemas.microsoft.com/office/powerpoint/2010/main" val="142175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 TST documents published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7D374E-6FF3-47C5-9E90-3474A5A16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3871"/>
            <a:ext cx="80581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MTS TST documents in progress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9972A8-02DD-464A-8CBF-35AE06F7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238375"/>
            <a:ext cx="99250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F1800E-6E20-4CAE-924E-2F1340D1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TST 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93917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topics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Restart of previous (stopped) TST WI?</a:t>
            </a:r>
          </a:p>
          <a:p>
            <a:pPr lvl="1"/>
            <a:r>
              <a:rPr lang="en-US" dirty="0" err="1"/>
              <a:t>LoRaWAN</a:t>
            </a:r>
            <a:endParaRPr lang="en-US" dirty="0"/>
          </a:p>
          <a:p>
            <a:r>
              <a:rPr lang="en-US" dirty="0"/>
              <a:t>New test catalogs for further relevant IoT protocols</a:t>
            </a:r>
          </a:p>
          <a:p>
            <a:pPr lvl="1"/>
            <a:r>
              <a:rPr lang="de-DE" dirty="0"/>
              <a:t>OASIS </a:t>
            </a:r>
            <a:r>
              <a:rPr lang="en-US" dirty="0"/>
              <a:t>Advanced Message Queuing Protocol (AMQP)</a:t>
            </a:r>
          </a:p>
          <a:p>
            <a:pPr lvl="1"/>
            <a:r>
              <a:rPr lang="de-DE" dirty="0"/>
              <a:t>ETSI TS 103 357, </a:t>
            </a:r>
            <a:r>
              <a:rPr lang="en-US" dirty="0"/>
              <a:t>Short Range Devices; Low Throughput Networks (LTN); Protocols for radio interface A (e.g. MIOTY)</a:t>
            </a:r>
          </a:p>
          <a:p>
            <a:r>
              <a:rPr lang="en-US" dirty="0"/>
              <a:t>Support for the formalization/refinement</a:t>
            </a:r>
          </a:p>
          <a:p>
            <a:pPr lvl="1"/>
            <a:r>
              <a:rPr lang="en-US" dirty="0"/>
              <a:t>Draft ETSI TS 103 701</a:t>
            </a:r>
            <a:br>
              <a:rPr lang="de-DE" dirty="0"/>
            </a:br>
            <a:r>
              <a:rPr lang="de-DE" dirty="0" err="1"/>
              <a:t>Cyber</a:t>
            </a:r>
            <a:r>
              <a:rPr lang="de-DE" dirty="0"/>
              <a:t> Security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en-US" dirty="0"/>
              <a:t>Consumer IoT conformance assessment</a:t>
            </a:r>
          </a:p>
        </p:txBody>
      </p:sp>
    </p:spTree>
    <p:extLst>
      <p:ext uri="{BB962C8B-B14F-4D97-AF65-F5344CB8AC3E}">
        <p14:creationId xmlns:p14="http://schemas.microsoft.com/office/powerpoint/2010/main" val="95395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resources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/>
              <a:t>Within</a:t>
            </a:r>
            <a:r>
              <a:rPr lang="de-DE" dirty="0"/>
              <a:t> ETSI</a:t>
            </a:r>
          </a:p>
          <a:p>
            <a:pPr lvl="1"/>
            <a:r>
              <a:rPr lang="de-DE" dirty="0"/>
              <a:t>MTS STF/TTF</a:t>
            </a:r>
          </a:p>
          <a:p>
            <a:pPr lvl="1"/>
            <a:r>
              <a:rPr lang="de-DE" dirty="0"/>
              <a:t>Other TC/ISG?</a:t>
            </a:r>
          </a:p>
          <a:p>
            <a:endParaRPr lang="de-DE" dirty="0"/>
          </a:p>
          <a:p>
            <a:r>
              <a:rPr lang="en-US" dirty="0"/>
              <a:t>Outside ETSI</a:t>
            </a:r>
          </a:p>
          <a:p>
            <a:pPr lvl="1"/>
            <a:r>
              <a:rPr lang="en-US" dirty="0"/>
              <a:t>Research project (like IoT-T.de in the past)</a:t>
            </a:r>
          </a:p>
        </p:txBody>
      </p:sp>
    </p:spTree>
    <p:extLst>
      <p:ext uri="{BB962C8B-B14F-4D97-AF65-F5344CB8AC3E}">
        <p14:creationId xmlns:p14="http://schemas.microsoft.com/office/powerpoint/2010/main" val="116491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TST working program successfully completed</a:t>
            </a:r>
          </a:p>
          <a:p>
            <a:pPr lvl="1"/>
            <a:r>
              <a:rPr lang="de-DE" dirty="0"/>
              <a:t>TST </a:t>
            </a:r>
            <a:r>
              <a:rPr lang="de-DE" dirty="0" err="1"/>
              <a:t>run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resources</a:t>
            </a:r>
            <a:endParaRPr lang="de-DE" dirty="0"/>
          </a:p>
          <a:p>
            <a:pPr lvl="1"/>
            <a:r>
              <a:rPr lang="de-DE" dirty="0"/>
              <a:t>TST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(</a:t>
            </a:r>
            <a:r>
              <a:rPr lang="en-GB" dirty="0"/>
              <a:t>temporally</a:t>
            </a:r>
            <a:r>
              <a:rPr lang="de-DE" dirty="0"/>
              <a:t>) </a:t>
            </a:r>
            <a:r>
              <a:rPr lang="de-DE" dirty="0" err="1"/>
              <a:t>closing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en-GB" dirty="0"/>
              <a:t>Thanks to rapporteurs/contributors and TST participants:</a:t>
            </a:r>
          </a:p>
          <a:p>
            <a:pPr lvl="2"/>
            <a:r>
              <a:rPr lang="en-GB" dirty="0" err="1"/>
              <a:t>Bostjan</a:t>
            </a:r>
            <a:r>
              <a:rPr lang="en-GB" dirty="0"/>
              <a:t> </a:t>
            </a:r>
            <a:r>
              <a:rPr lang="en-GB" dirty="0" err="1"/>
              <a:t>Pintar</a:t>
            </a:r>
            <a:r>
              <a:rPr lang="en-GB" dirty="0"/>
              <a:t>, Sascha Hackel, </a:t>
            </a:r>
            <a:r>
              <a:rPr lang="en-GB" dirty="0" err="1"/>
              <a:t>Ilie</a:t>
            </a:r>
            <a:r>
              <a:rPr lang="en-GB" dirty="0"/>
              <a:t>-Daniel Gheorghe-Pop, André Wardaschka</a:t>
            </a:r>
          </a:p>
          <a:p>
            <a:pPr lvl="2"/>
            <a:r>
              <a:rPr lang="en-GB" dirty="0"/>
              <a:t>Philip </a:t>
            </a:r>
            <a:r>
              <a:rPr lang="en-GB" dirty="0" err="1"/>
              <a:t>Makedonski</a:t>
            </a:r>
            <a:r>
              <a:rPr lang="en-GB" dirty="0"/>
              <a:t>, Finn </a:t>
            </a:r>
            <a:r>
              <a:rPr lang="en-GB" dirty="0" err="1"/>
              <a:t>Kristoffersen</a:t>
            </a:r>
            <a:r>
              <a:rPr lang="en-GB" dirty="0"/>
              <a:t>, Andreas Ulrich, </a:t>
            </a:r>
            <a:r>
              <a:rPr lang="en-GB" dirty="0" err="1"/>
              <a:t>György</a:t>
            </a:r>
            <a:r>
              <a:rPr lang="en-GB" dirty="0"/>
              <a:t> </a:t>
            </a:r>
            <a:r>
              <a:rPr lang="en-GB" dirty="0" err="1"/>
              <a:t>Réthy</a:t>
            </a:r>
            <a:r>
              <a:rPr lang="en-GB" dirty="0"/>
              <a:t>, </a:t>
            </a:r>
            <a:r>
              <a:rPr lang="en-GB" dirty="0" err="1"/>
              <a:t>Martti</a:t>
            </a:r>
            <a:r>
              <a:rPr lang="en-GB" dirty="0"/>
              <a:t> </a:t>
            </a:r>
            <a:r>
              <a:rPr lang="en-GB" dirty="0" err="1"/>
              <a:t>Käärik</a:t>
            </a:r>
            <a:r>
              <a:rPr lang="en-GB" dirty="0"/>
              <a:t>, Dirk </a:t>
            </a:r>
            <a:r>
              <a:rPr lang="en-GB" dirty="0" err="1"/>
              <a:t>Tepelmann</a:t>
            </a:r>
            <a:r>
              <a:rPr lang="en-GB" dirty="0"/>
              <a:t>, Emmanuelle </a:t>
            </a:r>
            <a:r>
              <a:rPr lang="en-GB" dirty="0" err="1"/>
              <a:t>Chaulot-Talmon</a:t>
            </a:r>
            <a:r>
              <a:rPr lang="en-GB" dirty="0"/>
              <a:t>, Michele </a:t>
            </a:r>
            <a:r>
              <a:rPr lang="en-GB" dirty="0" err="1"/>
              <a:t>Carignani</a:t>
            </a:r>
            <a:r>
              <a:rPr lang="en-GB" dirty="0"/>
              <a:t>, Dieter </a:t>
            </a:r>
            <a:r>
              <a:rPr lang="en-GB" dirty="0" err="1"/>
              <a:t>Hogrefe</a:t>
            </a:r>
            <a:r>
              <a:rPr lang="en-GB" dirty="0"/>
              <a:t>, Anthony Wiles, Frank-Walter </a:t>
            </a:r>
            <a:r>
              <a:rPr lang="en-GB" dirty="0" err="1"/>
              <a:t>Jäkel</a:t>
            </a:r>
            <a:r>
              <a:rPr lang="en-GB" dirty="0"/>
              <a:t>, Jens Stomber, Alexander Kaiser, Abbas Ahmad, and many more 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417107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21_Light_Version.potx  -  Read-Only" id="{9D022FDC-5B42-4D4D-932E-40AFFA4B67CC}" vid="{C589E157-421D-4A79-AD65-717ADFC4B7DE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ETSI_CORPORATE_PRESENTATION_template_2021_Light_Version</Template>
  <TotalTime>0</TotalTime>
  <Words>208</Words>
  <Application>Microsoft Office PowerPoint</Application>
  <PresentationFormat>Breitbild</PresentationFormat>
  <Paragraphs>31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ETSI Corporate 2018</vt:lpstr>
      <vt:lpstr>MTS TST Status</vt:lpstr>
      <vt:lpstr>TST publications</vt:lpstr>
      <vt:lpstr>MTS TST documents published</vt:lpstr>
      <vt:lpstr>MTS TST documents in progress</vt:lpstr>
      <vt:lpstr>TST  future</vt:lpstr>
      <vt:lpstr>Possible topics</vt:lpstr>
      <vt:lpstr>Possible resources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Rennoch, Axel</dc:creator>
  <cp:keywords/>
  <cp:lastModifiedBy>Rennoch, Axel</cp:lastModifiedBy>
  <cp:revision>8</cp:revision>
  <dcterms:created xsi:type="dcterms:W3CDTF">2021-05-05T10:03:35Z</dcterms:created>
  <dcterms:modified xsi:type="dcterms:W3CDTF">2021-05-07T15:35:36Z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