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  <p:sldMasterId id="2147483697" r:id="rId4"/>
    <p:sldMasterId id="2147483709" r:id="rId5"/>
    <p:sldMasterId id="2147483721" r:id="rId6"/>
    <p:sldMasterId id="2147483733" r:id="rId7"/>
    <p:sldMasterId id="2147483745" r:id="rId8"/>
  </p:sldMasterIdLst>
  <p:notesMasterIdLst>
    <p:notesMasterId r:id="rId16"/>
  </p:notesMasterIdLst>
  <p:handoutMasterIdLst>
    <p:handoutMasterId r:id="rId17"/>
  </p:handoutMasterIdLst>
  <p:sldIdLst>
    <p:sldId id="256" r:id="rId9"/>
    <p:sldId id="312" r:id="rId10"/>
    <p:sldId id="316" r:id="rId11"/>
    <p:sldId id="317" r:id="rId12"/>
    <p:sldId id="313" r:id="rId13"/>
    <p:sldId id="314" r:id="rId14"/>
    <p:sldId id="315" r:id="rId15"/>
  </p:sldIdLst>
  <p:sldSz cx="9144000" cy="6858000" type="screen4x3"/>
  <p:notesSz cx="6858000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5547">
          <p15:clr>
            <a:srgbClr val="A4A3A4"/>
          </p15:clr>
        </p15:guide>
        <p15:guide id="4" pos="567">
          <p15:clr>
            <a:srgbClr val="A4A3A4"/>
          </p15:clr>
        </p15:guide>
        <p15:guide id="5" pos="5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 userDrawn="1">
          <p15:clr>
            <a:srgbClr val="A4A3A4"/>
          </p15:clr>
        </p15:guide>
        <p15:guide id="2" pos="25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C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78" y="438"/>
      </p:cViewPr>
      <p:guideLst>
        <p:guide orient="horz" pos="3929"/>
        <p:guide orient="horz" pos="663"/>
        <p:guide pos="5547"/>
        <p:guide pos="567"/>
        <p:guide pos="5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56"/>
    </p:cViewPr>
  </p:sorterViewPr>
  <p:notesViewPr>
    <p:cSldViewPr>
      <p:cViewPr varScale="1">
        <p:scale>
          <a:sx n="91" d="100"/>
          <a:sy n="91" d="100"/>
        </p:scale>
        <p:origin x="-2706" y="-120"/>
      </p:cViewPr>
      <p:guideLst>
        <p:guide orient="horz" pos="2142"/>
        <p:guide pos="25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 smtClean="0">
                <a:latin typeface="Arial" pitchFamily="34" charset="0"/>
                <a:cs typeface="Arial" pitchFamily="34" charset="0"/>
              </a:rPr>
              <a:t>Bundesnetzagentur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201AB-F2C6-4B92-A077-65F7F7C3C780}" type="datetimeFigureOut">
              <a:rPr lang="de-DE" smtClean="0">
                <a:latin typeface="Arial" pitchFamily="34" charset="0"/>
                <a:cs typeface="Arial" pitchFamily="34" charset="0"/>
              </a:rPr>
              <a:t>15.02.2021</a:t>
            </a:fld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E377C-CAEF-49E3-9A23-02E345C95006}" type="slidenum">
              <a:rPr lang="de-DE" smtClean="0">
                <a:latin typeface="Arial" pitchFamily="34" charset="0"/>
                <a:cs typeface="Arial" pitchFamily="34" charset="0"/>
              </a:rPr>
              <a:t>‹Nr.›</a:t>
            </a:fld>
            <a:endParaRPr lang="de-DE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61141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04664" y="116705"/>
            <a:ext cx="2567136" cy="3796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Bundesnetzagentur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4" y="116705"/>
            <a:ext cx="2784747" cy="3796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A79A8493-B100-4BD1-A9B9-9204B894ADDD}" type="datetimeFigureOut">
              <a:rPr lang="de-DE" smtClean="0"/>
              <a:pPr/>
              <a:t>15.02.2021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75" y="663575"/>
            <a:ext cx="3438525" cy="2579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04664" y="3399895"/>
            <a:ext cx="6264696" cy="57822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04664" y="9428584"/>
            <a:ext cx="2567136" cy="3813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4" y="9428584"/>
            <a:ext cx="2784747" cy="3813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C087C-72C9-4887-83D3-73CB05004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75151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69875" y="663575"/>
            <a:ext cx="3438525" cy="2579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C087C-72C9-4887-83D3-73CB05004F65}" type="slidenum">
              <a:rPr lang="de-DE" smtClean="0"/>
              <a:t>1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7D468BB-C6A1-4D1A-BFBA-18C56FB2C121}" type="datetime1">
              <a:rPr lang="de-DE" smtClean="0"/>
              <a:t>15.02.2021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dirty="0" smtClean="0"/>
              <a:t>Bundesnetzagentur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58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rgbClr val="417D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ine Ecke des Rechtecks schneiden 3"/>
          <p:cNvSpPr/>
          <p:nvPr/>
        </p:nvSpPr>
        <p:spPr>
          <a:xfrm>
            <a:off x="179388" y="179388"/>
            <a:ext cx="8785225" cy="4679950"/>
          </a:xfrm>
          <a:prstGeom prst="snip1Rect">
            <a:avLst>
              <a:gd name="adj" fmla="val 5299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 dirty="0">
              <a:solidFill>
                <a:srgbClr val="4A96CD"/>
              </a:solidFill>
            </a:endParaRPr>
          </a:p>
        </p:txBody>
      </p:sp>
      <p:sp>
        <p:nvSpPr>
          <p:cNvPr id="5" name="URL"/>
          <p:cNvSpPr txBox="1">
            <a:spLocks noChangeArrowheads="1"/>
          </p:cNvSpPr>
          <p:nvPr/>
        </p:nvSpPr>
        <p:spPr bwMode="auto">
          <a:xfrm>
            <a:off x="2843213" y="6323013"/>
            <a:ext cx="37576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39A16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BBC6D6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BC6D6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BC6D6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BC6D6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BC6D6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BC6D6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BC6D6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BC6D6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BC6D6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de-DE" sz="1200" smtClean="0">
                <a:solidFill>
                  <a:schemeClr val="bg1"/>
                </a:solidFill>
                <a:latin typeface="Verdana" pitchFamily="34" charset="0"/>
                <a:ea typeface="ＭＳ Ｐゴシック" pitchFamily="1" charset="-128"/>
              </a:rPr>
              <a:t>www.bundesnetzagentur.de</a:t>
            </a:r>
          </a:p>
        </p:txBody>
      </p:sp>
      <p:pic>
        <p:nvPicPr>
          <p:cNvPr id="6" name="PiktogrammBahn" descr="BNetzA_Icon_Eisenbahn_CMYK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429" y="6283325"/>
            <a:ext cx="360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ktogrammEnergie" descr="BNetzA_Icon_Energie_CMY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92" y="6283325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ktogrammBrief" descr="BNetzA_Icon_Post_CMYK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654" y="6283325"/>
            <a:ext cx="360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ktogrammTelefon" descr="BNetzA_Icon_Telekom_CMYK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817" y="6283325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Logo" descr="BnetzA_DTP_CMYK_d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265113"/>
            <a:ext cx="184308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Vortragsangaben"/>
          <p:cNvSpPr>
            <a:spLocks noGrp="1" noChangeArrowheads="1"/>
          </p:cNvSpPr>
          <p:nvPr>
            <p:ph type="subTitle" idx="1"/>
          </p:nvPr>
        </p:nvSpPr>
        <p:spPr>
          <a:xfrm>
            <a:off x="801689" y="3571875"/>
            <a:ext cx="8090792" cy="1087438"/>
          </a:xfrm>
        </p:spPr>
        <p:txBody>
          <a:bodyPr anchor="ctr"/>
          <a:lstStyle>
            <a:lvl1pPr marL="0" indent="0">
              <a:buFont typeface="Wingdings" pitchFamily="2" charset="2"/>
              <a:buNone/>
              <a:defRPr sz="2000" smtClean="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30766" name="Vortragstitel"/>
          <p:cNvSpPr>
            <a:spLocks noGrp="1" noChangeArrowheads="1"/>
          </p:cNvSpPr>
          <p:nvPr>
            <p:ph type="ctrTitle" sz="quarter"/>
          </p:nvPr>
        </p:nvSpPr>
        <p:spPr>
          <a:xfrm>
            <a:off x="801689" y="2060575"/>
            <a:ext cx="8090792" cy="1477963"/>
          </a:xfrm>
        </p:spPr>
        <p:txBody>
          <a:bodyPr tIns="45720" bIns="45720"/>
          <a:lstStyle>
            <a:lvl1pPr>
              <a:defRPr sz="35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3134367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27B2BA1-4511-4C72-B10A-9AC2B39AA835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179512" y="3717032"/>
            <a:ext cx="3095625" cy="936625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7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179512" y="6237288"/>
            <a:ext cx="7920880" cy="468312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9400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7" y="52388"/>
            <a:ext cx="6002561" cy="4968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1052513"/>
            <a:ext cx="8004175" cy="5184776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de-DE" sz="220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628650" indent="-361950">
              <a:defRPr/>
            </a:lvl2pPr>
            <a:lvl3pPr marL="989013" indent="-361950">
              <a:defRPr/>
            </a:lvl3pPr>
            <a:lvl4pPr marL="1341438" indent="-350838">
              <a:defRPr/>
            </a:lvl4pPr>
            <a:lvl5pPr marL="1703388" indent="-360363"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xfrm>
            <a:off x="801687" y="6465888"/>
            <a:ext cx="6400801" cy="263525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Vorname Name | Veranstaltung | © Bundesnetzagentur</a:t>
            </a:r>
            <a:endParaRPr lang="de-DE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112350-7D1F-4F7B-A7EF-9C24A53D12C6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F7465-7F11-491D-80F0-FEEB9DF06317}" type="datetime1">
              <a:rPr lang="de-DE" smtClean="0"/>
              <a:t>15.02.2021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58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1688" y="1700213"/>
            <a:ext cx="5930552" cy="45085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xfrm>
            <a:off x="801688" y="6465888"/>
            <a:ext cx="6506616" cy="263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Vorname</a:t>
            </a:r>
            <a:r>
              <a:rPr lang="en-US" dirty="0"/>
              <a:t> Name | </a:t>
            </a:r>
            <a:r>
              <a:rPr lang="en-US" dirty="0" err="1"/>
              <a:t>Veranstaltung</a:t>
            </a:r>
            <a:r>
              <a:rPr lang="en-US" dirty="0"/>
              <a:t> | © </a:t>
            </a:r>
            <a:r>
              <a:rPr lang="en-US" dirty="0" err="1"/>
              <a:t>Bundesnetzagentur</a:t>
            </a:r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285163" y="6453336"/>
            <a:ext cx="609600" cy="263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4867A-C50F-41E2-AC17-8C0D20392F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>
          <a:xfrm>
            <a:off x="7202488" y="6473825"/>
            <a:ext cx="1082675" cy="238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66A3F-08A2-4183-BF3F-CCCAA7B0627D}" type="datetime1">
              <a:rPr lang="de-DE" smtClean="0"/>
              <a:t>15.02.2021</a:t>
            </a:fld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450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9545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617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40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1688" y="2122488"/>
            <a:ext cx="8004175" cy="13239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01688" y="3819525"/>
            <a:ext cx="8090792" cy="2154238"/>
          </a:xfrm>
        </p:spPr>
        <p:txBody>
          <a:bodyPr/>
          <a:lstStyle>
            <a:lvl1pPr marL="0" indent="0">
              <a:tabLst/>
              <a:defRPr/>
            </a:lvl1pPr>
            <a:lvl2pPr marL="268288" indent="0">
              <a:tabLst/>
              <a:defRPr/>
            </a:lvl2pPr>
            <a:lvl3pPr marL="627063" indent="-3175">
              <a:tabLst/>
              <a:defRPr/>
            </a:lvl3pPr>
            <a:lvl4pPr marL="990600" indent="-1588">
              <a:tabLst/>
              <a:defRPr/>
            </a:lvl4pPr>
            <a:lvl5pPr marL="1343025" indent="1588">
              <a:tabLst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1688" y="6465888"/>
            <a:ext cx="6506616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0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 smtClean="0"/>
              <a:t>Vorname</a:t>
            </a:r>
            <a:r>
              <a:rPr lang="en-US" dirty="0" smtClean="0"/>
              <a:t> Name | </a:t>
            </a:r>
            <a:r>
              <a:rPr lang="en-US" dirty="0" err="1" smtClean="0"/>
              <a:t>Veranstaltung</a:t>
            </a:r>
            <a:r>
              <a:rPr lang="en-US" dirty="0" smtClean="0"/>
              <a:t> | © </a:t>
            </a:r>
            <a:r>
              <a:rPr lang="en-US" dirty="0" err="1" smtClean="0"/>
              <a:t>Bundesnetzagentur</a:t>
            </a:r>
            <a:endParaRPr lang="en-US" dirty="0" smtClean="0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5163" y="6453336"/>
            <a:ext cx="5984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E4112350-7D1F-4F7B-A7EF-9C24A53D12C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Rectangle 6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2488" y="6473825"/>
            <a:ext cx="10826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rgbClr val="BBC6D6"/>
              </a:buClr>
              <a:buSzPct val="80000"/>
              <a:buFont typeface="Wingdings" pitchFamily="2" charset="2"/>
              <a:buNone/>
              <a:defRPr sz="10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A8331E8B-379A-42D3-89B9-90F9C7351F1E}" type="datetime1">
              <a:rPr lang="de-DE" smtClean="0"/>
              <a:t>15.02.2021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428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029" y="6465888"/>
            <a:ext cx="65182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lang="en-US" sz="1000" dirty="0" err="1" smtClean="0"/>
            </a:lvl1pPr>
          </a:lstStyle>
          <a:p>
            <a:r>
              <a:rPr lang="de-DE" dirty="0" smtClean="0"/>
              <a:t>Vorname Name | Veranstaltung | © Bundesnetzagentur</a:t>
            </a:r>
            <a:endParaRPr lang="de-DE" dirty="0"/>
          </a:p>
        </p:txBody>
      </p:sp>
      <p:sp>
        <p:nvSpPr>
          <p:cNvPr id="11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5163" y="6453336"/>
            <a:ext cx="5984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E4112350-7D1F-4F7B-A7EF-9C24A53D12C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Rectangle 6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2488" y="6473825"/>
            <a:ext cx="10826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rgbClr val="BBC6D6"/>
              </a:buClr>
              <a:buSzPct val="80000"/>
              <a:buFont typeface="Wingdings" pitchFamily="2" charset="2"/>
              <a:buNone/>
              <a:defRPr sz="10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A8331E8B-379A-42D3-89B9-90F9C7351F1E}" type="datetime1">
              <a:rPr lang="de-DE" smtClean="0"/>
              <a:t>15.02.2021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9501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4754563"/>
            <a:ext cx="7834263" cy="663575"/>
          </a:xfrm>
        </p:spPr>
        <p:txBody>
          <a:bodyPr/>
          <a:lstStyle>
            <a:lvl1pPr algn="l">
              <a:defRPr i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01689" y="2181225"/>
            <a:ext cx="8004174" cy="2344738"/>
          </a:xfrm>
        </p:spPr>
        <p:txBody>
          <a:bodyPr/>
          <a:lstStyle>
            <a:lvl1pPr>
              <a:defRPr i="0">
                <a:solidFill>
                  <a:schemeClr val="accent2"/>
                </a:solidFill>
              </a:defRPr>
            </a:lvl1pPr>
            <a:lvl2pPr>
              <a:defRPr i="0">
                <a:solidFill>
                  <a:schemeClr val="accent2"/>
                </a:solidFill>
              </a:defRPr>
            </a:lvl2pPr>
            <a:lvl3pPr>
              <a:defRPr i="0">
                <a:solidFill>
                  <a:schemeClr val="accent2"/>
                </a:solidFill>
              </a:defRPr>
            </a:lvl3pPr>
            <a:lvl4pPr>
              <a:defRPr i="0">
                <a:solidFill>
                  <a:schemeClr val="accent2"/>
                </a:solidFill>
              </a:defRPr>
            </a:lvl4pPr>
            <a:lvl5pPr>
              <a:defRPr i="0">
                <a:solidFill>
                  <a:schemeClr val="accent2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179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417D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2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1688" y="6465888"/>
            <a:ext cx="640080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lang="en-US" sz="1000" dirty="0" err="1" smtClean="0"/>
            </a:lvl1pPr>
          </a:lstStyle>
          <a:p>
            <a:r>
              <a:rPr lang="de-DE" smtClean="0"/>
              <a:t>© Bundesnetzagentur</a:t>
            </a:r>
            <a:endParaRPr lang="de-DE" dirty="0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5163" y="6453336"/>
            <a:ext cx="5984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E4112350-7D1F-4F7B-A7EF-9C24A53D12C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30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1688" y="1052513"/>
            <a:ext cx="8004174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90" name="Rectangle 6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2488" y="6473825"/>
            <a:ext cx="10826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rgbClr val="BBC6D6"/>
              </a:buClr>
              <a:buSzPct val="80000"/>
              <a:buFont typeface="Wingdings" pitchFamily="2" charset="2"/>
              <a:buNone/>
              <a:defRPr sz="10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mtClean="0"/>
              <a:t> </a:t>
            </a:r>
            <a:endParaRPr lang="de-DE" dirty="0"/>
          </a:p>
        </p:txBody>
      </p:sp>
      <p:sp>
        <p:nvSpPr>
          <p:cNvPr id="1032" name="Rectangle 68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52388"/>
            <a:ext cx="60025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0800" rIns="91440" bIns="1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pic>
        <p:nvPicPr>
          <p:cNvPr id="1033" name="Eisenbahn-dunkel" descr="BNetzA_Icon_Eisenbahn_CMYK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938" y="103188"/>
            <a:ext cx="401637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Energie-dunkel" descr="BNetzA_Icon_Energie_CMYK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900" y="103188"/>
            <a:ext cx="401638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ost-dunkel" descr="BNetzA_Icon_Post_CMYK.eps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163" y="103188"/>
            <a:ext cx="401637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Telekommunikation-dunkel" descr="BNetzA_Icon_Telekom_CMYK.eps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325" y="103188"/>
            <a:ext cx="401638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13" descr="Eisenbahn-transparent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9935" y="1626393"/>
            <a:ext cx="4032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14" descr="Post-transparent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9935" y="1162843"/>
            <a:ext cx="4032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15" descr="Telekommunikation-transparent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9935" y="726281"/>
            <a:ext cx="4032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40" name="Eisenbahn-hell"/>
          <p:cNvGrpSpPr>
            <a:grpSpLocks/>
          </p:cNvGrpSpPr>
          <p:nvPr/>
        </p:nvGrpSpPr>
        <p:grpSpPr bwMode="auto">
          <a:xfrm>
            <a:off x="9688285" y="1626393"/>
            <a:ext cx="406400" cy="403225"/>
            <a:chOff x="5919" y="1000"/>
            <a:chExt cx="256" cy="254"/>
          </a:xfrm>
        </p:grpSpPr>
        <p:sp>
          <p:nvSpPr>
            <p:cNvPr id="1052" name="AutoShape 88"/>
            <p:cNvSpPr>
              <a:spLocks noChangeArrowheads="1"/>
            </p:cNvSpPr>
            <p:nvPr/>
          </p:nvSpPr>
          <p:spPr bwMode="auto">
            <a:xfrm>
              <a:off x="5919" y="1000"/>
              <a:ext cx="256" cy="254"/>
            </a:xfrm>
            <a:prstGeom prst="roundRect">
              <a:avLst>
                <a:gd name="adj" fmla="val 4347"/>
              </a:avLst>
            </a:prstGeom>
            <a:solidFill>
              <a:srgbClr val="315E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round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  <p:pic>
          <p:nvPicPr>
            <p:cNvPr id="1053" name="Picture 121" descr="Eisenbahn-blau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1" y="1000"/>
              <a:ext cx="254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41" name="Energie-hell"/>
          <p:cNvGrpSpPr>
            <a:grpSpLocks/>
          </p:cNvGrpSpPr>
          <p:nvPr/>
        </p:nvGrpSpPr>
        <p:grpSpPr bwMode="auto">
          <a:xfrm>
            <a:off x="9685110" y="242093"/>
            <a:ext cx="406400" cy="403225"/>
            <a:chOff x="5919" y="128"/>
            <a:chExt cx="256" cy="254"/>
          </a:xfrm>
        </p:grpSpPr>
        <p:sp>
          <p:nvSpPr>
            <p:cNvPr id="1050" name="AutoShape 98"/>
            <p:cNvSpPr>
              <a:spLocks noChangeArrowheads="1"/>
            </p:cNvSpPr>
            <p:nvPr/>
          </p:nvSpPr>
          <p:spPr bwMode="auto">
            <a:xfrm>
              <a:off x="5919" y="128"/>
              <a:ext cx="256" cy="254"/>
            </a:xfrm>
            <a:prstGeom prst="roundRect">
              <a:avLst>
                <a:gd name="adj" fmla="val 4347"/>
              </a:avLst>
            </a:prstGeom>
            <a:solidFill>
              <a:srgbClr val="315E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round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  <p:pic>
          <p:nvPicPr>
            <p:cNvPr id="1051" name="Picture 123" descr="Energie-blau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9" y="128"/>
              <a:ext cx="254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42" name="Picture 125" descr="Energie-transparent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9935" y="242093"/>
            <a:ext cx="4032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43" name="Post-hell"/>
          <p:cNvGrpSpPr>
            <a:grpSpLocks/>
          </p:cNvGrpSpPr>
          <p:nvPr/>
        </p:nvGrpSpPr>
        <p:grpSpPr bwMode="auto">
          <a:xfrm>
            <a:off x="9685110" y="1162843"/>
            <a:ext cx="406400" cy="403225"/>
            <a:chOff x="5919" y="708"/>
            <a:chExt cx="256" cy="254"/>
          </a:xfrm>
        </p:grpSpPr>
        <p:sp>
          <p:nvSpPr>
            <p:cNvPr id="1048" name="AutoShape 99"/>
            <p:cNvSpPr>
              <a:spLocks noChangeArrowheads="1"/>
            </p:cNvSpPr>
            <p:nvPr/>
          </p:nvSpPr>
          <p:spPr bwMode="auto">
            <a:xfrm>
              <a:off x="5919" y="708"/>
              <a:ext cx="256" cy="254"/>
            </a:xfrm>
            <a:prstGeom prst="roundRect">
              <a:avLst>
                <a:gd name="adj" fmla="val 4347"/>
              </a:avLst>
            </a:prstGeom>
            <a:solidFill>
              <a:srgbClr val="315E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round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  <p:pic>
          <p:nvPicPr>
            <p:cNvPr id="1049" name="Picture 126" descr="Post-blau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9" y="708"/>
              <a:ext cx="254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44" name="Telekommunikation-hell"/>
          <p:cNvGrpSpPr>
            <a:grpSpLocks/>
          </p:cNvGrpSpPr>
          <p:nvPr/>
        </p:nvGrpSpPr>
        <p:grpSpPr bwMode="auto">
          <a:xfrm>
            <a:off x="9685110" y="702468"/>
            <a:ext cx="409575" cy="403225"/>
            <a:chOff x="5919" y="418"/>
            <a:chExt cx="258" cy="254"/>
          </a:xfrm>
        </p:grpSpPr>
        <p:sp>
          <p:nvSpPr>
            <p:cNvPr id="1046" name="AutoShape 97"/>
            <p:cNvSpPr>
              <a:spLocks noChangeArrowheads="1"/>
            </p:cNvSpPr>
            <p:nvPr/>
          </p:nvSpPr>
          <p:spPr bwMode="auto">
            <a:xfrm>
              <a:off x="5919" y="418"/>
              <a:ext cx="256" cy="254"/>
            </a:xfrm>
            <a:prstGeom prst="roundRect">
              <a:avLst>
                <a:gd name="adj" fmla="val 4347"/>
              </a:avLst>
            </a:prstGeom>
            <a:solidFill>
              <a:srgbClr val="315E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round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  <p:pic>
          <p:nvPicPr>
            <p:cNvPr id="1047" name="Picture 127" descr="Telekommunikation-blau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3" y="418"/>
              <a:ext cx="254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45" name="Rectangle 119"/>
          <p:cNvSpPr>
            <a:spLocks noChangeArrowheads="1"/>
          </p:cNvSpPr>
          <p:nvPr/>
        </p:nvSpPr>
        <p:spPr bwMode="auto">
          <a:xfrm>
            <a:off x="9540648" y="91281"/>
            <a:ext cx="1296987" cy="1989137"/>
          </a:xfrm>
          <a:prstGeom prst="rect">
            <a:avLst/>
          </a:prstGeom>
          <a:solidFill>
            <a:srgbClr val="C6CACE"/>
          </a:solidFill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Verdana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Narrow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Narrow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Narrow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Narrow" pitchFamily="1" charset="0"/>
        </a:defRPr>
      </a:lvl9pPr>
    </p:titleStyle>
    <p:bodyStyle>
      <a:lvl1pPr marL="0" indent="0" algn="l" rtl="0" eaLnBrk="1" fontAlgn="base" hangingPunct="1">
        <a:spcBef>
          <a:spcPct val="30000"/>
        </a:spcBef>
        <a:spcAft>
          <a:spcPct val="0"/>
        </a:spcAft>
        <a:buClr>
          <a:srgbClr val="417DBE"/>
        </a:buClr>
        <a:buSzPct val="80000"/>
        <a:buFont typeface="Arial" panose="020B0604020202020204" pitchFamily="34" charset="0"/>
        <a:buNone/>
        <a:defRPr sz="2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625475" indent="-358775" algn="l" rtl="0" eaLnBrk="1" fontAlgn="base" hangingPunct="1">
        <a:spcBef>
          <a:spcPct val="30000"/>
        </a:spcBef>
        <a:spcAft>
          <a:spcPct val="0"/>
        </a:spcAft>
        <a:buClr>
          <a:srgbClr val="57676F"/>
        </a:buClr>
        <a:buSzPct val="80000"/>
        <a:buFont typeface="Wingdings" pitchFamily="2" charset="2"/>
        <a:buChar char="n"/>
        <a:defRPr sz="2200">
          <a:solidFill>
            <a:schemeClr val="tx1"/>
          </a:solidFill>
          <a:latin typeface="Verdana" pitchFamily="34" charset="0"/>
        </a:defRPr>
      </a:lvl2pPr>
      <a:lvl3pPr marL="989013" indent="-361950" algn="l" rtl="0" eaLnBrk="1" fontAlgn="base" hangingPunct="1">
        <a:spcBef>
          <a:spcPct val="30000"/>
        </a:spcBef>
        <a:spcAft>
          <a:spcPct val="0"/>
        </a:spcAft>
        <a:buClr>
          <a:srgbClr val="57676F"/>
        </a:buClr>
        <a:buSzPct val="80000"/>
        <a:buFont typeface="Wingdings" pitchFamily="2" charset="2"/>
        <a:buChar char="n"/>
        <a:defRPr sz="2200">
          <a:solidFill>
            <a:schemeClr val="tx1"/>
          </a:solidFill>
          <a:latin typeface="Verdana" pitchFamily="34" charset="0"/>
        </a:defRPr>
      </a:lvl3pPr>
      <a:lvl4pPr marL="1343025" indent="-352425" algn="l" rtl="0" eaLnBrk="1" fontAlgn="base" hangingPunct="1">
        <a:spcBef>
          <a:spcPct val="30000"/>
        </a:spcBef>
        <a:spcAft>
          <a:spcPct val="0"/>
        </a:spcAft>
        <a:buClr>
          <a:srgbClr val="57676F"/>
        </a:buClr>
        <a:buSzPct val="80000"/>
        <a:buFont typeface="Wingdings" pitchFamily="2" charset="2"/>
        <a:buChar char="n"/>
        <a:defRPr sz="2200">
          <a:solidFill>
            <a:schemeClr val="tx1"/>
          </a:solidFill>
          <a:latin typeface="Verdana" pitchFamily="34" charset="0"/>
        </a:defRPr>
      </a:lvl4pPr>
      <a:lvl5pPr marL="1704975" indent="-361950" algn="l" rtl="0" eaLnBrk="1" fontAlgn="base" hangingPunct="1">
        <a:spcBef>
          <a:spcPct val="30000"/>
        </a:spcBef>
        <a:spcAft>
          <a:spcPct val="0"/>
        </a:spcAft>
        <a:buClr>
          <a:srgbClr val="57676F"/>
        </a:buClr>
        <a:buSzPct val="80000"/>
        <a:buFont typeface="Wingdings" pitchFamily="2" charset="2"/>
        <a:buChar char="n"/>
        <a:defRPr sz="2200">
          <a:solidFill>
            <a:schemeClr val="tx1"/>
          </a:solidFill>
          <a:latin typeface="Verdana" pitchFamily="34" charset="0"/>
        </a:defRPr>
      </a:lvl5pPr>
      <a:lvl6pPr marL="2478088" indent="-228600" algn="l" rtl="0" eaLnBrk="1" fontAlgn="base" hangingPunct="1">
        <a:spcBef>
          <a:spcPct val="20000"/>
        </a:spcBef>
        <a:spcAft>
          <a:spcPct val="0"/>
        </a:spcAft>
        <a:buClr>
          <a:srgbClr val="BBC6D6"/>
        </a:buClr>
        <a:buSzPct val="80000"/>
        <a:buFont typeface="Wingdings" pitchFamily="1" charset="2"/>
        <a:buChar char="n"/>
        <a:defRPr sz="1200">
          <a:solidFill>
            <a:schemeClr val="tx1"/>
          </a:solidFill>
          <a:latin typeface="+mn-lt"/>
        </a:defRPr>
      </a:lvl6pPr>
      <a:lvl7pPr marL="2935288" indent="-228600" algn="l" rtl="0" eaLnBrk="1" fontAlgn="base" hangingPunct="1">
        <a:spcBef>
          <a:spcPct val="20000"/>
        </a:spcBef>
        <a:spcAft>
          <a:spcPct val="0"/>
        </a:spcAft>
        <a:buClr>
          <a:srgbClr val="BBC6D6"/>
        </a:buClr>
        <a:buSzPct val="80000"/>
        <a:buFont typeface="Wingdings" pitchFamily="1" charset="2"/>
        <a:buChar char="n"/>
        <a:defRPr sz="1200">
          <a:solidFill>
            <a:schemeClr val="tx1"/>
          </a:solidFill>
          <a:latin typeface="+mn-lt"/>
        </a:defRPr>
      </a:lvl7pPr>
      <a:lvl8pPr marL="3392488" indent="-228600" algn="l" rtl="0" eaLnBrk="1" fontAlgn="base" hangingPunct="1">
        <a:spcBef>
          <a:spcPct val="20000"/>
        </a:spcBef>
        <a:spcAft>
          <a:spcPct val="0"/>
        </a:spcAft>
        <a:buClr>
          <a:srgbClr val="BBC6D6"/>
        </a:buClr>
        <a:buSzPct val="80000"/>
        <a:buFont typeface="Wingdings" pitchFamily="1" charset="2"/>
        <a:buChar char="n"/>
        <a:defRPr sz="1200">
          <a:solidFill>
            <a:schemeClr val="tx1"/>
          </a:solidFill>
          <a:latin typeface="+mn-lt"/>
        </a:defRPr>
      </a:lvl8pPr>
      <a:lvl9pPr marL="3849688" indent="-228600" algn="l" rtl="0" eaLnBrk="1" fontAlgn="base" hangingPunct="1">
        <a:spcBef>
          <a:spcPct val="20000"/>
        </a:spcBef>
        <a:spcAft>
          <a:spcPct val="0"/>
        </a:spcAft>
        <a:buClr>
          <a:srgbClr val="BBC6D6"/>
        </a:buClr>
        <a:buSzPct val="80000"/>
        <a:buFont typeface="Wingdings" pitchFamily="1" charset="2"/>
        <a:buChar char="n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1688" y="2492375"/>
            <a:ext cx="8004175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0" y="1628775"/>
            <a:ext cx="9144000" cy="576263"/>
          </a:xfrm>
          <a:prstGeom prst="rect">
            <a:avLst/>
          </a:prstGeom>
          <a:solidFill>
            <a:srgbClr val="417D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pic>
        <p:nvPicPr>
          <p:cNvPr id="2055" name="Bild 13" descr="BNetzA_Icon_Eisenbahn_CMY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938" y="1712913"/>
            <a:ext cx="401637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Bild 14" descr="BNetzA_Icon_Energie_CMYK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900" y="1712913"/>
            <a:ext cx="401638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Bild 15" descr="BNetzA_Icon_Post_CMYK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163" y="1712913"/>
            <a:ext cx="401637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Bild 16" descr="BNetzA_Icon_Telekom_CMYK.eps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325" y="1712913"/>
            <a:ext cx="401638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700213"/>
            <a:ext cx="5930552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1688" y="6465888"/>
            <a:ext cx="6506616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lang="en-US" sz="1000" dirty="0" err="1" smtClean="0"/>
            </a:lvl1pPr>
          </a:lstStyle>
          <a:p>
            <a:r>
              <a:rPr lang="de-DE" smtClean="0"/>
              <a:t>© Bundesnetzagentur</a:t>
            </a:r>
            <a:endParaRPr lang="de-DE" dirty="0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5163" y="6453336"/>
            <a:ext cx="5984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E4112350-7D1F-4F7B-A7EF-9C24A53D12C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Rectangle 6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2488" y="6473825"/>
            <a:ext cx="10826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rgbClr val="BBC6D6"/>
              </a:buClr>
              <a:buSzPct val="80000"/>
              <a:buFont typeface="Wingdings" pitchFamily="2" charset="2"/>
              <a:buNone/>
              <a:defRPr sz="10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mtClean="0"/>
              <a:t> 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None/>
        <a:tabLst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0" algn="l" rtl="0" eaLnBrk="1" fontAlgn="base" hangingPunct="1">
        <a:spcBef>
          <a:spcPct val="20000"/>
        </a:spcBef>
        <a:spcAft>
          <a:spcPct val="0"/>
        </a:spcAft>
        <a:tabLst/>
        <a:defRPr sz="2200">
          <a:solidFill>
            <a:schemeClr val="tx1"/>
          </a:solidFill>
          <a:latin typeface="+mn-lt"/>
        </a:defRPr>
      </a:lvl2pPr>
      <a:lvl3pPr marL="538163" indent="0" algn="l" rtl="0" eaLnBrk="1" fontAlgn="base" hangingPunct="1">
        <a:spcBef>
          <a:spcPct val="20000"/>
        </a:spcBef>
        <a:spcAft>
          <a:spcPct val="0"/>
        </a:spcAft>
        <a:tabLst/>
        <a:defRPr sz="2200">
          <a:solidFill>
            <a:schemeClr val="tx1"/>
          </a:solidFill>
          <a:latin typeface="+mn-lt"/>
        </a:defRPr>
      </a:lvl3pPr>
      <a:lvl4pPr marL="808038" indent="-1588" algn="l" defTabSz="809625" rtl="0" eaLnBrk="1" fontAlgn="base" hangingPunct="1">
        <a:spcBef>
          <a:spcPct val="20000"/>
        </a:spcBef>
        <a:spcAft>
          <a:spcPct val="0"/>
        </a:spcAft>
        <a:tabLst/>
        <a:defRPr sz="2200">
          <a:solidFill>
            <a:schemeClr val="tx1"/>
          </a:solidFill>
          <a:latin typeface="+mn-lt"/>
        </a:defRPr>
      </a:lvl4pPr>
      <a:lvl5pPr marL="1162050" indent="1588" algn="l" rtl="0" eaLnBrk="1" fontAlgn="base" hangingPunct="1">
        <a:spcBef>
          <a:spcPct val="20000"/>
        </a:spcBef>
        <a:spcAft>
          <a:spcPct val="0"/>
        </a:spcAft>
        <a:tabLst/>
        <a:defRPr sz="2200">
          <a:solidFill>
            <a:schemeClr val="tx1"/>
          </a:solidFill>
          <a:latin typeface="+mn-lt"/>
        </a:defRPr>
      </a:lvl5pPr>
      <a:lvl6pPr marL="1176338" algn="l" rtl="0" eaLnBrk="1" fontAlgn="base" hangingPunct="1">
        <a:spcBef>
          <a:spcPct val="20000"/>
        </a:spcBef>
        <a:spcAft>
          <a:spcPct val="0"/>
        </a:spcAft>
        <a:tabLst>
          <a:tab pos="987425" algn="l"/>
        </a:tabLst>
        <a:defRPr sz="2200">
          <a:solidFill>
            <a:schemeClr val="tx1"/>
          </a:solidFill>
          <a:latin typeface="+mn-lt"/>
        </a:defRPr>
      </a:lvl6pPr>
      <a:lvl7pPr marL="1633538" algn="l" rtl="0" eaLnBrk="1" fontAlgn="base" hangingPunct="1">
        <a:spcBef>
          <a:spcPct val="20000"/>
        </a:spcBef>
        <a:spcAft>
          <a:spcPct val="0"/>
        </a:spcAft>
        <a:tabLst>
          <a:tab pos="987425" algn="l"/>
        </a:tabLst>
        <a:defRPr sz="2200">
          <a:solidFill>
            <a:schemeClr val="tx1"/>
          </a:solidFill>
          <a:latin typeface="+mn-lt"/>
        </a:defRPr>
      </a:lvl7pPr>
      <a:lvl8pPr marL="2090738" algn="l" rtl="0" eaLnBrk="1" fontAlgn="base" hangingPunct="1">
        <a:spcBef>
          <a:spcPct val="20000"/>
        </a:spcBef>
        <a:spcAft>
          <a:spcPct val="0"/>
        </a:spcAft>
        <a:tabLst>
          <a:tab pos="987425" algn="l"/>
        </a:tabLst>
        <a:defRPr sz="2200">
          <a:solidFill>
            <a:schemeClr val="tx1"/>
          </a:solidFill>
          <a:latin typeface="+mn-lt"/>
        </a:defRPr>
      </a:lvl8pPr>
      <a:lvl9pPr marL="2547938" algn="l" rtl="0" eaLnBrk="1" fontAlgn="base" hangingPunct="1">
        <a:spcBef>
          <a:spcPct val="20000"/>
        </a:spcBef>
        <a:spcAft>
          <a:spcPct val="0"/>
        </a:spcAft>
        <a:tabLst>
          <a:tab pos="987425" algn="l"/>
        </a:tabLst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686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ChangeArrowheads="1"/>
          </p:cNvSpPr>
          <p:nvPr/>
        </p:nvSpPr>
        <p:spPr bwMode="auto">
          <a:xfrm>
            <a:off x="0" y="1927225"/>
            <a:ext cx="9144000" cy="1679575"/>
          </a:xfrm>
          <a:prstGeom prst="rect">
            <a:avLst/>
          </a:prstGeom>
          <a:solidFill>
            <a:srgbClr val="417D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BBC6D6"/>
              </a:buClr>
              <a:buSzPct val="80000"/>
              <a:buFont typeface="Wingdings" pitchFamily="2" charset="2"/>
              <a:buNone/>
            </a:pPr>
            <a:endParaRPr lang="de-DE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2122488"/>
            <a:ext cx="8035926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3077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1688" y="3819525"/>
            <a:ext cx="8090792" cy="215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3078" name="Freeform 46"/>
          <p:cNvSpPr>
            <a:spLocks/>
          </p:cNvSpPr>
          <p:nvPr/>
        </p:nvSpPr>
        <p:spPr bwMode="auto">
          <a:xfrm>
            <a:off x="8837613" y="1866900"/>
            <a:ext cx="307975" cy="293688"/>
          </a:xfrm>
          <a:custGeom>
            <a:avLst/>
            <a:gdLst>
              <a:gd name="T0" fmla="*/ 77840 w 182"/>
              <a:gd name="T1" fmla="*/ 0 h 182"/>
              <a:gd name="T2" fmla="*/ 307975 w 182"/>
              <a:gd name="T3" fmla="*/ 0 h 182"/>
              <a:gd name="T4" fmla="*/ 307975 w 182"/>
              <a:gd name="T5" fmla="*/ 293688 h 182"/>
              <a:gd name="T6" fmla="*/ 0 w 182"/>
              <a:gd name="T7" fmla="*/ 0 h 182"/>
              <a:gd name="T8" fmla="*/ 77840 w 182"/>
              <a:gd name="T9" fmla="*/ 0 h 1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2" h="182">
                <a:moveTo>
                  <a:pt x="46" y="0"/>
                </a:moveTo>
                <a:lnTo>
                  <a:pt x="182" y="0"/>
                </a:lnTo>
                <a:lnTo>
                  <a:pt x="182" y="182"/>
                </a:lnTo>
                <a:lnTo>
                  <a:pt x="0" y="0"/>
                </a:lnTo>
                <a:lnTo>
                  <a:pt x="4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1688" y="6465888"/>
            <a:ext cx="6506616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lang="en-US" sz="1000" dirty="0" err="1" smtClean="0"/>
            </a:lvl1pPr>
          </a:lstStyle>
          <a:p>
            <a:r>
              <a:rPr lang="de-DE" smtClean="0"/>
              <a:t>© Bundesnetzagentur</a:t>
            </a:r>
            <a:endParaRPr lang="de-DE" dirty="0"/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5163" y="6453336"/>
            <a:ext cx="5984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E4112350-7D1F-4F7B-A7EF-9C24A53D12C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Rectangle 6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2488" y="6473825"/>
            <a:ext cx="10826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rgbClr val="BBC6D6"/>
              </a:buClr>
              <a:buSzPct val="80000"/>
              <a:buFont typeface="Wingdings" pitchFamily="2" charset="2"/>
              <a:buNone/>
              <a:defRPr sz="10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mtClean="0"/>
              <a:t> 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tabLst>
          <a:tab pos="987425" algn="l"/>
        </a:tabLst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1588" algn="l" rtl="0" eaLnBrk="1" fontAlgn="base" hangingPunct="1">
        <a:spcBef>
          <a:spcPct val="20000"/>
        </a:spcBef>
        <a:spcAft>
          <a:spcPct val="0"/>
        </a:spcAft>
        <a:tabLst/>
        <a:defRPr sz="2200">
          <a:solidFill>
            <a:schemeClr val="tx1"/>
          </a:solidFill>
          <a:latin typeface="+mn-lt"/>
        </a:defRPr>
      </a:lvl2pPr>
      <a:lvl3pPr marL="625475" indent="3175" algn="l" rtl="0" eaLnBrk="1" fontAlgn="base" hangingPunct="1">
        <a:spcBef>
          <a:spcPct val="20000"/>
        </a:spcBef>
        <a:spcAft>
          <a:spcPct val="0"/>
        </a:spcAft>
        <a:tabLst/>
        <a:defRPr sz="2200">
          <a:solidFill>
            <a:schemeClr val="tx1"/>
          </a:solidFill>
          <a:latin typeface="+mn-lt"/>
        </a:defRPr>
      </a:lvl3pPr>
      <a:lvl4pPr marL="990600" indent="-4763" algn="l" defTabSz="990600" rtl="0" eaLnBrk="1" fontAlgn="base" hangingPunct="1">
        <a:spcBef>
          <a:spcPct val="20000"/>
        </a:spcBef>
        <a:spcAft>
          <a:spcPct val="0"/>
        </a:spcAft>
        <a:tabLst/>
        <a:defRPr sz="2200">
          <a:solidFill>
            <a:schemeClr val="tx1"/>
          </a:solidFill>
          <a:latin typeface="+mn-lt"/>
        </a:defRPr>
      </a:lvl4pPr>
      <a:lvl5pPr marL="1338263" indent="-4763" algn="l" rtl="0" eaLnBrk="1" fontAlgn="base" hangingPunct="1">
        <a:spcBef>
          <a:spcPct val="20000"/>
        </a:spcBef>
        <a:spcAft>
          <a:spcPct val="0"/>
        </a:spcAft>
        <a:tabLst/>
        <a:defRPr sz="2200">
          <a:solidFill>
            <a:schemeClr val="tx1"/>
          </a:solidFill>
          <a:latin typeface="+mn-lt"/>
        </a:defRPr>
      </a:lvl5pPr>
      <a:lvl6pPr marL="1176338" algn="l" rtl="0" eaLnBrk="1" fontAlgn="base" hangingPunct="1">
        <a:spcBef>
          <a:spcPct val="20000"/>
        </a:spcBef>
        <a:spcAft>
          <a:spcPct val="0"/>
        </a:spcAft>
        <a:tabLst>
          <a:tab pos="987425" algn="l"/>
        </a:tabLst>
        <a:defRPr sz="2200">
          <a:solidFill>
            <a:schemeClr val="tx1"/>
          </a:solidFill>
          <a:latin typeface="+mn-lt"/>
        </a:defRPr>
      </a:lvl6pPr>
      <a:lvl7pPr marL="1633538" algn="l" rtl="0" eaLnBrk="1" fontAlgn="base" hangingPunct="1">
        <a:spcBef>
          <a:spcPct val="20000"/>
        </a:spcBef>
        <a:spcAft>
          <a:spcPct val="0"/>
        </a:spcAft>
        <a:tabLst>
          <a:tab pos="987425" algn="l"/>
        </a:tabLst>
        <a:defRPr sz="2200">
          <a:solidFill>
            <a:schemeClr val="tx1"/>
          </a:solidFill>
          <a:latin typeface="+mn-lt"/>
        </a:defRPr>
      </a:lvl7pPr>
      <a:lvl8pPr marL="2090738" algn="l" rtl="0" eaLnBrk="1" fontAlgn="base" hangingPunct="1">
        <a:spcBef>
          <a:spcPct val="20000"/>
        </a:spcBef>
        <a:spcAft>
          <a:spcPct val="0"/>
        </a:spcAft>
        <a:tabLst>
          <a:tab pos="987425" algn="l"/>
        </a:tabLst>
        <a:defRPr sz="2200">
          <a:solidFill>
            <a:schemeClr val="tx1"/>
          </a:solidFill>
          <a:latin typeface="+mn-lt"/>
        </a:defRPr>
      </a:lvl8pPr>
      <a:lvl9pPr marL="2547938" algn="l" rtl="0" eaLnBrk="1" fontAlgn="base" hangingPunct="1">
        <a:spcBef>
          <a:spcPct val="20000"/>
        </a:spcBef>
        <a:spcAft>
          <a:spcPct val="0"/>
        </a:spcAft>
        <a:tabLst>
          <a:tab pos="987425" algn="l"/>
        </a:tabLst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ChangeArrowheads="1"/>
          </p:cNvSpPr>
          <p:nvPr/>
        </p:nvSpPr>
        <p:spPr bwMode="auto">
          <a:xfrm>
            <a:off x="0" y="3678238"/>
            <a:ext cx="9144000" cy="1860550"/>
          </a:xfrm>
          <a:prstGeom prst="rect">
            <a:avLst/>
          </a:prstGeom>
          <a:solidFill>
            <a:srgbClr val="417D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BBC6D6"/>
              </a:buClr>
              <a:buSzPct val="80000"/>
              <a:buFont typeface="Wingdings" pitchFamily="2" charset="2"/>
              <a:buNone/>
            </a:pPr>
            <a:endParaRPr lang="de-DE"/>
          </a:p>
        </p:txBody>
      </p:sp>
      <p:sp>
        <p:nvSpPr>
          <p:cNvPr id="4103" name="Schlussangaben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9880" y="3822700"/>
            <a:ext cx="8042970" cy="152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4104" name="Kernaussage"/>
          <p:cNvSpPr>
            <a:spLocks noGrp="1" noChangeArrowheads="1"/>
          </p:cNvSpPr>
          <p:nvPr>
            <p:ph type="title"/>
          </p:nvPr>
        </p:nvSpPr>
        <p:spPr bwMode="auto">
          <a:xfrm>
            <a:off x="783530" y="1716088"/>
            <a:ext cx="8022333" cy="17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39A1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4105" name="Freeform 20"/>
          <p:cNvSpPr>
            <a:spLocks/>
          </p:cNvSpPr>
          <p:nvPr/>
        </p:nvSpPr>
        <p:spPr bwMode="auto">
          <a:xfrm>
            <a:off x="8832850" y="3616325"/>
            <a:ext cx="312738" cy="303213"/>
          </a:xfrm>
          <a:custGeom>
            <a:avLst/>
            <a:gdLst>
              <a:gd name="T0" fmla="*/ 79044 w 182"/>
              <a:gd name="T1" fmla="*/ 0 h 182"/>
              <a:gd name="T2" fmla="*/ 312738 w 182"/>
              <a:gd name="T3" fmla="*/ 0 h 182"/>
              <a:gd name="T4" fmla="*/ 312738 w 182"/>
              <a:gd name="T5" fmla="*/ 303213 h 182"/>
              <a:gd name="T6" fmla="*/ 0 w 182"/>
              <a:gd name="T7" fmla="*/ 0 h 182"/>
              <a:gd name="T8" fmla="*/ 79044 w 182"/>
              <a:gd name="T9" fmla="*/ 0 h 1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2" h="182">
                <a:moveTo>
                  <a:pt x="46" y="0"/>
                </a:moveTo>
                <a:lnTo>
                  <a:pt x="182" y="0"/>
                </a:lnTo>
                <a:lnTo>
                  <a:pt x="182" y="182"/>
                </a:lnTo>
                <a:lnTo>
                  <a:pt x="0" y="0"/>
                </a:lnTo>
                <a:lnTo>
                  <a:pt x="4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6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0029" y="6465888"/>
            <a:ext cx="65182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lang="en-US" sz="1000" dirty="0" err="1" smtClean="0"/>
            </a:lvl1pPr>
          </a:lstStyle>
          <a:p>
            <a:r>
              <a:rPr lang="de-DE" smtClean="0"/>
              <a:t>© Bundesnetzagentur</a:t>
            </a:r>
            <a:endParaRPr lang="de-DE" dirty="0"/>
          </a:p>
        </p:txBody>
      </p:sp>
      <p:sp>
        <p:nvSpPr>
          <p:cNvPr id="17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5163" y="6453336"/>
            <a:ext cx="5984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E4112350-7D1F-4F7B-A7EF-9C24A53D12C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8" name="Rectangle 6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2488" y="6473825"/>
            <a:ext cx="10826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rgbClr val="BBC6D6"/>
              </a:buClr>
              <a:buSzPct val="80000"/>
              <a:buFont typeface="Wingdings" pitchFamily="2" charset="2"/>
              <a:buNone/>
              <a:defRPr sz="10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mtClean="0"/>
              <a:t> </a:t>
            </a:r>
            <a:endParaRPr lang="de-DE" dirty="0"/>
          </a:p>
        </p:txBody>
      </p:sp>
      <p:pic>
        <p:nvPicPr>
          <p:cNvPr id="10" name="Logo" descr="BnetzA_DTP_CMYK_d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265113"/>
            <a:ext cx="184308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tabLst>
          <a:tab pos="987425" algn="l"/>
        </a:tabLst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20000"/>
        </a:spcBef>
        <a:spcAft>
          <a:spcPct val="0"/>
        </a:spcAft>
        <a:tabLst/>
        <a:defRPr>
          <a:solidFill>
            <a:schemeClr val="bg1"/>
          </a:solidFill>
          <a:latin typeface="+mn-lt"/>
        </a:defRPr>
      </a:lvl2pPr>
      <a:lvl3pPr marL="0" indent="0" algn="l" rtl="0" eaLnBrk="1" fontAlgn="base" hangingPunct="1">
        <a:spcBef>
          <a:spcPct val="20000"/>
        </a:spcBef>
        <a:spcAft>
          <a:spcPct val="0"/>
        </a:spcAft>
        <a:tabLst/>
        <a:defRPr>
          <a:solidFill>
            <a:schemeClr val="bg1"/>
          </a:solidFill>
          <a:latin typeface="+mn-lt"/>
        </a:defRPr>
      </a:lvl3pPr>
      <a:lvl4pPr marL="1588" indent="-1588" algn="l" rtl="0" eaLnBrk="1" fontAlgn="base" hangingPunct="1">
        <a:spcBef>
          <a:spcPct val="20000"/>
        </a:spcBef>
        <a:spcAft>
          <a:spcPct val="0"/>
        </a:spcAft>
        <a:tabLst/>
        <a:defRPr>
          <a:solidFill>
            <a:schemeClr val="bg1"/>
          </a:solidFill>
          <a:latin typeface="+mn-lt"/>
        </a:defRPr>
      </a:lvl4pPr>
      <a:lvl5pPr marL="0" indent="0" algn="l" rtl="0" eaLnBrk="1" fontAlgn="base" hangingPunct="1">
        <a:spcBef>
          <a:spcPct val="20000"/>
        </a:spcBef>
        <a:spcAft>
          <a:spcPct val="0"/>
        </a:spcAft>
        <a:tabLst/>
        <a:defRPr>
          <a:solidFill>
            <a:schemeClr val="bg1"/>
          </a:solidFill>
          <a:latin typeface="+mn-lt"/>
        </a:defRPr>
      </a:lvl5pPr>
      <a:lvl6pPr marL="1176338" algn="l" rtl="0" eaLnBrk="1" fontAlgn="base" hangingPunct="1">
        <a:spcBef>
          <a:spcPct val="20000"/>
        </a:spcBef>
        <a:spcAft>
          <a:spcPct val="0"/>
        </a:spcAft>
        <a:tabLst>
          <a:tab pos="987425" algn="l"/>
        </a:tabLst>
        <a:defRPr>
          <a:solidFill>
            <a:schemeClr val="bg1"/>
          </a:solidFill>
          <a:latin typeface="+mn-lt"/>
        </a:defRPr>
      </a:lvl6pPr>
      <a:lvl7pPr marL="1633538" algn="l" rtl="0" eaLnBrk="1" fontAlgn="base" hangingPunct="1">
        <a:spcBef>
          <a:spcPct val="20000"/>
        </a:spcBef>
        <a:spcAft>
          <a:spcPct val="0"/>
        </a:spcAft>
        <a:tabLst>
          <a:tab pos="987425" algn="l"/>
        </a:tabLst>
        <a:defRPr>
          <a:solidFill>
            <a:schemeClr val="bg1"/>
          </a:solidFill>
          <a:latin typeface="+mn-lt"/>
        </a:defRPr>
      </a:lvl7pPr>
      <a:lvl8pPr marL="2090738" algn="l" rtl="0" eaLnBrk="1" fontAlgn="base" hangingPunct="1">
        <a:spcBef>
          <a:spcPct val="20000"/>
        </a:spcBef>
        <a:spcAft>
          <a:spcPct val="0"/>
        </a:spcAft>
        <a:tabLst>
          <a:tab pos="987425" algn="l"/>
        </a:tabLst>
        <a:defRPr>
          <a:solidFill>
            <a:schemeClr val="bg1"/>
          </a:solidFill>
          <a:latin typeface="+mn-lt"/>
        </a:defRPr>
      </a:lvl8pPr>
      <a:lvl9pPr marL="2547938" algn="l" rtl="0" eaLnBrk="1" fontAlgn="base" hangingPunct="1">
        <a:spcBef>
          <a:spcPct val="20000"/>
        </a:spcBef>
        <a:spcAft>
          <a:spcPct val="0"/>
        </a:spcAft>
        <a:tabLst>
          <a:tab pos="987425" algn="l"/>
        </a:tabLst>
        <a:defRPr>
          <a:solidFill>
            <a:schemeClr val="bg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600" y="4754563"/>
            <a:ext cx="7226250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1689" y="2181225"/>
            <a:ext cx="7366000" cy="234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i="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200" i="1">
          <a:solidFill>
            <a:srgbClr val="E16900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200" i="1">
          <a:solidFill>
            <a:srgbClr val="E16900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200" i="1">
          <a:solidFill>
            <a:srgbClr val="E16900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200" i="1">
          <a:solidFill>
            <a:srgbClr val="E16900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200" i="1">
          <a:solidFill>
            <a:srgbClr val="E16900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200" i="1">
          <a:solidFill>
            <a:srgbClr val="E16900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200" i="1">
          <a:solidFill>
            <a:srgbClr val="E16900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200" i="1">
          <a:solidFill>
            <a:srgbClr val="E16900"/>
          </a:solidFill>
          <a:latin typeface="Verdana" pitchFamily="34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accent2"/>
          </a:solidFill>
          <a:latin typeface="+mn-lt"/>
          <a:ea typeface="+mn-ea"/>
          <a:cs typeface="+mn-cs"/>
        </a:defRPr>
      </a:lvl1pPr>
      <a:lvl2pPr marL="828675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6663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46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25413"/>
            <a:ext cx="86121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1300" y="3716338"/>
            <a:ext cx="3754438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148" name="Rectangle 13"/>
          <p:cNvSpPr>
            <a:spLocks noChangeArrowheads="1"/>
          </p:cNvSpPr>
          <p:nvPr/>
        </p:nvSpPr>
        <p:spPr bwMode="auto">
          <a:xfrm>
            <a:off x="815975" y="6440488"/>
            <a:ext cx="30400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000" b="1">
              <a:solidFill>
                <a:srgbClr val="265A7F"/>
              </a:solidFill>
              <a:cs typeface="Arial" charset="0"/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5163" y="6416675"/>
            <a:ext cx="5984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 smtClean="0"/>
            </a:lvl1pPr>
          </a:lstStyle>
          <a:p>
            <a:pPr>
              <a:defRPr/>
            </a:pPr>
            <a:fld id="{08069B21-AD0B-48A2-AC9D-622DE093292F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ortragsangaben"/>
          <p:cNvSpPr>
            <a:spLocks noGrp="1"/>
          </p:cNvSpPr>
          <p:nvPr>
            <p:ph type="subTitle" idx="1"/>
          </p:nvPr>
        </p:nvSpPr>
        <p:spPr>
          <a:xfrm>
            <a:off x="801687" y="2852936"/>
            <a:ext cx="7985125" cy="1656183"/>
          </a:xfrm>
        </p:spPr>
        <p:txBody>
          <a:bodyPr/>
          <a:lstStyle/>
          <a:p>
            <a:r>
              <a:rPr lang="de-DE" dirty="0" smtClean="0"/>
              <a:t>18.01.2021</a:t>
            </a:r>
            <a:endParaRPr lang="de-DE" dirty="0"/>
          </a:p>
        </p:txBody>
      </p:sp>
      <p:sp>
        <p:nvSpPr>
          <p:cNvPr id="2" name="Vortragstitel"/>
          <p:cNvSpPr>
            <a:spLocks noGrp="1"/>
          </p:cNvSpPr>
          <p:nvPr>
            <p:ph type="ctrTitle" sz="quarter"/>
          </p:nvPr>
        </p:nvSpPr>
        <p:spPr>
          <a:xfrm>
            <a:off x="801687" y="1628800"/>
            <a:ext cx="7985125" cy="1477963"/>
          </a:xfrm>
        </p:spPr>
        <p:txBody>
          <a:bodyPr/>
          <a:lstStyle/>
          <a:p>
            <a:r>
              <a:rPr lang="de-DE" dirty="0" smtClean="0"/>
              <a:t>ICT-</a:t>
            </a:r>
            <a:r>
              <a:rPr lang="de-DE" dirty="0" err="1" smtClean="0"/>
              <a:t>Standardization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dirty="0" smtClean="0"/>
              <a:t>Innovative Communication Systems, IT-Security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Numbering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98623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1687" y="52388"/>
            <a:ext cx="6290593" cy="496887"/>
          </a:xfrm>
        </p:spPr>
        <p:txBody>
          <a:bodyPr/>
          <a:lstStyle/>
          <a:p>
            <a:r>
              <a:rPr lang="de-DE" dirty="0" err="1" smtClean="0"/>
              <a:t>Recent</a:t>
            </a:r>
            <a:r>
              <a:rPr lang="de-DE" dirty="0" smtClean="0"/>
              <a:t> </a:t>
            </a:r>
            <a:r>
              <a:rPr lang="de-DE" dirty="0" err="1" smtClean="0"/>
              <a:t>Activities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112350-7D1F-4F7B-A7EF-9C24A53D12C6}" type="slidenum">
              <a:rPr lang="de-DE" smtClean="0"/>
              <a:t>2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801687" y="701146"/>
            <a:ext cx="8059194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ITU – T: </a:t>
            </a:r>
          </a:p>
          <a:p>
            <a:endParaRPr lang="de-DE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Environmental Efficiency for Artificial Intelligence </a:t>
            </a:r>
            <a:endParaRPr lang="en-GB" sz="1600" dirty="0" smtClean="0"/>
          </a:p>
          <a:p>
            <a:r>
              <a:rPr lang="en-GB" sz="1600" dirty="0"/>
              <a:t> </a:t>
            </a:r>
            <a:r>
              <a:rPr lang="en-GB" sz="1600" dirty="0" smtClean="0"/>
              <a:t>   and </a:t>
            </a:r>
            <a:r>
              <a:rPr lang="en-GB" sz="1600" dirty="0"/>
              <a:t>other Emerging </a:t>
            </a:r>
            <a:r>
              <a:rPr lang="en-GB" sz="1600" dirty="0" smtClean="0"/>
              <a:t>Technologies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err="1" smtClean="0"/>
              <a:t>Machine</a:t>
            </a:r>
            <a:r>
              <a:rPr lang="de-DE" sz="1600" dirty="0" smtClean="0"/>
              <a:t> Learning </a:t>
            </a:r>
            <a:r>
              <a:rPr lang="de-DE" sz="1600" dirty="0" err="1" smtClean="0"/>
              <a:t>for</a:t>
            </a:r>
            <a:r>
              <a:rPr lang="de-DE" sz="1600" dirty="0" smtClean="0"/>
              <a:t> Future Networks </a:t>
            </a:r>
            <a:r>
              <a:rPr lang="de-DE" sz="1600" dirty="0" err="1" smtClean="0"/>
              <a:t>including</a:t>
            </a:r>
            <a:r>
              <a:rPr lang="de-DE" sz="1600" dirty="0" smtClean="0"/>
              <a:t> 5G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Quantum </a:t>
            </a:r>
            <a:r>
              <a:rPr lang="en-GB" sz="1600" dirty="0"/>
              <a:t>Information Technology for Networks </a:t>
            </a:r>
            <a:endParaRPr lang="de-D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SG2 </a:t>
            </a:r>
            <a:r>
              <a:rPr lang="de-DE" sz="1600" dirty="0"/>
              <a:t>(</a:t>
            </a:r>
            <a:r>
              <a:rPr lang="de-DE" sz="1600" dirty="0" err="1"/>
              <a:t>Numbering</a:t>
            </a:r>
            <a:r>
              <a:rPr lang="de-DE" sz="1600" dirty="0"/>
              <a:t>), SG13 (Future </a:t>
            </a:r>
            <a:r>
              <a:rPr lang="de-DE" sz="1600" dirty="0" err="1"/>
              <a:t>networks</a:t>
            </a:r>
            <a:r>
              <a:rPr lang="de-DE" sz="1600" dirty="0" smtClean="0"/>
              <a:t>), </a:t>
            </a:r>
            <a:r>
              <a:rPr lang="de-DE" sz="1600" dirty="0"/>
              <a:t>SG17 (Security), SG20 (</a:t>
            </a:r>
            <a:r>
              <a:rPr lang="de-DE" sz="1600" dirty="0" err="1"/>
              <a:t>IoT</a:t>
            </a:r>
            <a:r>
              <a:rPr lang="de-DE" sz="1600" dirty="0"/>
              <a:t>)</a:t>
            </a:r>
            <a:endParaRPr lang="de-D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endParaRPr lang="de-DE" dirty="0" smtClean="0">
              <a:solidFill>
                <a:srgbClr val="0070C0"/>
              </a:solidFill>
            </a:endParaRPr>
          </a:p>
          <a:p>
            <a:r>
              <a:rPr lang="de-DE" dirty="0" smtClean="0">
                <a:solidFill>
                  <a:srgbClr val="0070C0"/>
                </a:solidFill>
              </a:rPr>
              <a:t>ETSI:</a:t>
            </a:r>
          </a:p>
          <a:p>
            <a:endParaRPr lang="de-DE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Operational Coordination </a:t>
            </a:r>
            <a:r>
              <a:rPr lang="en-GB" sz="1600" dirty="0" smtClean="0"/>
              <a:t>Group 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TC SmartM2M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ISG ENI (</a:t>
            </a:r>
            <a:r>
              <a:rPr lang="de-DE" sz="1600" dirty="0" err="1" smtClean="0"/>
              <a:t>Experiential</a:t>
            </a:r>
            <a:r>
              <a:rPr lang="de-DE" sz="1600" dirty="0" smtClean="0"/>
              <a:t> Network </a:t>
            </a:r>
            <a:r>
              <a:rPr lang="de-DE" sz="1600" dirty="0" err="1" smtClean="0"/>
              <a:t>Intelligence</a:t>
            </a:r>
            <a:r>
              <a:rPr lang="de-DE" sz="1600" dirty="0" smtClean="0"/>
              <a:t>)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EP </a:t>
            </a:r>
            <a:r>
              <a:rPr lang="de-DE" sz="1600" dirty="0" err="1" smtClean="0"/>
              <a:t>eHEALTH</a:t>
            </a:r>
            <a:endParaRPr lang="de-D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TC </a:t>
            </a:r>
            <a:r>
              <a:rPr lang="de-DE" sz="1600" dirty="0" err="1" smtClean="0"/>
              <a:t>Cyber</a:t>
            </a:r>
            <a:endParaRPr lang="de-DE" sz="1600" dirty="0" smtClean="0"/>
          </a:p>
          <a:p>
            <a:endParaRPr lang="de-DE" dirty="0" smtClean="0">
              <a:solidFill>
                <a:srgbClr val="0070C0"/>
              </a:solidFill>
            </a:endParaRP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 smtClean="0">
                <a:solidFill>
                  <a:srgbClr val="0070C0"/>
                </a:solidFill>
              </a:rPr>
              <a:t>DIN: </a:t>
            </a:r>
          </a:p>
          <a:p>
            <a:endParaRPr lang="de-DE" sz="16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Mirror committee of </a:t>
            </a:r>
            <a:r>
              <a:rPr lang="de-DE" sz="1600" dirty="0" smtClean="0"/>
              <a:t>ISO / IEC / JTC / SC 42: </a:t>
            </a:r>
            <a:r>
              <a:rPr lang="de-DE" sz="1600" dirty="0" err="1" smtClean="0"/>
              <a:t>Artificial</a:t>
            </a:r>
            <a:r>
              <a:rPr lang="de-DE" sz="1600" dirty="0" smtClean="0"/>
              <a:t> </a:t>
            </a:r>
            <a:r>
              <a:rPr lang="de-DE" sz="1600" dirty="0" err="1" smtClean="0"/>
              <a:t>Intelligence</a:t>
            </a:r>
            <a:endParaRPr lang="de-DE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 err="1" smtClean="0"/>
              <a:t>Standardization</a:t>
            </a:r>
            <a:r>
              <a:rPr lang="de-DE" sz="1600" dirty="0" smtClean="0"/>
              <a:t> Council </a:t>
            </a:r>
            <a:r>
              <a:rPr lang="de-DE" sz="1600" dirty="0" err="1" smtClean="0"/>
              <a:t>Industry</a:t>
            </a:r>
            <a:r>
              <a:rPr lang="de-DE" sz="1600" dirty="0" smtClean="0"/>
              <a:t> </a:t>
            </a:r>
            <a:r>
              <a:rPr lang="de-DE" sz="1600" dirty="0"/>
              <a:t>4.0</a:t>
            </a:r>
            <a:endParaRPr lang="de-DE" sz="1600" dirty="0" smtClean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Bundesnetzagentur</a:t>
            </a:r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347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AI </a:t>
            </a:r>
            <a:r>
              <a:rPr lang="de-DE" dirty="0" err="1" smtClean="0"/>
              <a:t>Standardization</a:t>
            </a:r>
            <a:r>
              <a:rPr lang="de-DE" dirty="0" smtClean="0"/>
              <a:t>: Focus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112350-7D1F-4F7B-A7EF-9C24A53D12C6}" type="slidenum">
              <a:rPr lang="de-DE" smtClean="0"/>
              <a:t>3</a:t>
            </a:fld>
            <a:endParaRPr lang="de-DE"/>
          </a:p>
        </p:txBody>
      </p:sp>
      <p:sp>
        <p:nvSpPr>
          <p:cNvPr id="7" name="Textplatzhalter 1"/>
          <p:cNvSpPr txBox="1">
            <a:spLocks/>
          </p:cNvSpPr>
          <p:nvPr/>
        </p:nvSpPr>
        <p:spPr bwMode="auto">
          <a:xfrm>
            <a:off x="801687" y="1484784"/>
            <a:ext cx="4634409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tabLst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0" algn="l" rtl="0" eaLnBrk="1" fontAlgn="base" hangingPunct="1">
              <a:spcBef>
                <a:spcPct val="20000"/>
              </a:spcBef>
              <a:spcAft>
                <a:spcPct val="0"/>
              </a:spcAft>
              <a:tabLst/>
              <a:defRPr sz="2200">
                <a:solidFill>
                  <a:schemeClr val="tx1"/>
                </a:solidFill>
                <a:latin typeface="+mn-lt"/>
              </a:defRPr>
            </a:lvl2pPr>
            <a:lvl3pPr marL="538163" indent="0" algn="l" rtl="0" eaLnBrk="1" fontAlgn="base" hangingPunct="1">
              <a:spcBef>
                <a:spcPct val="20000"/>
              </a:spcBef>
              <a:spcAft>
                <a:spcPct val="0"/>
              </a:spcAft>
              <a:tabLst/>
              <a:defRPr sz="2200">
                <a:solidFill>
                  <a:schemeClr val="tx1"/>
                </a:solidFill>
                <a:latin typeface="+mn-lt"/>
              </a:defRPr>
            </a:lvl3pPr>
            <a:lvl4pPr marL="808038" indent="-1588" algn="l" defTabSz="809625" rtl="0" eaLnBrk="1" fontAlgn="base" hangingPunct="1">
              <a:spcBef>
                <a:spcPct val="20000"/>
              </a:spcBef>
              <a:spcAft>
                <a:spcPct val="0"/>
              </a:spcAft>
              <a:tabLst/>
              <a:defRPr sz="2200">
                <a:solidFill>
                  <a:schemeClr val="tx1"/>
                </a:solidFill>
                <a:latin typeface="+mn-lt"/>
              </a:defRPr>
            </a:lvl4pPr>
            <a:lvl5pPr marL="1162050" indent="1588" algn="l" rtl="0" eaLnBrk="1" fontAlgn="base" hangingPunct="1">
              <a:spcBef>
                <a:spcPct val="20000"/>
              </a:spcBef>
              <a:spcAft>
                <a:spcPct val="0"/>
              </a:spcAft>
              <a:tabLst/>
              <a:defRPr sz="2200">
                <a:solidFill>
                  <a:schemeClr val="tx1"/>
                </a:solidFill>
                <a:latin typeface="+mn-lt"/>
              </a:defRPr>
            </a:lvl5pPr>
            <a:lvl6pPr marL="1176338" algn="l" rtl="0" eaLnBrk="1" fontAlgn="base" hangingPunct="1">
              <a:spcBef>
                <a:spcPct val="20000"/>
              </a:spcBef>
              <a:spcAft>
                <a:spcPct val="0"/>
              </a:spcAft>
              <a:tabLst>
                <a:tab pos="987425" algn="l"/>
              </a:tabLst>
              <a:defRPr sz="2200">
                <a:solidFill>
                  <a:schemeClr val="tx1"/>
                </a:solidFill>
                <a:latin typeface="+mn-lt"/>
              </a:defRPr>
            </a:lvl6pPr>
            <a:lvl7pPr marL="1633538" algn="l" rtl="0" eaLnBrk="1" fontAlgn="base" hangingPunct="1">
              <a:spcBef>
                <a:spcPct val="20000"/>
              </a:spcBef>
              <a:spcAft>
                <a:spcPct val="0"/>
              </a:spcAft>
              <a:tabLst>
                <a:tab pos="987425" algn="l"/>
              </a:tabLst>
              <a:defRPr sz="2200">
                <a:solidFill>
                  <a:schemeClr val="tx1"/>
                </a:solidFill>
                <a:latin typeface="+mn-lt"/>
              </a:defRPr>
            </a:lvl7pPr>
            <a:lvl8pPr marL="2090738" algn="l" rtl="0" eaLnBrk="1" fontAlgn="base" hangingPunct="1">
              <a:spcBef>
                <a:spcPct val="20000"/>
              </a:spcBef>
              <a:spcAft>
                <a:spcPct val="0"/>
              </a:spcAft>
              <a:tabLst>
                <a:tab pos="987425" algn="l"/>
              </a:tabLst>
              <a:defRPr sz="2200">
                <a:solidFill>
                  <a:schemeClr val="tx1"/>
                </a:solidFill>
                <a:latin typeface="+mn-lt"/>
              </a:defRPr>
            </a:lvl8pPr>
            <a:lvl9pPr marL="2547938" algn="l" rtl="0" eaLnBrk="1" fontAlgn="base" hangingPunct="1">
              <a:spcBef>
                <a:spcPct val="20000"/>
              </a:spcBef>
              <a:spcAft>
                <a:spcPct val="0"/>
              </a:spcAft>
              <a:tabLst>
                <a:tab pos="987425" algn="l"/>
              </a:tabLst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/>
              <a:t>Future </a:t>
            </a:r>
            <a:r>
              <a:rPr lang="de-DE" sz="1600" dirty="0" err="1" smtClean="0"/>
              <a:t>networks</a:t>
            </a:r>
            <a:r>
              <a:rPr lang="de-DE" sz="1600" dirty="0" smtClean="0"/>
              <a:t>: </a:t>
            </a:r>
            <a:r>
              <a:rPr lang="de-DE" sz="1600" dirty="0" err="1" smtClean="0"/>
              <a:t>Application</a:t>
            </a:r>
            <a:r>
              <a:rPr lang="de-DE" sz="1600" dirty="0" smtClean="0"/>
              <a:t> </a:t>
            </a:r>
            <a:r>
              <a:rPr lang="de-DE" sz="1600" dirty="0" err="1" smtClean="0"/>
              <a:t>scenarios</a:t>
            </a:r>
            <a:endParaRPr lang="de-DE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 err="1" smtClean="0"/>
              <a:t>Use</a:t>
            </a:r>
            <a:r>
              <a:rPr lang="de-DE" sz="1600" dirty="0" smtClean="0"/>
              <a:t> Cases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 err="1"/>
              <a:t>Requirements</a:t>
            </a:r>
            <a:r>
              <a:rPr lang="de-DE" sz="1600" dirty="0"/>
              <a:t> on AI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 smtClean="0"/>
              <a:t>semantics</a:t>
            </a:r>
            <a:endParaRPr lang="de-DE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/>
              <a:t>ML – </a:t>
            </a:r>
            <a:r>
              <a:rPr lang="de-DE" sz="1600" dirty="0" err="1"/>
              <a:t>Techniques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 smtClean="0"/>
              <a:t>communications</a:t>
            </a:r>
            <a:endParaRPr lang="de-DE" sz="1600" dirty="0" smtClean="0"/>
          </a:p>
          <a:p>
            <a:r>
              <a:rPr lang="de-DE" sz="16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 err="1"/>
              <a:t>Classification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AI – </a:t>
            </a:r>
            <a:r>
              <a:rPr lang="de-DE" sz="1600" dirty="0" err="1" smtClean="0"/>
              <a:t>Applications</a:t>
            </a:r>
            <a:endParaRPr lang="de-DE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/>
              <a:t>ML – </a:t>
            </a:r>
            <a:r>
              <a:rPr lang="de-DE" sz="1600" dirty="0" err="1"/>
              <a:t>Architectures</a:t>
            </a:r>
            <a:endParaRPr lang="de-DE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600" dirty="0"/>
          </a:p>
          <a:p>
            <a:endParaRPr lang="de-DE" kern="0" dirty="0" smtClean="0"/>
          </a:p>
          <a:p>
            <a:endParaRPr lang="de-DE" kern="0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Bundesnetzagentur</a:t>
            </a:r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39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Artificial</a:t>
            </a:r>
            <a:r>
              <a:rPr lang="de-DE" dirty="0" smtClean="0"/>
              <a:t> </a:t>
            </a:r>
            <a:r>
              <a:rPr lang="de-DE" dirty="0" err="1" smtClean="0"/>
              <a:t>Intelligence</a:t>
            </a:r>
            <a:r>
              <a:rPr lang="de-DE" dirty="0" smtClean="0"/>
              <a:t> in ICT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112350-7D1F-4F7B-A7EF-9C24A53D12C6}" type="slidenum">
              <a:rPr lang="de-DE" smtClean="0"/>
              <a:t>4</a:t>
            </a:fld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107503" y="901112"/>
            <a:ext cx="2812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 smtClean="0"/>
              <a:t>Knowledge </a:t>
            </a:r>
            <a:r>
              <a:rPr lang="de-DE" sz="1300" b="1" dirty="0" err="1" smtClean="0"/>
              <a:t>Representation</a:t>
            </a:r>
            <a:endParaRPr lang="de-DE" sz="1300" b="1" dirty="0" smtClean="0"/>
          </a:p>
          <a:p>
            <a:endParaRPr lang="de-DE" sz="1400" b="1" dirty="0" smtClean="0"/>
          </a:p>
          <a:p>
            <a:r>
              <a:rPr lang="de-DE" sz="1300" dirty="0" err="1" smtClean="0"/>
              <a:t>Ontologies</a:t>
            </a:r>
            <a:r>
              <a:rPr lang="de-DE" sz="1300" dirty="0" smtClean="0"/>
              <a:t>, </a:t>
            </a:r>
            <a:r>
              <a:rPr lang="de-DE" sz="1300" dirty="0" err="1" smtClean="0"/>
              <a:t>semantic</a:t>
            </a:r>
            <a:r>
              <a:rPr lang="de-DE" sz="1300" dirty="0" smtClean="0"/>
              <a:t> </a:t>
            </a:r>
            <a:r>
              <a:rPr lang="de-DE" sz="1300" dirty="0" err="1" smtClean="0"/>
              <a:t>networks</a:t>
            </a:r>
            <a:endParaRPr lang="de-DE" sz="1300" dirty="0"/>
          </a:p>
        </p:txBody>
      </p:sp>
      <p:sp>
        <p:nvSpPr>
          <p:cNvPr id="14" name="Textfeld 13"/>
          <p:cNvSpPr txBox="1"/>
          <p:nvPr/>
        </p:nvSpPr>
        <p:spPr>
          <a:xfrm>
            <a:off x="3302939" y="882876"/>
            <a:ext cx="22226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 err="1" smtClean="0"/>
              <a:t>Machine</a:t>
            </a:r>
            <a:r>
              <a:rPr lang="de-DE" sz="1300" b="1" dirty="0" smtClean="0"/>
              <a:t> Learning</a:t>
            </a:r>
          </a:p>
          <a:p>
            <a:r>
              <a:rPr lang="de-DE" sz="1400" b="1" dirty="0" smtClean="0"/>
              <a:t> </a:t>
            </a:r>
          </a:p>
          <a:p>
            <a:r>
              <a:rPr lang="de-DE" sz="1300" dirty="0" err="1" smtClean="0"/>
              <a:t>Neural</a:t>
            </a:r>
            <a:r>
              <a:rPr lang="de-DE" sz="1300" dirty="0" smtClean="0"/>
              <a:t> </a:t>
            </a:r>
            <a:r>
              <a:rPr lang="de-DE" sz="1300" dirty="0" err="1" smtClean="0"/>
              <a:t>networks</a:t>
            </a:r>
            <a:r>
              <a:rPr lang="de-DE" sz="1300" dirty="0" smtClean="0"/>
              <a:t>, </a:t>
            </a:r>
          </a:p>
          <a:p>
            <a:r>
              <a:rPr lang="de-DE" sz="1300" dirty="0" err="1" smtClean="0"/>
              <a:t>graph-based</a:t>
            </a:r>
            <a:r>
              <a:rPr lang="de-DE" sz="1300" dirty="0" smtClean="0"/>
              <a:t> </a:t>
            </a:r>
            <a:r>
              <a:rPr lang="de-DE" sz="1300" dirty="0" err="1"/>
              <a:t>learning</a:t>
            </a:r>
            <a:r>
              <a:rPr lang="de-DE" sz="1300" dirty="0"/>
              <a:t>, </a:t>
            </a:r>
            <a:endParaRPr lang="de-DE" sz="1300" dirty="0" smtClean="0"/>
          </a:p>
          <a:p>
            <a:r>
              <a:rPr lang="de-DE" sz="1300" dirty="0" err="1" smtClean="0"/>
              <a:t>dynamic</a:t>
            </a:r>
            <a:r>
              <a:rPr lang="de-DE" sz="1300" dirty="0" smtClean="0"/>
              <a:t> </a:t>
            </a:r>
            <a:r>
              <a:rPr lang="de-DE" sz="1300" dirty="0" err="1" smtClean="0"/>
              <a:t>programming</a:t>
            </a:r>
            <a:endParaRPr lang="de-DE" sz="1300" dirty="0"/>
          </a:p>
        </p:txBody>
      </p:sp>
      <p:grpSp>
        <p:nvGrpSpPr>
          <p:cNvPr id="15" name="Gruppieren 14"/>
          <p:cNvGrpSpPr/>
          <p:nvPr/>
        </p:nvGrpSpPr>
        <p:grpSpPr>
          <a:xfrm>
            <a:off x="2518410" y="3078305"/>
            <a:ext cx="3553372" cy="2073457"/>
            <a:chOff x="1619672" y="3021328"/>
            <a:chExt cx="5662735" cy="3024336"/>
          </a:xfrm>
        </p:grpSpPr>
        <p:grpSp>
          <p:nvGrpSpPr>
            <p:cNvPr id="16" name="Gruppieren 15"/>
            <p:cNvGrpSpPr/>
            <p:nvPr/>
          </p:nvGrpSpPr>
          <p:grpSpPr>
            <a:xfrm>
              <a:off x="2339752" y="3021328"/>
              <a:ext cx="4140155" cy="3024336"/>
              <a:chOff x="719877" y="849419"/>
              <a:chExt cx="7598610" cy="5485053"/>
            </a:xfrm>
          </p:grpSpPr>
          <p:sp>
            <p:nvSpPr>
              <p:cNvPr id="27" name="Flussdiagramm: Verbinder 26"/>
              <p:cNvSpPr/>
              <p:nvPr/>
            </p:nvSpPr>
            <p:spPr bwMode="auto">
              <a:xfrm>
                <a:off x="719877" y="1993801"/>
                <a:ext cx="457200" cy="457200"/>
              </a:xfrm>
              <a:prstGeom prst="flowChartConnector">
                <a:avLst/>
              </a:prstGeom>
              <a:noFill/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BC6D6"/>
                  </a:buClr>
                  <a:buSzPct val="80000"/>
                  <a:buFont typeface="Wingdings" pitchFamily="1" charset="2"/>
                  <a:buNone/>
                  <a:tabLst/>
                </a:pP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8" name="Flussdiagramm: Verbinder 27"/>
              <p:cNvSpPr/>
              <p:nvPr/>
            </p:nvSpPr>
            <p:spPr bwMode="auto">
              <a:xfrm>
                <a:off x="719877" y="2630159"/>
                <a:ext cx="457200" cy="457200"/>
              </a:xfrm>
              <a:prstGeom prst="flowChartConnector">
                <a:avLst/>
              </a:prstGeom>
              <a:noFill/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BC6D6"/>
                  </a:buClr>
                  <a:buSzPct val="80000"/>
                  <a:buFont typeface="Wingdings" pitchFamily="1" charset="2"/>
                  <a:buNone/>
                  <a:tabLst/>
                </a:pP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9" name="Flussdiagramm: Verbinder 28"/>
              <p:cNvSpPr/>
              <p:nvPr/>
            </p:nvSpPr>
            <p:spPr bwMode="auto">
              <a:xfrm>
                <a:off x="719877" y="3266517"/>
                <a:ext cx="457200" cy="457200"/>
              </a:xfrm>
              <a:prstGeom prst="flowChartConnector">
                <a:avLst/>
              </a:prstGeom>
              <a:noFill/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BC6D6"/>
                  </a:buClr>
                  <a:buSzPct val="80000"/>
                  <a:buFont typeface="Wingdings" pitchFamily="1" charset="2"/>
                  <a:buNone/>
                  <a:tabLst/>
                </a:pP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" name="Flussdiagramm: Verbinder 29"/>
              <p:cNvSpPr/>
              <p:nvPr/>
            </p:nvSpPr>
            <p:spPr bwMode="auto">
              <a:xfrm>
                <a:off x="719877" y="3931765"/>
                <a:ext cx="457200" cy="457200"/>
              </a:xfrm>
              <a:prstGeom prst="flowChartConnector">
                <a:avLst/>
              </a:prstGeom>
              <a:noFill/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BC6D6"/>
                  </a:buClr>
                  <a:buSzPct val="80000"/>
                  <a:buFont typeface="Wingdings" pitchFamily="1" charset="2"/>
                  <a:buNone/>
                  <a:tabLst/>
                </a:pP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" name="Flussdiagramm: Verbinder 30"/>
              <p:cNvSpPr/>
              <p:nvPr/>
            </p:nvSpPr>
            <p:spPr bwMode="auto">
              <a:xfrm>
                <a:off x="4289259" y="849419"/>
                <a:ext cx="457200" cy="457200"/>
              </a:xfrm>
              <a:prstGeom prst="flowChartConnector">
                <a:avLst/>
              </a:prstGeom>
              <a:noFill/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BC6D6"/>
                  </a:buClr>
                  <a:buSzPct val="80000"/>
                  <a:buFont typeface="Wingdings" pitchFamily="1" charset="2"/>
                  <a:buNone/>
                  <a:tabLst/>
                </a:pP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" name="Flussdiagramm: Verbinder 31"/>
              <p:cNvSpPr/>
              <p:nvPr/>
            </p:nvSpPr>
            <p:spPr bwMode="auto">
              <a:xfrm>
                <a:off x="4283968" y="1400605"/>
                <a:ext cx="457200" cy="457200"/>
              </a:xfrm>
              <a:prstGeom prst="flowChartConnector">
                <a:avLst/>
              </a:prstGeom>
              <a:noFill/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BC6D6"/>
                  </a:buClr>
                  <a:buSzPct val="80000"/>
                  <a:buFont typeface="Wingdings" pitchFamily="1" charset="2"/>
                  <a:buNone/>
                  <a:tabLst/>
                </a:pP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3" name="Flussdiagramm: Verbinder 32"/>
              <p:cNvSpPr/>
              <p:nvPr/>
            </p:nvSpPr>
            <p:spPr bwMode="auto">
              <a:xfrm>
                <a:off x="4289259" y="1960251"/>
                <a:ext cx="457200" cy="457200"/>
              </a:xfrm>
              <a:prstGeom prst="flowChartConnector">
                <a:avLst/>
              </a:prstGeom>
              <a:noFill/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BC6D6"/>
                  </a:buClr>
                  <a:buSzPct val="80000"/>
                  <a:buFont typeface="Wingdings" pitchFamily="1" charset="2"/>
                  <a:buNone/>
                  <a:tabLst/>
                </a:pP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4" name="Flussdiagramm: Verbinder 33"/>
              <p:cNvSpPr/>
              <p:nvPr/>
            </p:nvSpPr>
            <p:spPr bwMode="auto">
              <a:xfrm>
                <a:off x="4283968" y="2511437"/>
                <a:ext cx="457200" cy="457200"/>
              </a:xfrm>
              <a:prstGeom prst="flowChartConnector">
                <a:avLst/>
              </a:prstGeom>
              <a:noFill/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BC6D6"/>
                  </a:buClr>
                  <a:buSzPct val="80000"/>
                  <a:buFont typeface="Wingdings" pitchFamily="1" charset="2"/>
                  <a:buNone/>
                  <a:tabLst/>
                </a:pP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5" name="Flussdiagramm: Verbinder 34"/>
              <p:cNvSpPr/>
              <p:nvPr/>
            </p:nvSpPr>
            <p:spPr bwMode="auto">
              <a:xfrm>
                <a:off x="4289259" y="3075222"/>
                <a:ext cx="457200" cy="457200"/>
              </a:xfrm>
              <a:prstGeom prst="flowChartConnector">
                <a:avLst/>
              </a:prstGeom>
              <a:noFill/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BC6D6"/>
                  </a:buClr>
                  <a:buSzPct val="80000"/>
                  <a:buFont typeface="Wingdings" pitchFamily="1" charset="2"/>
                  <a:buNone/>
                  <a:tabLst/>
                </a:pP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6" name="Flussdiagramm: Verbinder 35"/>
              <p:cNvSpPr/>
              <p:nvPr/>
            </p:nvSpPr>
            <p:spPr bwMode="auto">
              <a:xfrm>
                <a:off x="4283968" y="3626408"/>
                <a:ext cx="457200" cy="457200"/>
              </a:xfrm>
              <a:prstGeom prst="flowChartConnector">
                <a:avLst/>
              </a:prstGeom>
              <a:noFill/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BC6D6"/>
                  </a:buClr>
                  <a:buSzPct val="80000"/>
                  <a:buFont typeface="Wingdings" pitchFamily="1" charset="2"/>
                  <a:buNone/>
                  <a:tabLst/>
                </a:pP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7" name="Flussdiagramm: Verbinder 36"/>
              <p:cNvSpPr/>
              <p:nvPr/>
            </p:nvSpPr>
            <p:spPr bwMode="auto">
              <a:xfrm>
                <a:off x="4289259" y="4186054"/>
                <a:ext cx="457200" cy="457200"/>
              </a:xfrm>
              <a:prstGeom prst="flowChartConnector">
                <a:avLst/>
              </a:prstGeom>
              <a:noFill/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BC6D6"/>
                  </a:buClr>
                  <a:buSzPct val="80000"/>
                  <a:buFont typeface="Wingdings" pitchFamily="1" charset="2"/>
                  <a:buNone/>
                  <a:tabLst/>
                </a:pP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8" name="Flussdiagramm: Verbinder 37"/>
              <p:cNvSpPr/>
              <p:nvPr/>
            </p:nvSpPr>
            <p:spPr bwMode="auto">
              <a:xfrm>
                <a:off x="4283968" y="4766440"/>
                <a:ext cx="457200" cy="457200"/>
              </a:xfrm>
              <a:prstGeom prst="flowChartConnector">
                <a:avLst/>
              </a:prstGeom>
              <a:noFill/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BC6D6"/>
                  </a:buClr>
                  <a:buSzPct val="80000"/>
                  <a:buFont typeface="Wingdings" pitchFamily="1" charset="2"/>
                  <a:buNone/>
                  <a:tabLst/>
                </a:pP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9" name="Flussdiagramm: Verbinder 38"/>
              <p:cNvSpPr/>
              <p:nvPr/>
            </p:nvSpPr>
            <p:spPr bwMode="auto">
              <a:xfrm>
                <a:off x="4289259" y="5326086"/>
                <a:ext cx="457200" cy="457200"/>
              </a:xfrm>
              <a:prstGeom prst="flowChartConnector">
                <a:avLst/>
              </a:prstGeom>
              <a:noFill/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BC6D6"/>
                  </a:buClr>
                  <a:buSzPct val="80000"/>
                  <a:buFont typeface="Wingdings" pitchFamily="1" charset="2"/>
                  <a:buNone/>
                  <a:tabLst/>
                </a:pP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0" name="Flussdiagramm: Verbinder 39"/>
              <p:cNvSpPr/>
              <p:nvPr/>
            </p:nvSpPr>
            <p:spPr bwMode="auto">
              <a:xfrm>
                <a:off x="4283968" y="5877272"/>
                <a:ext cx="457200" cy="457200"/>
              </a:xfrm>
              <a:prstGeom prst="flowChartConnector">
                <a:avLst/>
              </a:prstGeom>
              <a:noFill/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BC6D6"/>
                  </a:buClr>
                  <a:buSzPct val="80000"/>
                  <a:buFont typeface="Wingdings" pitchFamily="1" charset="2"/>
                  <a:buNone/>
                  <a:tabLst/>
                </a:pP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1" name="Flussdiagramm: Verbinder 40"/>
              <p:cNvSpPr/>
              <p:nvPr/>
            </p:nvSpPr>
            <p:spPr bwMode="auto">
              <a:xfrm>
                <a:off x="719877" y="4533376"/>
                <a:ext cx="457200" cy="457200"/>
              </a:xfrm>
              <a:prstGeom prst="flowChartConnector">
                <a:avLst/>
              </a:prstGeom>
              <a:noFill/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BC6D6"/>
                  </a:buClr>
                  <a:buSzPct val="80000"/>
                  <a:buFont typeface="Wingdings" pitchFamily="1" charset="2"/>
                  <a:buNone/>
                  <a:tabLst/>
                </a:pP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42" name="Gerader Verbinder 41"/>
              <p:cNvCxnSpPr>
                <a:stCxn id="27" idx="6"/>
                <a:endCxn id="31" idx="2"/>
              </p:cNvCxnSpPr>
              <p:nvPr/>
            </p:nvCxnSpPr>
            <p:spPr bwMode="auto">
              <a:xfrm flipV="1">
                <a:off x="1177077" y="1078019"/>
                <a:ext cx="3112182" cy="1144382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" name="Gerader Verbinder 42"/>
              <p:cNvCxnSpPr>
                <a:stCxn id="27" idx="6"/>
                <a:endCxn id="32" idx="2"/>
              </p:cNvCxnSpPr>
              <p:nvPr/>
            </p:nvCxnSpPr>
            <p:spPr bwMode="auto">
              <a:xfrm flipV="1">
                <a:off x="1177077" y="1629205"/>
                <a:ext cx="3106891" cy="59319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Gerader Verbinder 43"/>
              <p:cNvCxnSpPr>
                <a:stCxn id="27" idx="6"/>
                <a:endCxn id="33" idx="2"/>
              </p:cNvCxnSpPr>
              <p:nvPr/>
            </p:nvCxnSpPr>
            <p:spPr bwMode="auto">
              <a:xfrm flipV="1">
                <a:off x="1177077" y="2188851"/>
                <a:ext cx="3112182" cy="3355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Gerader Verbinder 44"/>
              <p:cNvCxnSpPr>
                <a:stCxn id="27" idx="6"/>
                <a:endCxn id="34" idx="2"/>
              </p:cNvCxnSpPr>
              <p:nvPr/>
            </p:nvCxnSpPr>
            <p:spPr bwMode="auto">
              <a:xfrm>
                <a:off x="1177077" y="2222401"/>
                <a:ext cx="3106891" cy="51763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Gerader Verbinder 45"/>
              <p:cNvCxnSpPr>
                <a:stCxn id="27" idx="6"/>
                <a:endCxn id="35" idx="2"/>
              </p:cNvCxnSpPr>
              <p:nvPr/>
            </p:nvCxnSpPr>
            <p:spPr bwMode="auto">
              <a:xfrm>
                <a:off x="1177077" y="2222401"/>
                <a:ext cx="3112182" cy="1081421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Gerader Verbinder 46"/>
              <p:cNvCxnSpPr>
                <a:stCxn id="27" idx="6"/>
                <a:endCxn id="36" idx="2"/>
              </p:cNvCxnSpPr>
              <p:nvPr/>
            </p:nvCxnSpPr>
            <p:spPr bwMode="auto">
              <a:xfrm>
                <a:off x="1177077" y="2222401"/>
                <a:ext cx="3106891" cy="163260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Gerader Verbinder 47"/>
              <p:cNvCxnSpPr>
                <a:endCxn id="37" idx="2"/>
              </p:cNvCxnSpPr>
              <p:nvPr/>
            </p:nvCxnSpPr>
            <p:spPr bwMode="auto">
              <a:xfrm>
                <a:off x="1171786" y="2870815"/>
                <a:ext cx="3117473" cy="1543839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Gerader Verbinder 48"/>
              <p:cNvCxnSpPr>
                <a:endCxn id="38" idx="2"/>
              </p:cNvCxnSpPr>
              <p:nvPr/>
            </p:nvCxnSpPr>
            <p:spPr bwMode="auto">
              <a:xfrm>
                <a:off x="1174431" y="3482741"/>
                <a:ext cx="3109537" cy="1512299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" name="Gerader Verbinder 49"/>
              <p:cNvCxnSpPr>
                <a:endCxn id="39" idx="2"/>
              </p:cNvCxnSpPr>
              <p:nvPr/>
            </p:nvCxnSpPr>
            <p:spPr bwMode="auto">
              <a:xfrm>
                <a:off x="1181499" y="4161204"/>
                <a:ext cx="3107760" cy="1393482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Gerader Verbinder 50"/>
              <p:cNvCxnSpPr>
                <a:stCxn id="41" idx="6"/>
                <a:endCxn id="40" idx="2"/>
              </p:cNvCxnSpPr>
              <p:nvPr/>
            </p:nvCxnSpPr>
            <p:spPr bwMode="auto">
              <a:xfrm>
                <a:off x="1177077" y="4761976"/>
                <a:ext cx="3106891" cy="134389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Gerader Verbinder 51"/>
              <p:cNvCxnSpPr>
                <a:stCxn id="28" idx="6"/>
                <a:endCxn id="31" idx="2"/>
              </p:cNvCxnSpPr>
              <p:nvPr/>
            </p:nvCxnSpPr>
            <p:spPr bwMode="auto">
              <a:xfrm flipV="1">
                <a:off x="1177077" y="1078019"/>
                <a:ext cx="3112182" cy="178074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" name="Gerader Verbinder 52"/>
              <p:cNvCxnSpPr>
                <a:stCxn id="29" idx="6"/>
                <a:endCxn id="32" idx="2"/>
              </p:cNvCxnSpPr>
              <p:nvPr/>
            </p:nvCxnSpPr>
            <p:spPr bwMode="auto">
              <a:xfrm flipV="1">
                <a:off x="1177077" y="1629205"/>
                <a:ext cx="3106891" cy="1865912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Gerader Verbinder 53"/>
              <p:cNvCxnSpPr>
                <a:stCxn id="30" idx="6"/>
                <a:endCxn id="33" idx="2"/>
              </p:cNvCxnSpPr>
              <p:nvPr/>
            </p:nvCxnSpPr>
            <p:spPr bwMode="auto">
              <a:xfrm flipV="1">
                <a:off x="1177077" y="2188851"/>
                <a:ext cx="3112182" cy="1971514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Gerader Verbinder 54"/>
              <p:cNvCxnSpPr>
                <a:stCxn id="41" idx="6"/>
                <a:endCxn id="34" idx="2"/>
              </p:cNvCxnSpPr>
              <p:nvPr/>
            </p:nvCxnSpPr>
            <p:spPr bwMode="auto">
              <a:xfrm flipV="1">
                <a:off x="1177077" y="2740037"/>
                <a:ext cx="3106891" cy="2021939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Gerader Verbinder 55"/>
              <p:cNvCxnSpPr>
                <a:stCxn id="29" idx="6"/>
                <a:endCxn id="37" idx="2"/>
              </p:cNvCxnSpPr>
              <p:nvPr/>
            </p:nvCxnSpPr>
            <p:spPr bwMode="auto">
              <a:xfrm>
                <a:off x="1177077" y="3495117"/>
                <a:ext cx="3112182" cy="91953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Gerader Verbinder 56"/>
              <p:cNvCxnSpPr>
                <a:endCxn id="32" idx="2"/>
              </p:cNvCxnSpPr>
              <p:nvPr/>
            </p:nvCxnSpPr>
            <p:spPr bwMode="auto">
              <a:xfrm flipV="1">
                <a:off x="1171786" y="1629205"/>
                <a:ext cx="3112182" cy="122281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Gerader Verbinder 57"/>
              <p:cNvCxnSpPr>
                <a:endCxn id="34" idx="2"/>
              </p:cNvCxnSpPr>
              <p:nvPr/>
            </p:nvCxnSpPr>
            <p:spPr bwMode="auto">
              <a:xfrm flipV="1">
                <a:off x="1179722" y="2740037"/>
                <a:ext cx="3104246" cy="760125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" name="Gerader Verbinder 58"/>
              <p:cNvCxnSpPr>
                <a:endCxn id="34" idx="2"/>
              </p:cNvCxnSpPr>
              <p:nvPr/>
            </p:nvCxnSpPr>
            <p:spPr bwMode="auto">
              <a:xfrm flipV="1">
                <a:off x="1177077" y="2740037"/>
                <a:ext cx="3106891" cy="1425851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Gerader Verbinder 59"/>
              <p:cNvCxnSpPr>
                <a:stCxn id="41" idx="6"/>
                <a:endCxn id="35" idx="2"/>
              </p:cNvCxnSpPr>
              <p:nvPr/>
            </p:nvCxnSpPr>
            <p:spPr bwMode="auto">
              <a:xfrm flipV="1">
                <a:off x="1177077" y="3303822"/>
                <a:ext cx="3112182" cy="1458154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1" name="Gerader Verbinder 60"/>
              <p:cNvCxnSpPr>
                <a:endCxn id="35" idx="2"/>
              </p:cNvCxnSpPr>
              <p:nvPr/>
            </p:nvCxnSpPr>
            <p:spPr bwMode="auto">
              <a:xfrm flipV="1">
                <a:off x="1169140" y="3303822"/>
                <a:ext cx="3120119" cy="854374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2" name="Gerader Verbinder 61"/>
              <p:cNvCxnSpPr>
                <a:stCxn id="41" idx="6"/>
                <a:endCxn id="36" idx="2"/>
              </p:cNvCxnSpPr>
              <p:nvPr/>
            </p:nvCxnSpPr>
            <p:spPr bwMode="auto">
              <a:xfrm flipV="1">
                <a:off x="1177077" y="3855008"/>
                <a:ext cx="3106891" cy="90696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" name="Gerader Verbinder 62"/>
              <p:cNvCxnSpPr>
                <a:stCxn id="41" idx="6"/>
                <a:endCxn id="37" idx="2"/>
              </p:cNvCxnSpPr>
              <p:nvPr/>
            </p:nvCxnSpPr>
            <p:spPr bwMode="auto">
              <a:xfrm flipV="1">
                <a:off x="1177077" y="4414654"/>
                <a:ext cx="3112182" cy="347322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" name="Gerader Verbinder 63"/>
              <p:cNvCxnSpPr>
                <a:stCxn id="41" idx="6"/>
                <a:endCxn id="38" idx="2"/>
              </p:cNvCxnSpPr>
              <p:nvPr/>
            </p:nvCxnSpPr>
            <p:spPr bwMode="auto">
              <a:xfrm>
                <a:off x="1177077" y="4761976"/>
                <a:ext cx="3106891" cy="233064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5" name="Gerader Verbinder 64"/>
              <p:cNvCxnSpPr>
                <a:stCxn id="30" idx="6"/>
              </p:cNvCxnSpPr>
              <p:nvPr/>
            </p:nvCxnSpPr>
            <p:spPr bwMode="auto">
              <a:xfrm>
                <a:off x="1177077" y="4160365"/>
                <a:ext cx="3120119" cy="82805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" name="Gerader Verbinder 65"/>
              <p:cNvCxnSpPr>
                <a:stCxn id="28" idx="6"/>
                <a:endCxn id="33" idx="2"/>
              </p:cNvCxnSpPr>
              <p:nvPr/>
            </p:nvCxnSpPr>
            <p:spPr bwMode="auto">
              <a:xfrm flipV="1">
                <a:off x="1177077" y="2188851"/>
                <a:ext cx="3112182" cy="66990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Gerader Verbinder 66"/>
              <p:cNvCxnSpPr>
                <a:stCxn id="28" idx="6"/>
                <a:endCxn id="34" idx="2"/>
              </p:cNvCxnSpPr>
              <p:nvPr/>
            </p:nvCxnSpPr>
            <p:spPr bwMode="auto">
              <a:xfrm flipV="1">
                <a:off x="1177077" y="2740037"/>
                <a:ext cx="3106891" cy="118722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Gerader Verbinder 67"/>
              <p:cNvCxnSpPr>
                <a:stCxn id="28" idx="6"/>
                <a:endCxn id="35" idx="2"/>
              </p:cNvCxnSpPr>
              <p:nvPr/>
            </p:nvCxnSpPr>
            <p:spPr bwMode="auto">
              <a:xfrm>
                <a:off x="1177077" y="2858759"/>
                <a:ext cx="3112182" cy="44506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" name="Gerader Verbinder 68"/>
              <p:cNvCxnSpPr>
                <a:stCxn id="29" idx="6"/>
                <a:endCxn id="35" idx="2"/>
              </p:cNvCxnSpPr>
              <p:nvPr/>
            </p:nvCxnSpPr>
            <p:spPr bwMode="auto">
              <a:xfrm flipV="1">
                <a:off x="1177077" y="3303822"/>
                <a:ext cx="3112182" cy="191295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0" name="Gerader Verbinder 69"/>
              <p:cNvCxnSpPr>
                <a:endCxn id="36" idx="2"/>
              </p:cNvCxnSpPr>
              <p:nvPr/>
            </p:nvCxnSpPr>
            <p:spPr bwMode="auto">
              <a:xfrm>
                <a:off x="1179722" y="3498713"/>
                <a:ext cx="3104246" cy="356295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1" name="Gerader Verbinder 70"/>
              <p:cNvCxnSpPr>
                <a:stCxn id="30" idx="6"/>
                <a:endCxn id="36" idx="2"/>
              </p:cNvCxnSpPr>
              <p:nvPr/>
            </p:nvCxnSpPr>
            <p:spPr bwMode="auto">
              <a:xfrm flipV="1">
                <a:off x="1177077" y="3855008"/>
                <a:ext cx="3106891" cy="30535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2" name="Gerader Verbinder 71"/>
              <p:cNvCxnSpPr>
                <a:endCxn id="37" idx="2"/>
              </p:cNvCxnSpPr>
              <p:nvPr/>
            </p:nvCxnSpPr>
            <p:spPr bwMode="auto">
              <a:xfrm>
                <a:off x="1209123" y="4166433"/>
                <a:ext cx="3080136" cy="248221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3" name="Gerader Verbinder 72"/>
              <p:cNvCxnSpPr>
                <a:stCxn id="41" idx="6"/>
                <a:endCxn id="39" idx="2"/>
              </p:cNvCxnSpPr>
              <p:nvPr/>
            </p:nvCxnSpPr>
            <p:spPr bwMode="auto">
              <a:xfrm>
                <a:off x="1177077" y="4761976"/>
                <a:ext cx="3112182" cy="79271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4" name="Gerader Verbinder 73"/>
              <p:cNvCxnSpPr>
                <a:stCxn id="41" idx="6"/>
                <a:endCxn id="33" idx="2"/>
              </p:cNvCxnSpPr>
              <p:nvPr/>
            </p:nvCxnSpPr>
            <p:spPr bwMode="auto">
              <a:xfrm flipV="1">
                <a:off x="1177077" y="2188851"/>
                <a:ext cx="3112182" cy="2573125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5" name="Gerader Verbinder 74"/>
              <p:cNvCxnSpPr>
                <a:stCxn id="41" idx="6"/>
                <a:endCxn id="32" idx="2"/>
              </p:cNvCxnSpPr>
              <p:nvPr/>
            </p:nvCxnSpPr>
            <p:spPr bwMode="auto">
              <a:xfrm flipV="1">
                <a:off x="1177077" y="1629205"/>
                <a:ext cx="3106891" cy="3132771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6" name="Gerader Verbinder 75"/>
              <p:cNvCxnSpPr>
                <a:stCxn id="30" idx="6"/>
                <a:endCxn id="31" idx="2"/>
              </p:cNvCxnSpPr>
              <p:nvPr/>
            </p:nvCxnSpPr>
            <p:spPr bwMode="auto">
              <a:xfrm flipV="1">
                <a:off x="1177077" y="1078019"/>
                <a:ext cx="3112182" cy="308234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7" name="Gerader Verbinder 76"/>
              <p:cNvCxnSpPr>
                <a:stCxn id="41" idx="6"/>
                <a:endCxn id="31" idx="2"/>
              </p:cNvCxnSpPr>
              <p:nvPr/>
            </p:nvCxnSpPr>
            <p:spPr bwMode="auto">
              <a:xfrm flipV="1">
                <a:off x="1177077" y="1078019"/>
                <a:ext cx="3112182" cy="368395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8" name="Gerader Verbinder 77"/>
              <p:cNvCxnSpPr>
                <a:stCxn id="28" idx="6"/>
                <a:endCxn id="36" idx="2"/>
              </p:cNvCxnSpPr>
              <p:nvPr/>
            </p:nvCxnSpPr>
            <p:spPr bwMode="auto">
              <a:xfrm>
                <a:off x="1177077" y="2858759"/>
                <a:ext cx="3106891" cy="996249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" name="Gerader Verbinder 78"/>
              <p:cNvCxnSpPr>
                <a:stCxn id="29" idx="6"/>
                <a:endCxn id="33" idx="2"/>
              </p:cNvCxnSpPr>
              <p:nvPr/>
            </p:nvCxnSpPr>
            <p:spPr bwMode="auto">
              <a:xfrm flipV="1">
                <a:off x="1177077" y="2188851"/>
                <a:ext cx="3112182" cy="130626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" name="Gerader Verbinder 79"/>
              <p:cNvCxnSpPr>
                <a:stCxn id="30" idx="6"/>
                <a:endCxn id="32" idx="2"/>
              </p:cNvCxnSpPr>
              <p:nvPr/>
            </p:nvCxnSpPr>
            <p:spPr bwMode="auto">
              <a:xfrm flipV="1">
                <a:off x="1177077" y="1629205"/>
                <a:ext cx="3106891" cy="253116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" name="Gerader Verbinder 80"/>
              <p:cNvCxnSpPr>
                <a:stCxn id="40" idx="2"/>
                <a:endCxn id="30" idx="6"/>
              </p:cNvCxnSpPr>
              <p:nvPr/>
            </p:nvCxnSpPr>
            <p:spPr bwMode="auto">
              <a:xfrm flipH="1" flipV="1">
                <a:off x="1177077" y="4160365"/>
                <a:ext cx="3106891" cy="194550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2" name="Gerader Verbinder 81"/>
              <p:cNvCxnSpPr>
                <a:stCxn id="39" idx="2"/>
                <a:endCxn id="29" idx="6"/>
              </p:cNvCxnSpPr>
              <p:nvPr/>
            </p:nvCxnSpPr>
            <p:spPr bwMode="auto">
              <a:xfrm flipH="1" flipV="1">
                <a:off x="1177077" y="3495117"/>
                <a:ext cx="3112182" cy="2059569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3" name="Gerader Verbinder 82"/>
              <p:cNvCxnSpPr>
                <a:stCxn id="38" idx="2"/>
              </p:cNvCxnSpPr>
              <p:nvPr/>
            </p:nvCxnSpPr>
            <p:spPr bwMode="auto">
              <a:xfrm flipH="1" flipV="1">
                <a:off x="1157974" y="2836706"/>
                <a:ext cx="3125994" cy="2158334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4" name="Gerader Verbinder 83"/>
              <p:cNvCxnSpPr>
                <a:stCxn id="40" idx="2"/>
                <a:endCxn id="29" idx="6"/>
              </p:cNvCxnSpPr>
              <p:nvPr/>
            </p:nvCxnSpPr>
            <p:spPr bwMode="auto">
              <a:xfrm flipH="1" flipV="1">
                <a:off x="1177077" y="3495117"/>
                <a:ext cx="3106891" cy="2610755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5" name="Gerader Verbinder 84"/>
              <p:cNvCxnSpPr>
                <a:stCxn id="40" idx="2"/>
                <a:endCxn id="28" idx="6"/>
              </p:cNvCxnSpPr>
              <p:nvPr/>
            </p:nvCxnSpPr>
            <p:spPr bwMode="auto">
              <a:xfrm flipH="1" flipV="1">
                <a:off x="1177077" y="2858759"/>
                <a:ext cx="3106891" cy="324711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6" name="Gerader Verbinder 85"/>
              <p:cNvCxnSpPr>
                <a:stCxn id="40" idx="2"/>
                <a:endCxn id="27" idx="6"/>
              </p:cNvCxnSpPr>
              <p:nvPr/>
            </p:nvCxnSpPr>
            <p:spPr bwMode="auto">
              <a:xfrm flipH="1" flipV="1">
                <a:off x="1177077" y="2222401"/>
                <a:ext cx="3106891" cy="3883471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7" name="Gerader Verbinder 86"/>
              <p:cNvCxnSpPr>
                <a:stCxn id="39" idx="2"/>
                <a:endCxn id="27" idx="6"/>
              </p:cNvCxnSpPr>
              <p:nvPr/>
            </p:nvCxnSpPr>
            <p:spPr bwMode="auto">
              <a:xfrm flipH="1" flipV="1">
                <a:off x="1177077" y="2222401"/>
                <a:ext cx="3112182" cy="3332285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8" name="Gerader Verbinder 87"/>
              <p:cNvCxnSpPr>
                <a:stCxn id="38" idx="2"/>
                <a:endCxn id="27" idx="6"/>
              </p:cNvCxnSpPr>
              <p:nvPr/>
            </p:nvCxnSpPr>
            <p:spPr bwMode="auto">
              <a:xfrm flipH="1" flipV="1">
                <a:off x="1177077" y="2222401"/>
                <a:ext cx="3106891" cy="2772639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9" name="Gerader Verbinder 88"/>
              <p:cNvCxnSpPr>
                <a:stCxn id="37" idx="2"/>
                <a:endCxn id="27" idx="6"/>
              </p:cNvCxnSpPr>
              <p:nvPr/>
            </p:nvCxnSpPr>
            <p:spPr bwMode="auto">
              <a:xfrm flipH="1" flipV="1">
                <a:off x="1177077" y="2222401"/>
                <a:ext cx="3112182" cy="219225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0" name="Gerader Verbinder 89"/>
              <p:cNvCxnSpPr>
                <a:stCxn id="29" idx="6"/>
                <a:endCxn id="31" idx="2"/>
              </p:cNvCxnSpPr>
              <p:nvPr/>
            </p:nvCxnSpPr>
            <p:spPr bwMode="auto">
              <a:xfrm flipV="1">
                <a:off x="1177077" y="1078019"/>
                <a:ext cx="3112182" cy="241709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Gerader Verbinder 90"/>
              <p:cNvCxnSpPr>
                <a:stCxn id="28" idx="6"/>
                <a:endCxn id="39" idx="2"/>
              </p:cNvCxnSpPr>
              <p:nvPr/>
            </p:nvCxnSpPr>
            <p:spPr bwMode="auto">
              <a:xfrm>
                <a:off x="1177077" y="2858759"/>
                <a:ext cx="3112182" cy="269592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2" name="Flussdiagramm: Verbinder 91"/>
              <p:cNvSpPr/>
              <p:nvPr/>
            </p:nvSpPr>
            <p:spPr bwMode="auto">
              <a:xfrm flipH="1">
                <a:off x="7861287" y="2010225"/>
                <a:ext cx="457200" cy="457200"/>
              </a:xfrm>
              <a:prstGeom prst="flowChartConnector">
                <a:avLst/>
              </a:prstGeom>
              <a:noFill/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BC6D6"/>
                  </a:buClr>
                  <a:buSzPct val="80000"/>
                  <a:buFont typeface="Wingdings" pitchFamily="1" charset="2"/>
                  <a:buNone/>
                  <a:tabLst/>
                </a:pP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3" name="Flussdiagramm: Verbinder 92"/>
              <p:cNvSpPr/>
              <p:nvPr/>
            </p:nvSpPr>
            <p:spPr bwMode="auto">
              <a:xfrm flipH="1">
                <a:off x="7861287" y="2646583"/>
                <a:ext cx="457200" cy="457200"/>
              </a:xfrm>
              <a:prstGeom prst="flowChartConnector">
                <a:avLst/>
              </a:prstGeom>
              <a:noFill/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BC6D6"/>
                  </a:buClr>
                  <a:buSzPct val="80000"/>
                  <a:buFont typeface="Wingdings" pitchFamily="1" charset="2"/>
                  <a:buNone/>
                  <a:tabLst/>
                </a:pP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4" name="Flussdiagramm: Verbinder 93"/>
              <p:cNvSpPr/>
              <p:nvPr/>
            </p:nvSpPr>
            <p:spPr bwMode="auto">
              <a:xfrm flipH="1">
                <a:off x="7861287" y="3282941"/>
                <a:ext cx="457200" cy="457200"/>
              </a:xfrm>
              <a:prstGeom prst="flowChartConnector">
                <a:avLst/>
              </a:prstGeom>
              <a:noFill/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BC6D6"/>
                  </a:buClr>
                  <a:buSzPct val="80000"/>
                  <a:buFont typeface="Wingdings" pitchFamily="1" charset="2"/>
                  <a:buNone/>
                  <a:tabLst/>
                </a:pP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5" name="Flussdiagramm: Verbinder 94"/>
              <p:cNvSpPr/>
              <p:nvPr/>
            </p:nvSpPr>
            <p:spPr bwMode="auto">
              <a:xfrm flipH="1">
                <a:off x="7861287" y="3948189"/>
                <a:ext cx="457200" cy="457200"/>
              </a:xfrm>
              <a:prstGeom prst="flowChartConnector">
                <a:avLst/>
              </a:prstGeom>
              <a:noFill/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BC6D6"/>
                  </a:buClr>
                  <a:buSzPct val="80000"/>
                  <a:buFont typeface="Wingdings" pitchFamily="1" charset="2"/>
                  <a:buNone/>
                  <a:tabLst/>
                </a:pP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6" name="Flussdiagramm: Verbinder 95"/>
              <p:cNvSpPr/>
              <p:nvPr/>
            </p:nvSpPr>
            <p:spPr bwMode="auto">
              <a:xfrm flipH="1">
                <a:off x="7861287" y="4549800"/>
                <a:ext cx="457200" cy="457200"/>
              </a:xfrm>
              <a:prstGeom prst="flowChartConnector">
                <a:avLst/>
              </a:prstGeom>
              <a:noFill/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BBC6D6"/>
                  </a:buClr>
                  <a:buSzPct val="80000"/>
                  <a:buFont typeface="Wingdings" pitchFamily="1" charset="2"/>
                  <a:buNone/>
                  <a:tabLst/>
                </a:pP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97" name="Gerader Verbinder 96"/>
              <p:cNvCxnSpPr/>
              <p:nvPr/>
            </p:nvCxnSpPr>
            <p:spPr bwMode="auto">
              <a:xfrm flipH="1" flipV="1">
                <a:off x="4754396" y="1094444"/>
                <a:ext cx="3112182" cy="1144382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8" name="Gerader Verbinder 97"/>
              <p:cNvCxnSpPr/>
              <p:nvPr/>
            </p:nvCxnSpPr>
            <p:spPr bwMode="auto">
              <a:xfrm flipH="1" flipV="1">
                <a:off x="4754396" y="1645630"/>
                <a:ext cx="3106891" cy="59319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Gerader Verbinder 98"/>
              <p:cNvCxnSpPr/>
              <p:nvPr/>
            </p:nvCxnSpPr>
            <p:spPr bwMode="auto">
              <a:xfrm flipH="1" flipV="1">
                <a:off x="4754396" y="2205276"/>
                <a:ext cx="3112182" cy="3355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0" name="Gerader Verbinder 99"/>
              <p:cNvCxnSpPr/>
              <p:nvPr/>
            </p:nvCxnSpPr>
            <p:spPr bwMode="auto">
              <a:xfrm flipH="1">
                <a:off x="4754396" y="2238826"/>
                <a:ext cx="3106891" cy="51763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1" name="Gerader Verbinder 100"/>
              <p:cNvCxnSpPr/>
              <p:nvPr/>
            </p:nvCxnSpPr>
            <p:spPr bwMode="auto">
              <a:xfrm flipH="1">
                <a:off x="4754396" y="2238826"/>
                <a:ext cx="3112182" cy="1081421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2" name="Gerader Verbinder 101"/>
              <p:cNvCxnSpPr/>
              <p:nvPr/>
            </p:nvCxnSpPr>
            <p:spPr bwMode="auto">
              <a:xfrm flipH="1">
                <a:off x="4754396" y="2238826"/>
                <a:ext cx="3106891" cy="163260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3" name="Gerader Verbinder 102"/>
              <p:cNvCxnSpPr/>
              <p:nvPr/>
            </p:nvCxnSpPr>
            <p:spPr bwMode="auto">
              <a:xfrm flipH="1">
                <a:off x="4749105" y="2887240"/>
                <a:ext cx="3117473" cy="1543839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4" name="Gerader Verbinder 103"/>
              <p:cNvCxnSpPr/>
              <p:nvPr/>
            </p:nvCxnSpPr>
            <p:spPr bwMode="auto">
              <a:xfrm flipH="1">
                <a:off x="4751750" y="3499166"/>
                <a:ext cx="3109537" cy="1512299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5" name="Gerader Verbinder 104"/>
              <p:cNvCxnSpPr/>
              <p:nvPr/>
            </p:nvCxnSpPr>
            <p:spPr bwMode="auto">
              <a:xfrm flipH="1">
                <a:off x="4758818" y="4177629"/>
                <a:ext cx="3107760" cy="1393482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6" name="Gerader Verbinder 105"/>
              <p:cNvCxnSpPr/>
              <p:nvPr/>
            </p:nvCxnSpPr>
            <p:spPr bwMode="auto">
              <a:xfrm flipH="1">
                <a:off x="4754396" y="4778401"/>
                <a:ext cx="3106891" cy="134389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7" name="Gerader Verbinder 106"/>
              <p:cNvCxnSpPr/>
              <p:nvPr/>
            </p:nvCxnSpPr>
            <p:spPr bwMode="auto">
              <a:xfrm flipH="1" flipV="1">
                <a:off x="4754396" y="1094444"/>
                <a:ext cx="3112182" cy="178074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8" name="Gerader Verbinder 107"/>
              <p:cNvCxnSpPr/>
              <p:nvPr/>
            </p:nvCxnSpPr>
            <p:spPr bwMode="auto">
              <a:xfrm flipH="1" flipV="1">
                <a:off x="4754396" y="1645630"/>
                <a:ext cx="3106891" cy="1865912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9" name="Gerader Verbinder 108"/>
              <p:cNvCxnSpPr/>
              <p:nvPr/>
            </p:nvCxnSpPr>
            <p:spPr bwMode="auto">
              <a:xfrm flipH="1" flipV="1">
                <a:off x="4754396" y="2205276"/>
                <a:ext cx="3112182" cy="1971514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0" name="Gerader Verbinder 109"/>
              <p:cNvCxnSpPr/>
              <p:nvPr/>
            </p:nvCxnSpPr>
            <p:spPr bwMode="auto">
              <a:xfrm flipH="1" flipV="1">
                <a:off x="4754396" y="2756463"/>
                <a:ext cx="3106891" cy="202193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1" name="Gerader Verbinder 110"/>
              <p:cNvCxnSpPr/>
              <p:nvPr/>
            </p:nvCxnSpPr>
            <p:spPr bwMode="auto">
              <a:xfrm flipH="1">
                <a:off x="4754396" y="3511542"/>
                <a:ext cx="3112182" cy="91953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2" name="Gerader Verbinder 111"/>
              <p:cNvCxnSpPr/>
              <p:nvPr/>
            </p:nvCxnSpPr>
            <p:spPr bwMode="auto">
              <a:xfrm flipH="1" flipV="1">
                <a:off x="4749105" y="1645630"/>
                <a:ext cx="3112182" cy="122281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3" name="Gerader Verbinder 112"/>
              <p:cNvCxnSpPr/>
              <p:nvPr/>
            </p:nvCxnSpPr>
            <p:spPr bwMode="auto">
              <a:xfrm flipH="1" flipV="1">
                <a:off x="4757041" y="2756462"/>
                <a:ext cx="3104246" cy="760125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4" name="Gerader Verbinder 113"/>
              <p:cNvCxnSpPr/>
              <p:nvPr/>
            </p:nvCxnSpPr>
            <p:spPr bwMode="auto">
              <a:xfrm flipH="1" flipV="1">
                <a:off x="4754396" y="2756462"/>
                <a:ext cx="3106891" cy="1425851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Gerader Verbinder 114"/>
              <p:cNvCxnSpPr/>
              <p:nvPr/>
            </p:nvCxnSpPr>
            <p:spPr bwMode="auto">
              <a:xfrm flipH="1" flipV="1">
                <a:off x="4754396" y="3320247"/>
                <a:ext cx="3112182" cy="1458154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" name="Gerader Verbinder 115"/>
              <p:cNvCxnSpPr/>
              <p:nvPr/>
            </p:nvCxnSpPr>
            <p:spPr bwMode="auto">
              <a:xfrm flipH="1" flipV="1">
                <a:off x="4746459" y="3320247"/>
                <a:ext cx="3120119" cy="854374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7" name="Gerader Verbinder 116"/>
              <p:cNvCxnSpPr/>
              <p:nvPr/>
            </p:nvCxnSpPr>
            <p:spPr bwMode="auto">
              <a:xfrm flipH="1" flipV="1">
                <a:off x="4754396" y="3871433"/>
                <a:ext cx="3106891" cy="90696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8" name="Gerader Verbinder 117"/>
              <p:cNvCxnSpPr/>
              <p:nvPr/>
            </p:nvCxnSpPr>
            <p:spPr bwMode="auto">
              <a:xfrm flipH="1" flipV="1">
                <a:off x="4754396" y="4431079"/>
                <a:ext cx="3112182" cy="347322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Gerader Verbinder 118"/>
              <p:cNvCxnSpPr/>
              <p:nvPr/>
            </p:nvCxnSpPr>
            <p:spPr bwMode="auto">
              <a:xfrm flipH="1">
                <a:off x="4754396" y="4778401"/>
                <a:ext cx="3106891" cy="233064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0" name="Gerader Verbinder 119"/>
              <p:cNvCxnSpPr/>
              <p:nvPr/>
            </p:nvCxnSpPr>
            <p:spPr bwMode="auto">
              <a:xfrm flipH="1">
                <a:off x="4754396" y="4176790"/>
                <a:ext cx="3120119" cy="82805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1" name="Gerader Verbinder 120"/>
              <p:cNvCxnSpPr/>
              <p:nvPr/>
            </p:nvCxnSpPr>
            <p:spPr bwMode="auto">
              <a:xfrm flipH="1" flipV="1">
                <a:off x="4754396" y="2205276"/>
                <a:ext cx="3112182" cy="66990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2" name="Gerader Verbinder 121"/>
              <p:cNvCxnSpPr/>
              <p:nvPr/>
            </p:nvCxnSpPr>
            <p:spPr bwMode="auto">
              <a:xfrm flipH="1" flipV="1">
                <a:off x="4754396" y="2756462"/>
                <a:ext cx="3106891" cy="118722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Gerader Verbinder 122"/>
              <p:cNvCxnSpPr/>
              <p:nvPr/>
            </p:nvCxnSpPr>
            <p:spPr bwMode="auto">
              <a:xfrm flipH="1">
                <a:off x="4754396" y="2875184"/>
                <a:ext cx="3112182" cy="44506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4" name="Gerader Verbinder 123"/>
              <p:cNvCxnSpPr/>
              <p:nvPr/>
            </p:nvCxnSpPr>
            <p:spPr bwMode="auto">
              <a:xfrm flipH="1" flipV="1">
                <a:off x="4754396" y="3320248"/>
                <a:ext cx="3112182" cy="191294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" name="Gerader Verbinder 124"/>
              <p:cNvCxnSpPr/>
              <p:nvPr/>
            </p:nvCxnSpPr>
            <p:spPr bwMode="auto">
              <a:xfrm flipH="1">
                <a:off x="4757041" y="3515138"/>
                <a:ext cx="3104246" cy="356295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6" name="Gerader Verbinder 125"/>
              <p:cNvCxnSpPr/>
              <p:nvPr/>
            </p:nvCxnSpPr>
            <p:spPr bwMode="auto">
              <a:xfrm flipH="1" flipV="1">
                <a:off x="4754396" y="3871434"/>
                <a:ext cx="3106891" cy="30535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Gerader Verbinder 126"/>
              <p:cNvCxnSpPr/>
              <p:nvPr/>
            </p:nvCxnSpPr>
            <p:spPr bwMode="auto">
              <a:xfrm flipH="1">
                <a:off x="4786442" y="4182858"/>
                <a:ext cx="3080136" cy="248221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8" name="Gerader Verbinder 127"/>
              <p:cNvCxnSpPr/>
              <p:nvPr/>
            </p:nvCxnSpPr>
            <p:spPr bwMode="auto">
              <a:xfrm flipH="1">
                <a:off x="4754396" y="4778401"/>
                <a:ext cx="3112182" cy="79271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9" name="Gerader Verbinder 128"/>
              <p:cNvCxnSpPr/>
              <p:nvPr/>
            </p:nvCxnSpPr>
            <p:spPr bwMode="auto">
              <a:xfrm flipH="1" flipV="1">
                <a:off x="4754396" y="2205277"/>
                <a:ext cx="3112182" cy="2573124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0" name="Gerader Verbinder 129"/>
              <p:cNvCxnSpPr/>
              <p:nvPr/>
            </p:nvCxnSpPr>
            <p:spPr bwMode="auto">
              <a:xfrm flipH="1" flipV="1">
                <a:off x="4754396" y="1645631"/>
                <a:ext cx="3106891" cy="313277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Gerader Verbinder 130"/>
              <p:cNvCxnSpPr/>
              <p:nvPr/>
            </p:nvCxnSpPr>
            <p:spPr bwMode="auto">
              <a:xfrm flipH="1" flipV="1">
                <a:off x="4754396" y="1094444"/>
                <a:ext cx="3112182" cy="308234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2" name="Gerader Verbinder 131"/>
              <p:cNvCxnSpPr/>
              <p:nvPr/>
            </p:nvCxnSpPr>
            <p:spPr bwMode="auto">
              <a:xfrm flipH="1" flipV="1">
                <a:off x="4754396" y="1094445"/>
                <a:ext cx="3112182" cy="368395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3" name="Gerader Verbinder 132"/>
              <p:cNvCxnSpPr/>
              <p:nvPr/>
            </p:nvCxnSpPr>
            <p:spPr bwMode="auto">
              <a:xfrm flipH="1">
                <a:off x="4754396" y="2875184"/>
                <a:ext cx="3106891" cy="996249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4" name="Gerader Verbinder 133"/>
              <p:cNvCxnSpPr/>
              <p:nvPr/>
            </p:nvCxnSpPr>
            <p:spPr bwMode="auto">
              <a:xfrm flipH="1" flipV="1">
                <a:off x="4754396" y="2205276"/>
                <a:ext cx="3112182" cy="130626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Gerader Verbinder 134"/>
              <p:cNvCxnSpPr/>
              <p:nvPr/>
            </p:nvCxnSpPr>
            <p:spPr bwMode="auto">
              <a:xfrm flipH="1" flipV="1">
                <a:off x="4754396" y="1645630"/>
                <a:ext cx="3106891" cy="253116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6" name="Gerader Verbinder 135"/>
              <p:cNvCxnSpPr/>
              <p:nvPr/>
            </p:nvCxnSpPr>
            <p:spPr bwMode="auto">
              <a:xfrm flipV="1">
                <a:off x="4754396" y="4176790"/>
                <a:ext cx="3106892" cy="194550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7" name="Gerader Verbinder 136"/>
              <p:cNvCxnSpPr/>
              <p:nvPr/>
            </p:nvCxnSpPr>
            <p:spPr bwMode="auto">
              <a:xfrm flipV="1">
                <a:off x="4754396" y="3511542"/>
                <a:ext cx="3112182" cy="205957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8" name="Gerader Verbinder 137"/>
              <p:cNvCxnSpPr/>
              <p:nvPr/>
            </p:nvCxnSpPr>
            <p:spPr bwMode="auto">
              <a:xfrm flipV="1">
                <a:off x="4735293" y="2853131"/>
                <a:ext cx="3125994" cy="2158334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9" name="Gerader Verbinder 138"/>
              <p:cNvCxnSpPr/>
              <p:nvPr/>
            </p:nvCxnSpPr>
            <p:spPr bwMode="auto">
              <a:xfrm flipV="1">
                <a:off x="4754396" y="3511542"/>
                <a:ext cx="3106892" cy="261075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0" name="Gerader Verbinder 139"/>
              <p:cNvCxnSpPr/>
              <p:nvPr/>
            </p:nvCxnSpPr>
            <p:spPr bwMode="auto">
              <a:xfrm flipV="1">
                <a:off x="4754396" y="2875184"/>
                <a:ext cx="3106892" cy="3247114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1" name="Gerader Verbinder 140"/>
              <p:cNvCxnSpPr/>
              <p:nvPr/>
            </p:nvCxnSpPr>
            <p:spPr bwMode="auto">
              <a:xfrm flipV="1">
                <a:off x="4754396" y="2238826"/>
                <a:ext cx="3106892" cy="3883472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2" name="Gerader Verbinder 141"/>
              <p:cNvCxnSpPr/>
              <p:nvPr/>
            </p:nvCxnSpPr>
            <p:spPr bwMode="auto">
              <a:xfrm flipV="1">
                <a:off x="4754396" y="2238826"/>
                <a:ext cx="3112182" cy="333228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3" name="Gerader Verbinder 142"/>
              <p:cNvCxnSpPr/>
              <p:nvPr/>
            </p:nvCxnSpPr>
            <p:spPr bwMode="auto">
              <a:xfrm flipV="1">
                <a:off x="4754396" y="2238826"/>
                <a:ext cx="3106892" cy="277264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4" name="Gerader Verbinder 143"/>
              <p:cNvCxnSpPr/>
              <p:nvPr/>
            </p:nvCxnSpPr>
            <p:spPr bwMode="auto">
              <a:xfrm flipV="1">
                <a:off x="4754396" y="2238826"/>
                <a:ext cx="3112182" cy="2192254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5" name="Gerader Verbinder 144"/>
              <p:cNvCxnSpPr/>
              <p:nvPr/>
            </p:nvCxnSpPr>
            <p:spPr bwMode="auto">
              <a:xfrm flipH="1" flipV="1">
                <a:off x="4754396" y="1094444"/>
                <a:ext cx="3112182" cy="241709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6" name="Gerader Verbinder 145"/>
              <p:cNvCxnSpPr/>
              <p:nvPr/>
            </p:nvCxnSpPr>
            <p:spPr bwMode="auto">
              <a:xfrm flipH="1">
                <a:off x="4754396" y="2875184"/>
                <a:ext cx="3112182" cy="269592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7" name="Gerade Verbindung mit Pfeil 16"/>
            <p:cNvCxnSpPr/>
            <p:nvPr/>
          </p:nvCxnSpPr>
          <p:spPr bwMode="auto">
            <a:xfrm>
              <a:off x="1619672" y="4144937"/>
              <a:ext cx="622175" cy="0"/>
            </a:xfrm>
            <a:prstGeom prst="straightConnector1">
              <a:avLst/>
            </a:prstGeom>
            <a:noFill/>
            <a:ln w="571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Gerade Verbindung mit Pfeil 17"/>
            <p:cNvCxnSpPr/>
            <p:nvPr/>
          </p:nvCxnSpPr>
          <p:spPr bwMode="auto">
            <a:xfrm>
              <a:off x="1619672" y="4500676"/>
              <a:ext cx="622175" cy="2744"/>
            </a:xfrm>
            <a:prstGeom prst="straightConnector1">
              <a:avLst/>
            </a:prstGeom>
            <a:noFill/>
            <a:ln w="571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Gerade Verbindung mit Pfeil 18"/>
            <p:cNvCxnSpPr/>
            <p:nvPr/>
          </p:nvCxnSpPr>
          <p:spPr bwMode="auto">
            <a:xfrm>
              <a:off x="1619672" y="4854771"/>
              <a:ext cx="622175" cy="0"/>
            </a:xfrm>
            <a:prstGeom prst="straightConnector1">
              <a:avLst/>
            </a:prstGeom>
            <a:noFill/>
            <a:ln w="571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" name="Gerade Verbindung mit Pfeil 19"/>
            <p:cNvCxnSpPr/>
            <p:nvPr/>
          </p:nvCxnSpPr>
          <p:spPr bwMode="auto">
            <a:xfrm>
              <a:off x="1619672" y="5178625"/>
              <a:ext cx="622175" cy="9056"/>
            </a:xfrm>
            <a:prstGeom prst="straightConnector1">
              <a:avLst/>
            </a:prstGeom>
            <a:noFill/>
            <a:ln w="571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" name="Gerade Verbindung mit Pfeil 20"/>
            <p:cNvCxnSpPr/>
            <p:nvPr/>
          </p:nvCxnSpPr>
          <p:spPr bwMode="auto">
            <a:xfrm>
              <a:off x="1619672" y="3807415"/>
              <a:ext cx="622175" cy="0"/>
            </a:xfrm>
            <a:prstGeom prst="straightConnector1">
              <a:avLst/>
            </a:prstGeom>
            <a:noFill/>
            <a:ln w="571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Gerade Verbindung mit Pfeil 21"/>
            <p:cNvCxnSpPr/>
            <p:nvPr/>
          </p:nvCxnSpPr>
          <p:spPr bwMode="auto">
            <a:xfrm>
              <a:off x="6660232" y="4112990"/>
              <a:ext cx="622175" cy="0"/>
            </a:xfrm>
            <a:prstGeom prst="straightConnector1">
              <a:avLst/>
            </a:prstGeom>
            <a:noFill/>
            <a:ln w="571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Gerade Verbindung mit Pfeil 22"/>
            <p:cNvCxnSpPr/>
            <p:nvPr/>
          </p:nvCxnSpPr>
          <p:spPr bwMode="auto">
            <a:xfrm>
              <a:off x="6660232" y="4468729"/>
              <a:ext cx="622175" cy="2744"/>
            </a:xfrm>
            <a:prstGeom prst="straightConnector1">
              <a:avLst/>
            </a:prstGeom>
            <a:noFill/>
            <a:ln w="571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Gerade Verbindung mit Pfeil 23"/>
            <p:cNvCxnSpPr/>
            <p:nvPr/>
          </p:nvCxnSpPr>
          <p:spPr bwMode="auto">
            <a:xfrm>
              <a:off x="6660232" y="4822824"/>
              <a:ext cx="622175" cy="0"/>
            </a:xfrm>
            <a:prstGeom prst="straightConnector1">
              <a:avLst/>
            </a:prstGeom>
            <a:noFill/>
            <a:ln w="571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5" name="Gerade Verbindung mit Pfeil 24"/>
            <p:cNvCxnSpPr/>
            <p:nvPr/>
          </p:nvCxnSpPr>
          <p:spPr bwMode="auto">
            <a:xfrm>
              <a:off x="6660232" y="5146678"/>
              <a:ext cx="622175" cy="9056"/>
            </a:xfrm>
            <a:prstGeom prst="straightConnector1">
              <a:avLst/>
            </a:prstGeom>
            <a:noFill/>
            <a:ln w="571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Gerade Verbindung mit Pfeil 25"/>
            <p:cNvCxnSpPr/>
            <p:nvPr/>
          </p:nvCxnSpPr>
          <p:spPr bwMode="auto">
            <a:xfrm>
              <a:off x="6660232" y="3775468"/>
              <a:ext cx="622175" cy="0"/>
            </a:xfrm>
            <a:prstGeom prst="straightConnector1">
              <a:avLst/>
            </a:prstGeom>
            <a:noFill/>
            <a:ln w="571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47" name="Gruppieren 146"/>
          <p:cNvGrpSpPr/>
          <p:nvPr/>
        </p:nvGrpSpPr>
        <p:grpSpPr>
          <a:xfrm>
            <a:off x="38069" y="2393645"/>
            <a:ext cx="2085012" cy="3064372"/>
            <a:chOff x="167692" y="2257361"/>
            <a:chExt cx="3766660" cy="5181822"/>
          </a:xfrm>
        </p:grpSpPr>
        <p:pic>
          <p:nvPicPr>
            <p:cNvPr id="148" name="Grafik 14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49789" y="4100299"/>
              <a:ext cx="1484563" cy="992638"/>
            </a:xfrm>
            <a:prstGeom prst="rect">
              <a:avLst/>
            </a:prstGeom>
          </p:spPr>
        </p:pic>
        <p:sp>
          <p:nvSpPr>
            <p:cNvPr id="149" name="Textfeld 148"/>
            <p:cNvSpPr txBox="1"/>
            <p:nvPr/>
          </p:nvSpPr>
          <p:spPr>
            <a:xfrm>
              <a:off x="167692" y="4345573"/>
              <a:ext cx="1732206" cy="4944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300" dirty="0"/>
                <a:t>Radar</a:t>
              </a:r>
            </a:p>
          </p:txBody>
        </p:sp>
        <p:pic>
          <p:nvPicPr>
            <p:cNvPr id="150" name="Grafik 149"/>
            <p:cNvPicPr>
              <a:picLocks noChangeAspect="1"/>
            </p:cNvPicPr>
            <p:nvPr/>
          </p:nvPicPr>
          <p:blipFill rotWithShape="1">
            <a:blip r:embed="rId3"/>
            <a:srcRect t="21379"/>
            <a:stretch/>
          </p:blipFill>
          <p:spPr>
            <a:xfrm>
              <a:off x="2272318" y="2257361"/>
              <a:ext cx="1484563" cy="1602274"/>
            </a:xfrm>
            <a:prstGeom prst="rect">
              <a:avLst/>
            </a:prstGeom>
          </p:spPr>
        </p:pic>
        <p:sp>
          <p:nvSpPr>
            <p:cNvPr id="151" name="Textfeld 150"/>
            <p:cNvSpPr txBox="1"/>
            <p:nvPr/>
          </p:nvSpPr>
          <p:spPr>
            <a:xfrm>
              <a:off x="190135" y="2703030"/>
              <a:ext cx="2114349" cy="4944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300" dirty="0" err="1"/>
                <a:t>Weather</a:t>
              </a:r>
              <a:endParaRPr lang="de-DE" sz="1300" dirty="0"/>
            </a:p>
          </p:txBody>
        </p:sp>
        <p:pic>
          <p:nvPicPr>
            <p:cNvPr id="152" name="Grafik 151"/>
            <p:cNvPicPr>
              <a:picLocks noChangeAspect="1"/>
            </p:cNvPicPr>
            <p:nvPr/>
          </p:nvPicPr>
          <p:blipFill rotWithShape="1">
            <a:blip r:embed="rId4"/>
            <a:srcRect r="48165"/>
            <a:stretch/>
          </p:blipFill>
          <p:spPr>
            <a:xfrm>
              <a:off x="2752215" y="5382848"/>
              <a:ext cx="992637" cy="922362"/>
            </a:xfrm>
            <a:prstGeom prst="rect">
              <a:avLst/>
            </a:prstGeom>
          </p:spPr>
        </p:pic>
        <p:pic>
          <p:nvPicPr>
            <p:cNvPr id="153" name="Grafik 15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21619" y="6797922"/>
              <a:ext cx="878440" cy="641261"/>
            </a:xfrm>
            <a:prstGeom prst="rect">
              <a:avLst/>
            </a:prstGeom>
          </p:spPr>
        </p:pic>
        <p:sp>
          <p:nvSpPr>
            <p:cNvPr id="154" name="Textfeld 153"/>
            <p:cNvSpPr txBox="1"/>
            <p:nvPr/>
          </p:nvSpPr>
          <p:spPr>
            <a:xfrm>
              <a:off x="167692" y="5437717"/>
              <a:ext cx="1796033" cy="4944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300" dirty="0"/>
                <a:t>LIDAR</a:t>
              </a:r>
            </a:p>
          </p:txBody>
        </p:sp>
        <p:sp>
          <p:nvSpPr>
            <p:cNvPr id="155" name="Textfeld 154"/>
            <p:cNvSpPr txBox="1"/>
            <p:nvPr/>
          </p:nvSpPr>
          <p:spPr>
            <a:xfrm>
              <a:off x="167692" y="6600002"/>
              <a:ext cx="2019478" cy="4944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300" dirty="0" err="1"/>
                <a:t>Camera</a:t>
              </a:r>
              <a:endParaRPr lang="de-DE" sz="1300" dirty="0"/>
            </a:p>
          </p:txBody>
        </p:sp>
      </p:grpSp>
      <p:sp>
        <p:nvSpPr>
          <p:cNvPr id="156" name="Textfeld 155"/>
          <p:cNvSpPr txBox="1"/>
          <p:nvPr/>
        </p:nvSpPr>
        <p:spPr>
          <a:xfrm>
            <a:off x="6435040" y="3316195"/>
            <a:ext cx="281218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de-DE" sz="1300" dirty="0" err="1"/>
              <a:t>Spectral</a:t>
            </a:r>
            <a:r>
              <a:rPr lang="de-DE" sz="1300" dirty="0"/>
              <a:t> </a:t>
            </a:r>
            <a:r>
              <a:rPr lang="de-DE" sz="1300" dirty="0" err="1"/>
              <a:t>efficiency</a:t>
            </a:r>
            <a:endParaRPr lang="de-DE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pPr indent="-285750">
              <a:buFont typeface="Arial" panose="020B0604020202020204" pitchFamily="34" charset="0"/>
              <a:buChar char="•"/>
            </a:pPr>
            <a:r>
              <a:rPr lang="de-DE" sz="1300" dirty="0"/>
              <a:t>Transmission power</a:t>
            </a:r>
          </a:p>
          <a:p>
            <a:pPr indent="-285750">
              <a:buFont typeface="Arial" panose="020B0604020202020204" pitchFamily="34" charset="0"/>
              <a:buChar char="•"/>
            </a:pPr>
            <a:endParaRPr lang="de-DE" sz="1300" dirty="0"/>
          </a:p>
          <a:p>
            <a:pPr indent="-285750">
              <a:buFont typeface="Arial" panose="020B0604020202020204" pitchFamily="34" charset="0"/>
              <a:buChar char="•"/>
            </a:pPr>
            <a:r>
              <a:rPr lang="de-DE" sz="1300" dirty="0"/>
              <a:t>Data </a:t>
            </a:r>
            <a:r>
              <a:rPr lang="de-DE" sz="1300" dirty="0" err="1"/>
              <a:t>flow</a:t>
            </a:r>
            <a:r>
              <a:rPr lang="de-DE" sz="1300" dirty="0"/>
              <a:t> </a:t>
            </a:r>
            <a:r>
              <a:rPr lang="de-DE" sz="1300" dirty="0" err="1"/>
              <a:t>classification</a:t>
            </a:r>
            <a:endParaRPr lang="de-DE" sz="1300" dirty="0"/>
          </a:p>
          <a:p>
            <a:pPr indent="-285750">
              <a:buFont typeface="Arial" panose="020B0604020202020204" pitchFamily="34" charset="0"/>
              <a:buChar char="•"/>
            </a:pPr>
            <a:endParaRPr lang="de-DE" sz="1300" dirty="0"/>
          </a:p>
          <a:p>
            <a:pPr indent="-285750">
              <a:buFont typeface="Arial" panose="020B0604020202020204" pitchFamily="34" charset="0"/>
              <a:buChar char="•"/>
            </a:pPr>
            <a:r>
              <a:rPr lang="de-DE" sz="1300" dirty="0"/>
              <a:t>Traffic </a:t>
            </a:r>
            <a:r>
              <a:rPr lang="de-DE" sz="1300" dirty="0" err="1"/>
              <a:t>forecasting</a:t>
            </a:r>
            <a:endParaRPr lang="de-DE" sz="1300" dirty="0"/>
          </a:p>
        </p:txBody>
      </p:sp>
      <p:cxnSp>
        <p:nvCxnSpPr>
          <p:cNvPr id="157" name="Gerader Verbinder 156"/>
          <p:cNvCxnSpPr/>
          <p:nvPr/>
        </p:nvCxnSpPr>
        <p:spPr bwMode="auto">
          <a:xfrm flipH="1">
            <a:off x="2331047" y="2807711"/>
            <a:ext cx="21043" cy="3140737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lgDashDot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Gerader Verbinder 157"/>
          <p:cNvCxnSpPr/>
          <p:nvPr/>
        </p:nvCxnSpPr>
        <p:spPr bwMode="auto">
          <a:xfrm>
            <a:off x="2960712" y="819869"/>
            <a:ext cx="0" cy="1987842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lgDashDot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Gerader Verbinder 158"/>
          <p:cNvCxnSpPr/>
          <p:nvPr/>
        </p:nvCxnSpPr>
        <p:spPr bwMode="auto">
          <a:xfrm flipH="1">
            <a:off x="2346412" y="2807711"/>
            <a:ext cx="580586" cy="3858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lgDashDot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0" name="Gerader Verbinder 159"/>
          <p:cNvCxnSpPr/>
          <p:nvPr/>
        </p:nvCxnSpPr>
        <p:spPr bwMode="auto">
          <a:xfrm flipH="1">
            <a:off x="6283247" y="2807711"/>
            <a:ext cx="14376" cy="3206795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lgDashDot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Gerader Verbinder 160"/>
          <p:cNvCxnSpPr/>
          <p:nvPr/>
        </p:nvCxnSpPr>
        <p:spPr bwMode="auto">
          <a:xfrm>
            <a:off x="5671067" y="831633"/>
            <a:ext cx="0" cy="1987842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lgDashDot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Gerader Verbinder 161"/>
          <p:cNvCxnSpPr/>
          <p:nvPr/>
        </p:nvCxnSpPr>
        <p:spPr bwMode="auto">
          <a:xfrm flipH="1">
            <a:off x="5702661" y="2819475"/>
            <a:ext cx="580586" cy="3858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lgDashDotDot"/>
            <a:round/>
            <a:headEnd type="none" w="med" len="med"/>
            <a:tailEnd type="none" w="med" len="med"/>
          </a:ln>
          <a:effectLst/>
        </p:spPr>
      </p:cxnSp>
      <p:pic>
        <p:nvPicPr>
          <p:cNvPr id="163" name="Grafik 16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15095" y="5051775"/>
            <a:ext cx="662769" cy="1204864"/>
          </a:xfrm>
          <a:prstGeom prst="rect">
            <a:avLst/>
          </a:prstGeom>
        </p:spPr>
      </p:pic>
      <p:sp>
        <p:nvSpPr>
          <p:cNvPr id="164" name="Rechteck 163"/>
          <p:cNvSpPr/>
          <p:nvPr/>
        </p:nvSpPr>
        <p:spPr>
          <a:xfrm>
            <a:off x="304572" y="6085102"/>
            <a:ext cx="555637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300" dirty="0" err="1"/>
              <a:t>Aldebaro</a:t>
            </a:r>
            <a:r>
              <a:rPr lang="de-DE" sz="1300" dirty="0"/>
              <a:t> </a:t>
            </a:r>
            <a:r>
              <a:rPr lang="de-DE" sz="1300" dirty="0" err="1"/>
              <a:t>Klautau</a:t>
            </a:r>
            <a:r>
              <a:rPr lang="de-DE" sz="1300" dirty="0"/>
              <a:t>: ML5G </a:t>
            </a:r>
            <a:r>
              <a:rPr lang="de-DE" sz="1300" dirty="0" err="1"/>
              <a:t>applications</a:t>
            </a:r>
            <a:r>
              <a:rPr lang="de-DE" sz="1300" dirty="0"/>
              <a:t> </a:t>
            </a:r>
            <a:r>
              <a:rPr lang="de-DE" sz="1300" dirty="0" err="1"/>
              <a:t>using</a:t>
            </a:r>
            <a:r>
              <a:rPr lang="de-DE" sz="1300" dirty="0"/>
              <a:t> </a:t>
            </a:r>
            <a:r>
              <a:rPr lang="de-DE" sz="1300" dirty="0" err="1"/>
              <a:t>Raymobtime</a:t>
            </a:r>
            <a:r>
              <a:rPr lang="de-DE" sz="1300" dirty="0"/>
              <a:t> </a:t>
            </a:r>
          </a:p>
        </p:txBody>
      </p:sp>
      <p:sp>
        <p:nvSpPr>
          <p:cNvPr id="165" name="Textfeld 164"/>
          <p:cNvSpPr txBox="1"/>
          <p:nvPr/>
        </p:nvSpPr>
        <p:spPr>
          <a:xfrm>
            <a:off x="6599228" y="880356"/>
            <a:ext cx="20772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 err="1" smtClean="0"/>
              <a:t>Decision</a:t>
            </a:r>
            <a:r>
              <a:rPr lang="de-DE" sz="1300" b="1" dirty="0" smtClean="0"/>
              <a:t> </a:t>
            </a:r>
            <a:r>
              <a:rPr lang="de-DE" sz="1300" b="1" dirty="0"/>
              <a:t>M</a:t>
            </a:r>
            <a:r>
              <a:rPr lang="de-DE" sz="1300" b="1" dirty="0" smtClean="0"/>
              <a:t>aking</a:t>
            </a:r>
          </a:p>
          <a:p>
            <a:endParaRPr lang="de-DE" sz="1400" dirty="0" smtClean="0"/>
          </a:p>
          <a:p>
            <a:r>
              <a:rPr lang="de-DE" sz="1300" dirty="0" err="1" smtClean="0"/>
              <a:t>Decision</a:t>
            </a:r>
            <a:r>
              <a:rPr lang="de-DE" sz="1300" dirty="0" smtClean="0"/>
              <a:t> </a:t>
            </a:r>
            <a:r>
              <a:rPr lang="de-DE" sz="1300" dirty="0" err="1" smtClean="0"/>
              <a:t>networks</a:t>
            </a:r>
            <a:r>
              <a:rPr lang="de-DE" sz="1300" dirty="0" smtClean="0"/>
              <a:t>, </a:t>
            </a:r>
          </a:p>
          <a:p>
            <a:r>
              <a:rPr lang="de-DE" sz="1300" dirty="0" err="1" smtClean="0"/>
              <a:t>iteration</a:t>
            </a:r>
            <a:r>
              <a:rPr lang="de-DE" sz="1300" dirty="0" smtClean="0"/>
              <a:t> </a:t>
            </a:r>
            <a:r>
              <a:rPr lang="de-DE" sz="1300" dirty="0" err="1" smtClean="0"/>
              <a:t>models</a:t>
            </a:r>
            <a:r>
              <a:rPr lang="de-DE" sz="1300" dirty="0" smtClean="0"/>
              <a:t>,</a:t>
            </a:r>
            <a:r>
              <a:rPr lang="de-DE" sz="1300" dirty="0"/>
              <a:t> </a:t>
            </a:r>
            <a:endParaRPr lang="de-DE" sz="1300" dirty="0" smtClean="0"/>
          </a:p>
          <a:p>
            <a:r>
              <a:rPr lang="de-DE" sz="1300" dirty="0" smtClean="0"/>
              <a:t>expert </a:t>
            </a:r>
            <a:r>
              <a:rPr lang="de-DE" sz="1300" smtClean="0"/>
              <a:t>systems</a:t>
            </a:r>
            <a:endParaRPr lang="de-DE" sz="1300" dirty="0" smtClean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Bundesnetzagentur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91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1687" y="52388"/>
            <a:ext cx="6290593" cy="496887"/>
          </a:xfrm>
        </p:spPr>
        <p:txBody>
          <a:bodyPr/>
          <a:lstStyle/>
          <a:p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Activities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112350-7D1F-4F7B-A7EF-9C24A53D12C6}" type="slidenum">
              <a:rPr lang="de-DE" smtClean="0"/>
              <a:t>5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815863"/>
            <a:ext cx="2520280" cy="504056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992" y="907797"/>
            <a:ext cx="3785171" cy="4983412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896373" y="6076445"/>
            <a:ext cx="6657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Source: Schmid et al.: Managing </a:t>
            </a:r>
            <a:r>
              <a:rPr lang="de-DE" sz="1200" dirty="0" err="1" smtClean="0"/>
              <a:t>and</a:t>
            </a:r>
            <a:r>
              <a:rPr lang="de-DE" sz="1200" dirty="0" smtClean="0"/>
              <a:t> Understanding </a:t>
            </a:r>
            <a:r>
              <a:rPr lang="de-DE" sz="1200" dirty="0" err="1" smtClean="0"/>
              <a:t>Artificial</a:t>
            </a:r>
            <a:r>
              <a:rPr lang="de-DE" sz="1200" dirty="0" smtClean="0"/>
              <a:t> </a:t>
            </a:r>
            <a:r>
              <a:rPr lang="de-DE" sz="1200" dirty="0" err="1" smtClean="0"/>
              <a:t>Intelligence</a:t>
            </a:r>
            <a:r>
              <a:rPr lang="de-DE" sz="1200" dirty="0" smtClean="0"/>
              <a:t> Solutions</a:t>
            </a:r>
            <a:endParaRPr lang="en-GB" sz="1200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Bundesnetzagentur</a:t>
            </a:r>
            <a:endParaRPr lang="de-DE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94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1687" y="52388"/>
            <a:ext cx="6290593" cy="496887"/>
          </a:xfrm>
        </p:spPr>
        <p:txBody>
          <a:bodyPr/>
          <a:lstStyle/>
          <a:p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Activities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112350-7D1F-4F7B-A7EF-9C24A53D12C6}" type="slidenum">
              <a:rPr lang="de-DE" smtClean="0"/>
              <a:t>6</a:t>
            </a:fld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370963" y="-924562"/>
            <a:ext cx="4536505" cy="8491102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1043608" y="5949280"/>
            <a:ext cx="6657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Source: Schmid et al.: Managing </a:t>
            </a:r>
            <a:r>
              <a:rPr lang="de-DE" sz="1200" dirty="0" err="1" smtClean="0"/>
              <a:t>and</a:t>
            </a:r>
            <a:r>
              <a:rPr lang="de-DE" sz="1200" dirty="0" smtClean="0"/>
              <a:t> Understanding </a:t>
            </a:r>
            <a:r>
              <a:rPr lang="de-DE" sz="1200" dirty="0" err="1" smtClean="0"/>
              <a:t>Artificial</a:t>
            </a:r>
            <a:r>
              <a:rPr lang="de-DE" sz="1200" dirty="0" smtClean="0"/>
              <a:t> </a:t>
            </a:r>
            <a:r>
              <a:rPr lang="de-DE" sz="1200" dirty="0" err="1" smtClean="0"/>
              <a:t>Intelligence</a:t>
            </a:r>
            <a:r>
              <a:rPr lang="de-DE" sz="1200" dirty="0" smtClean="0"/>
              <a:t> Solutions</a:t>
            </a:r>
            <a:endParaRPr lang="en-GB" sz="1200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Bundesnetzagentur</a:t>
            </a:r>
            <a:endParaRPr lang="de-DE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3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1687" y="52388"/>
            <a:ext cx="6290593" cy="496887"/>
          </a:xfrm>
        </p:spPr>
        <p:txBody>
          <a:bodyPr/>
          <a:lstStyle/>
          <a:p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Activities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112350-7D1F-4F7B-A7EF-9C24A53D12C6}" type="slidenum">
              <a:rPr lang="de-DE" smtClean="0"/>
              <a:t>7</a:t>
            </a:fld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2"/>
          <a:srcRect b="49020"/>
          <a:stretch/>
        </p:blipFill>
        <p:spPr>
          <a:xfrm>
            <a:off x="323528" y="1484784"/>
            <a:ext cx="3512839" cy="3672408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/>
          <a:srcRect t="51670"/>
          <a:stretch/>
        </p:blipFill>
        <p:spPr>
          <a:xfrm>
            <a:off x="3624336" y="836712"/>
            <a:ext cx="5231266" cy="5184576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556083" y="971734"/>
            <a:ext cx="3133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Pepper </a:t>
            </a:r>
            <a:r>
              <a:rPr lang="de-DE" dirty="0" err="1" smtClean="0"/>
              <a:t>from</a:t>
            </a:r>
            <a:r>
              <a:rPr lang="de-DE" dirty="0" smtClean="0"/>
              <a:t> DFKI: Vision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1120805" y="6060887"/>
            <a:ext cx="6657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Source: Schmid et al.: Managing </a:t>
            </a:r>
            <a:r>
              <a:rPr lang="de-DE" sz="1200" dirty="0" err="1" smtClean="0"/>
              <a:t>and</a:t>
            </a:r>
            <a:r>
              <a:rPr lang="de-DE" sz="1200" dirty="0" smtClean="0"/>
              <a:t> Understanding </a:t>
            </a:r>
            <a:r>
              <a:rPr lang="de-DE" sz="1200" dirty="0" err="1" smtClean="0"/>
              <a:t>Artificial</a:t>
            </a:r>
            <a:r>
              <a:rPr lang="de-DE" sz="1200" dirty="0" smtClean="0"/>
              <a:t> </a:t>
            </a:r>
            <a:r>
              <a:rPr lang="de-DE" sz="1200" dirty="0" err="1" smtClean="0"/>
              <a:t>Intelligence</a:t>
            </a:r>
            <a:r>
              <a:rPr lang="de-DE" sz="1200" dirty="0" smtClean="0"/>
              <a:t> Solutions</a:t>
            </a:r>
            <a:endParaRPr lang="en-GB" sz="1200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Bundesnetzagentur</a:t>
            </a:r>
            <a:endParaRPr lang="de-DE" dirty="0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19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NetzAPowerPoint">
  <a:themeElements>
    <a:clrScheme name="Bundesnetzagentur-1">
      <a:dk1>
        <a:srgbClr val="000000"/>
      </a:dk1>
      <a:lt1>
        <a:srgbClr val="FFFFFF"/>
      </a:lt1>
      <a:dk2>
        <a:srgbClr val="417DBE"/>
      </a:dk2>
      <a:lt2>
        <a:srgbClr val="DCE1E4"/>
      </a:lt2>
      <a:accent1>
        <a:srgbClr val="417DBE"/>
      </a:accent1>
      <a:accent2>
        <a:srgbClr val="8DB1D8"/>
      </a:accent2>
      <a:accent3>
        <a:srgbClr val="B3CBE5"/>
      </a:accent3>
      <a:accent4>
        <a:srgbClr val="E16900"/>
      </a:accent4>
      <a:accent5>
        <a:srgbClr val="FFA454"/>
      </a:accent5>
      <a:accent6>
        <a:srgbClr val="FFC28D"/>
      </a:accent6>
      <a:hlink>
        <a:srgbClr val="417DBE"/>
      </a:hlink>
      <a:folHlink>
        <a:srgbClr val="B9C3C8"/>
      </a:folHlink>
    </a:clrScheme>
    <a:fontScheme name="Bundesnetzagentur-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BBC6D6"/>
          </a:buClr>
          <a:buSzPct val="80000"/>
          <a:buFont typeface="Wingdings" pitchFamily="1" charset="2"/>
          <a:buNone/>
          <a:tabLst/>
          <a:defRPr kumimoji="0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</a:defRPr>
        </a:defPPr>
      </a:lstStyle>
    </a:spDef>
    <a:lnDef>
      <a:spPr bwMode="auto">
        <a:noFill/>
        <a:ln w="571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157293"/>
        </a:accent1>
        <a:accent2>
          <a:srgbClr val="5D8BA8"/>
        </a:accent2>
        <a:accent3>
          <a:srgbClr val="FFFFFF"/>
        </a:accent3>
        <a:accent4>
          <a:srgbClr val="000000"/>
        </a:accent4>
        <a:accent5>
          <a:srgbClr val="AABCC8"/>
        </a:accent5>
        <a:accent6>
          <a:srgbClr val="537D98"/>
        </a:accent6>
        <a:hlink>
          <a:srgbClr val="85A6BD"/>
        </a:hlink>
        <a:folHlink>
          <a:srgbClr val="ACC2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00"/>
        </a:dk1>
        <a:lt1>
          <a:srgbClr val="FFFFFF"/>
        </a:lt1>
        <a:dk2>
          <a:srgbClr val="FFFFFF"/>
        </a:dk2>
        <a:lt2>
          <a:srgbClr val="D5E0E9"/>
        </a:lt2>
        <a:accent1>
          <a:srgbClr val="157293"/>
        </a:accent1>
        <a:accent2>
          <a:srgbClr val="5D8BA8"/>
        </a:accent2>
        <a:accent3>
          <a:srgbClr val="FFFFFF"/>
        </a:accent3>
        <a:accent4>
          <a:srgbClr val="000000"/>
        </a:accent4>
        <a:accent5>
          <a:srgbClr val="AABCC8"/>
        </a:accent5>
        <a:accent6>
          <a:srgbClr val="537D98"/>
        </a:accent6>
        <a:hlink>
          <a:srgbClr val="85A6BD"/>
        </a:hlink>
        <a:folHlink>
          <a:srgbClr val="ACC2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ndesnetzagentur-Vorlage 1">
        <a:dk1>
          <a:srgbClr val="000000"/>
        </a:dk1>
        <a:lt1>
          <a:srgbClr val="FFFFFF"/>
        </a:lt1>
        <a:dk2>
          <a:srgbClr val="FFFFFF"/>
        </a:dk2>
        <a:lt2>
          <a:srgbClr val="D9E5F2"/>
        </a:lt2>
        <a:accent1>
          <a:srgbClr val="417DBE"/>
        </a:accent1>
        <a:accent2>
          <a:srgbClr val="E16900"/>
        </a:accent2>
        <a:accent3>
          <a:srgbClr val="FFFFFF"/>
        </a:accent3>
        <a:accent4>
          <a:srgbClr val="000000"/>
        </a:accent4>
        <a:accent5>
          <a:srgbClr val="B0BFDB"/>
        </a:accent5>
        <a:accent6>
          <a:srgbClr val="CC5E00"/>
        </a:accent6>
        <a:hlink>
          <a:srgbClr val="8DB1D8"/>
        </a:hlink>
        <a:folHlink>
          <a:srgbClr val="57676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Übersichtsfolie">
  <a:themeElements>
    <a:clrScheme name="2_Übersichtsfolie 1">
      <a:dk1>
        <a:srgbClr val="000000"/>
      </a:dk1>
      <a:lt1>
        <a:srgbClr val="FFFFFF"/>
      </a:lt1>
      <a:dk2>
        <a:srgbClr val="FFFFFF"/>
      </a:dk2>
      <a:lt2>
        <a:srgbClr val="D9E5F2"/>
      </a:lt2>
      <a:accent1>
        <a:srgbClr val="417DBE"/>
      </a:accent1>
      <a:accent2>
        <a:srgbClr val="E16900"/>
      </a:accent2>
      <a:accent3>
        <a:srgbClr val="FFFFFF"/>
      </a:accent3>
      <a:accent4>
        <a:srgbClr val="000000"/>
      </a:accent4>
      <a:accent5>
        <a:srgbClr val="B0BFDB"/>
      </a:accent5>
      <a:accent6>
        <a:srgbClr val="CC5E00"/>
      </a:accent6>
      <a:hlink>
        <a:srgbClr val="8DB1D8"/>
      </a:hlink>
      <a:folHlink>
        <a:srgbClr val="57676F"/>
      </a:folHlink>
    </a:clrScheme>
    <a:fontScheme name="2_Übersichtsfol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71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Übersichtsfolie 1">
        <a:dk1>
          <a:srgbClr val="000000"/>
        </a:dk1>
        <a:lt1>
          <a:srgbClr val="FFFFFF"/>
        </a:lt1>
        <a:dk2>
          <a:srgbClr val="FFFFFF"/>
        </a:dk2>
        <a:lt2>
          <a:srgbClr val="D9E5F2"/>
        </a:lt2>
        <a:accent1>
          <a:srgbClr val="417DBE"/>
        </a:accent1>
        <a:accent2>
          <a:srgbClr val="E16900"/>
        </a:accent2>
        <a:accent3>
          <a:srgbClr val="FFFFFF"/>
        </a:accent3>
        <a:accent4>
          <a:srgbClr val="000000"/>
        </a:accent4>
        <a:accent5>
          <a:srgbClr val="B0BFDB"/>
        </a:accent5>
        <a:accent6>
          <a:srgbClr val="CC5E00"/>
        </a:accent6>
        <a:hlink>
          <a:srgbClr val="8DB1D8"/>
        </a:hlink>
        <a:folHlink>
          <a:srgbClr val="57676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weiße Folie">
  <a:themeElements>
    <a:clrScheme name="5_weiße Folie 1">
      <a:dk1>
        <a:srgbClr val="000000"/>
      </a:dk1>
      <a:lt1>
        <a:srgbClr val="FFFFFF"/>
      </a:lt1>
      <a:dk2>
        <a:srgbClr val="FFFFFF"/>
      </a:dk2>
      <a:lt2>
        <a:srgbClr val="D9E5F2"/>
      </a:lt2>
      <a:accent1>
        <a:srgbClr val="417DBE"/>
      </a:accent1>
      <a:accent2>
        <a:srgbClr val="E16900"/>
      </a:accent2>
      <a:accent3>
        <a:srgbClr val="FFFFFF"/>
      </a:accent3>
      <a:accent4>
        <a:srgbClr val="000000"/>
      </a:accent4>
      <a:accent5>
        <a:srgbClr val="B0BFDB"/>
      </a:accent5>
      <a:accent6>
        <a:srgbClr val="CC5E00"/>
      </a:accent6>
      <a:hlink>
        <a:srgbClr val="8DB1D8"/>
      </a:hlink>
      <a:folHlink>
        <a:srgbClr val="57676F"/>
      </a:folHlink>
    </a:clrScheme>
    <a:fontScheme name="5_weiße Fol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71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5_weiße Folie 1">
        <a:dk1>
          <a:srgbClr val="000000"/>
        </a:dk1>
        <a:lt1>
          <a:srgbClr val="FFFFFF"/>
        </a:lt1>
        <a:dk2>
          <a:srgbClr val="FFFFFF"/>
        </a:dk2>
        <a:lt2>
          <a:srgbClr val="D9E5F2"/>
        </a:lt2>
        <a:accent1>
          <a:srgbClr val="417DBE"/>
        </a:accent1>
        <a:accent2>
          <a:srgbClr val="E16900"/>
        </a:accent2>
        <a:accent3>
          <a:srgbClr val="FFFFFF"/>
        </a:accent3>
        <a:accent4>
          <a:srgbClr val="000000"/>
        </a:accent4>
        <a:accent5>
          <a:srgbClr val="B0BFDB"/>
        </a:accent5>
        <a:accent6>
          <a:srgbClr val="CC5E00"/>
        </a:accent6>
        <a:hlink>
          <a:srgbClr val="8DB1D8"/>
        </a:hlink>
        <a:folHlink>
          <a:srgbClr val="57676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schwarze Folie">
  <a:themeElements>
    <a:clrScheme name="6_schwarze Folie 1">
      <a:dk1>
        <a:srgbClr val="000000"/>
      </a:dk1>
      <a:lt1>
        <a:srgbClr val="FFFFFF"/>
      </a:lt1>
      <a:dk2>
        <a:srgbClr val="FFFFFF"/>
      </a:dk2>
      <a:lt2>
        <a:srgbClr val="D9E5F2"/>
      </a:lt2>
      <a:accent1>
        <a:srgbClr val="417DBE"/>
      </a:accent1>
      <a:accent2>
        <a:srgbClr val="E16900"/>
      </a:accent2>
      <a:accent3>
        <a:srgbClr val="FFFFFF"/>
      </a:accent3>
      <a:accent4>
        <a:srgbClr val="000000"/>
      </a:accent4>
      <a:accent5>
        <a:srgbClr val="B0BFDB"/>
      </a:accent5>
      <a:accent6>
        <a:srgbClr val="CC5E00"/>
      </a:accent6>
      <a:hlink>
        <a:srgbClr val="8DB1D8"/>
      </a:hlink>
      <a:folHlink>
        <a:srgbClr val="57676F"/>
      </a:folHlink>
    </a:clrScheme>
    <a:fontScheme name="6_schwarze Fol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7150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6_schwarze Folie 1">
        <a:dk1>
          <a:srgbClr val="000000"/>
        </a:dk1>
        <a:lt1>
          <a:srgbClr val="FFFFFF"/>
        </a:lt1>
        <a:dk2>
          <a:srgbClr val="FFFFFF"/>
        </a:dk2>
        <a:lt2>
          <a:srgbClr val="D9E5F2"/>
        </a:lt2>
        <a:accent1>
          <a:srgbClr val="417DBE"/>
        </a:accent1>
        <a:accent2>
          <a:srgbClr val="E16900"/>
        </a:accent2>
        <a:accent3>
          <a:srgbClr val="FFFFFF"/>
        </a:accent3>
        <a:accent4>
          <a:srgbClr val="000000"/>
        </a:accent4>
        <a:accent5>
          <a:srgbClr val="B0BFDB"/>
        </a:accent5>
        <a:accent6>
          <a:srgbClr val="CC5E00"/>
        </a:accent6>
        <a:hlink>
          <a:srgbClr val="8DB1D8"/>
        </a:hlink>
        <a:folHlink>
          <a:srgbClr val="57676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Themenfolie">
  <a:themeElements>
    <a:clrScheme name="3_Themenfolie 1">
      <a:dk1>
        <a:srgbClr val="000000"/>
      </a:dk1>
      <a:lt1>
        <a:srgbClr val="FFFFFF"/>
      </a:lt1>
      <a:dk2>
        <a:srgbClr val="FFFFFF"/>
      </a:dk2>
      <a:lt2>
        <a:srgbClr val="D9E5F2"/>
      </a:lt2>
      <a:accent1>
        <a:srgbClr val="417DBE"/>
      </a:accent1>
      <a:accent2>
        <a:srgbClr val="E16900"/>
      </a:accent2>
      <a:accent3>
        <a:srgbClr val="FFFFFF"/>
      </a:accent3>
      <a:accent4>
        <a:srgbClr val="000000"/>
      </a:accent4>
      <a:accent5>
        <a:srgbClr val="B0BFDB"/>
      </a:accent5>
      <a:accent6>
        <a:srgbClr val="CC5E00"/>
      </a:accent6>
      <a:hlink>
        <a:srgbClr val="8DB1D8"/>
      </a:hlink>
      <a:folHlink>
        <a:srgbClr val="57676F"/>
      </a:folHlink>
    </a:clrScheme>
    <a:fontScheme name="3_Themenfol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71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Themenfolie 1">
        <a:dk1>
          <a:srgbClr val="000000"/>
        </a:dk1>
        <a:lt1>
          <a:srgbClr val="FFFFFF"/>
        </a:lt1>
        <a:dk2>
          <a:srgbClr val="FFFFFF"/>
        </a:dk2>
        <a:lt2>
          <a:srgbClr val="D9E5F2"/>
        </a:lt2>
        <a:accent1>
          <a:srgbClr val="417DBE"/>
        </a:accent1>
        <a:accent2>
          <a:srgbClr val="E16900"/>
        </a:accent2>
        <a:accent3>
          <a:srgbClr val="FFFFFF"/>
        </a:accent3>
        <a:accent4>
          <a:srgbClr val="000000"/>
        </a:accent4>
        <a:accent5>
          <a:srgbClr val="B0BFDB"/>
        </a:accent5>
        <a:accent6>
          <a:srgbClr val="CC5E00"/>
        </a:accent6>
        <a:hlink>
          <a:srgbClr val="8DB1D8"/>
        </a:hlink>
        <a:folHlink>
          <a:srgbClr val="57676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Schlussfolie">
  <a:themeElements>
    <a:clrScheme name="4_Schlussfolie 1">
      <a:dk1>
        <a:srgbClr val="000000"/>
      </a:dk1>
      <a:lt1>
        <a:srgbClr val="FFFFFF"/>
      </a:lt1>
      <a:dk2>
        <a:srgbClr val="FFFFFF"/>
      </a:dk2>
      <a:lt2>
        <a:srgbClr val="D9E5F2"/>
      </a:lt2>
      <a:accent1>
        <a:srgbClr val="417DBE"/>
      </a:accent1>
      <a:accent2>
        <a:srgbClr val="E16900"/>
      </a:accent2>
      <a:accent3>
        <a:srgbClr val="FFFFFF"/>
      </a:accent3>
      <a:accent4>
        <a:srgbClr val="000000"/>
      </a:accent4>
      <a:accent5>
        <a:srgbClr val="B0BFDB"/>
      </a:accent5>
      <a:accent6>
        <a:srgbClr val="CC5E00"/>
      </a:accent6>
      <a:hlink>
        <a:srgbClr val="8DB1D8"/>
      </a:hlink>
      <a:folHlink>
        <a:srgbClr val="57676F"/>
      </a:folHlink>
    </a:clrScheme>
    <a:fontScheme name="4_Schlussfol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71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4_Schlussfolie 1">
        <a:dk1>
          <a:srgbClr val="000000"/>
        </a:dk1>
        <a:lt1>
          <a:srgbClr val="FFFFFF"/>
        </a:lt1>
        <a:dk2>
          <a:srgbClr val="FFFFFF"/>
        </a:dk2>
        <a:lt2>
          <a:srgbClr val="D9E5F2"/>
        </a:lt2>
        <a:accent1>
          <a:srgbClr val="417DBE"/>
        </a:accent1>
        <a:accent2>
          <a:srgbClr val="E16900"/>
        </a:accent2>
        <a:accent3>
          <a:srgbClr val="FFFFFF"/>
        </a:accent3>
        <a:accent4>
          <a:srgbClr val="000000"/>
        </a:accent4>
        <a:accent5>
          <a:srgbClr val="B0BFDB"/>
        </a:accent5>
        <a:accent6>
          <a:srgbClr val="CC5E00"/>
        </a:accent6>
        <a:hlink>
          <a:srgbClr val="8DB1D8"/>
        </a:hlink>
        <a:folHlink>
          <a:srgbClr val="57676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Zitatfolie">
  <a:themeElements>
    <a:clrScheme name="7_Zitatfolie 1">
      <a:dk1>
        <a:srgbClr val="000000"/>
      </a:dk1>
      <a:lt1>
        <a:srgbClr val="FFFFFF"/>
      </a:lt1>
      <a:dk2>
        <a:srgbClr val="FFFFFF"/>
      </a:dk2>
      <a:lt2>
        <a:srgbClr val="D9E5F2"/>
      </a:lt2>
      <a:accent1>
        <a:srgbClr val="417DBE"/>
      </a:accent1>
      <a:accent2>
        <a:srgbClr val="E16900"/>
      </a:accent2>
      <a:accent3>
        <a:srgbClr val="FFFFFF"/>
      </a:accent3>
      <a:accent4>
        <a:srgbClr val="000000"/>
      </a:accent4>
      <a:accent5>
        <a:srgbClr val="B0BFDB"/>
      </a:accent5>
      <a:accent6>
        <a:srgbClr val="CC5E00"/>
      </a:accent6>
      <a:hlink>
        <a:srgbClr val="8DB1D8"/>
      </a:hlink>
      <a:folHlink>
        <a:srgbClr val="57676F"/>
      </a:folHlink>
    </a:clrScheme>
    <a:fontScheme name="7_Zitatfol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71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Zitatfolie 1">
        <a:dk1>
          <a:srgbClr val="000000"/>
        </a:dk1>
        <a:lt1>
          <a:srgbClr val="FFFFFF"/>
        </a:lt1>
        <a:dk2>
          <a:srgbClr val="FFFFFF"/>
        </a:dk2>
        <a:lt2>
          <a:srgbClr val="D9E5F2"/>
        </a:lt2>
        <a:accent1>
          <a:srgbClr val="417DBE"/>
        </a:accent1>
        <a:accent2>
          <a:srgbClr val="E16900"/>
        </a:accent2>
        <a:accent3>
          <a:srgbClr val="FFFFFF"/>
        </a:accent3>
        <a:accent4>
          <a:srgbClr val="000000"/>
        </a:accent4>
        <a:accent5>
          <a:srgbClr val="B0BFDB"/>
        </a:accent5>
        <a:accent6>
          <a:srgbClr val="CC5E00"/>
        </a:accent6>
        <a:hlink>
          <a:srgbClr val="8DB1D8"/>
        </a:hlink>
        <a:folHlink>
          <a:srgbClr val="57676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Unterrichtsfolie">
  <a:themeElements>
    <a:clrScheme name="8_Unterrichtsfolie 1">
      <a:dk1>
        <a:srgbClr val="000000"/>
      </a:dk1>
      <a:lt1>
        <a:srgbClr val="FFFFFF"/>
      </a:lt1>
      <a:dk2>
        <a:srgbClr val="FFFFFF"/>
      </a:dk2>
      <a:lt2>
        <a:srgbClr val="D9E5F2"/>
      </a:lt2>
      <a:accent1>
        <a:srgbClr val="417DBE"/>
      </a:accent1>
      <a:accent2>
        <a:srgbClr val="E16900"/>
      </a:accent2>
      <a:accent3>
        <a:srgbClr val="FFFFFF"/>
      </a:accent3>
      <a:accent4>
        <a:srgbClr val="000000"/>
      </a:accent4>
      <a:accent5>
        <a:srgbClr val="B0BFDB"/>
      </a:accent5>
      <a:accent6>
        <a:srgbClr val="CC5E00"/>
      </a:accent6>
      <a:hlink>
        <a:srgbClr val="8DB1D8"/>
      </a:hlink>
      <a:folHlink>
        <a:srgbClr val="57676F"/>
      </a:folHlink>
    </a:clrScheme>
    <a:fontScheme name="8_Unterrichtsfol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7150"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8_Unterrichtsfolie 1">
        <a:dk1>
          <a:srgbClr val="000000"/>
        </a:dk1>
        <a:lt1>
          <a:srgbClr val="FFFFFF"/>
        </a:lt1>
        <a:dk2>
          <a:srgbClr val="FFFFFF"/>
        </a:dk2>
        <a:lt2>
          <a:srgbClr val="D9E5F2"/>
        </a:lt2>
        <a:accent1>
          <a:srgbClr val="417DBE"/>
        </a:accent1>
        <a:accent2>
          <a:srgbClr val="E16900"/>
        </a:accent2>
        <a:accent3>
          <a:srgbClr val="FFFFFF"/>
        </a:accent3>
        <a:accent4>
          <a:srgbClr val="000000"/>
        </a:accent4>
        <a:accent5>
          <a:srgbClr val="B0BFDB"/>
        </a:accent5>
        <a:accent6>
          <a:srgbClr val="CC5E00"/>
        </a:accent6>
        <a:hlink>
          <a:srgbClr val="8DB1D8"/>
        </a:hlink>
        <a:folHlink>
          <a:srgbClr val="57676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Bundesnetzagentur-Vorlage</Template>
  <TotalTime>0</TotalTime>
  <Words>250</Words>
  <Application>Microsoft Office PowerPoint</Application>
  <PresentationFormat>Bildschirmpräsentation (4:3)</PresentationFormat>
  <Paragraphs>93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7</vt:i4>
      </vt:variant>
    </vt:vector>
  </HeadingPairs>
  <TitlesOfParts>
    <vt:vector size="21" baseType="lpstr">
      <vt:lpstr>ＭＳ Ｐゴシック</vt:lpstr>
      <vt:lpstr>Arial</vt:lpstr>
      <vt:lpstr>Arial Narrow</vt:lpstr>
      <vt:lpstr>Calibri</vt:lpstr>
      <vt:lpstr>Verdana</vt:lpstr>
      <vt:lpstr>Wingdings</vt:lpstr>
      <vt:lpstr>BNetzAPowerPoint</vt:lpstr>
      <vt:lpstr>2_Übersichtsfolie</vt:lpstr>
      <vt:lpstr>5_weiße Folie</vt:lpstr>
      <vt:lpstr>6_schwarze Folie</vt:lpstr>
      <vt:lpstr>3_Themenfolie</vt:lpstr>
      <vt:lpstr>4_Schlussfolie</vt:lpstr>
      <vt:lpstr>7_Zitatfolie</vt:lpstr>
      <vt:lpstr>8_Unterrichtsfolie</vt:lpstr>
      <vt:lpstr>ICT-Standardization Innovative Communication Systems, IT-Security and Numbering </vt:lpstr>
      <vt:lpstr>Recent Activities</vt:lpstr>
      <vt:lpstr>AI Standardization: Focus</vt:lpstr>
      <vt:lpstr>Artificial Intelligence in ICT</vt:lpstr>
      <vt:lpstr>Current Activities</vt:lpstr>
      <vt:lpstr>Current Activities</vt:lpstr>
      <vt:lpstr>Current Activities</vt:lpstr>
    </vt:vector>
  </TitlesOfParts>
  <Company>Bundesnetzagentur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 for Future Networks</dc:title>
  <dc:creator>415a</dc:creator>
  <cp:lastModifiedBy>415a</cp:lastModifiedBy>
  <cp:revision>227</cp:revision>
  <cp:lastPrinted>2020-12-11T11:08:26Z</cp:lastPrinted>
  <dcterms:created xsi:type="dcterms:W3CDTF">2020-06-09T11:21:40Z</dcterms:created>
  <dcterms:modified xsi:type="dcterms:W3CDTF">2021-02-15T12:59:22Z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orname">
    <vt:lpwstr/>
  </property>
  <property fmtid="{D5CDD505-2E9C-101B-9397-08002B2CF9AE}" pid="3" name="Name">
    <vt:lpwstr/>
  </property>
  <property fmtid="{D5CDD505-2E9C-101B-9397-08002B2CF9AE}" pid="4" name="Dienststelle">
    <vt:lpwstr/>
  </property>
  <property fmtid="{D5CDD505-2E9C-101B-9397-08002B2CF9AE}" pid="5" name="Telefon">
    <vt:lpwstr/>
  </property>
  <property fmtid="{D5CDD505-2E9C-101B-9397-08002B2CF9AE}" pid="6" name="E-Mail-Adresse">
    <vt:lpwstr/>
  </property>
  <property fmtid="{D5CDD505-2E9C-101B-9397-08002B2CF9AE}" pid="7" name="Veranstaltung">
    <vt:lpwstr/>
  </property>
  <property fmtid="{D5CDD505-2E9C-101B-9397-08002B2CF9AE}" pid="8" name="Ort">
    <vt:lpwstr/>
  </property>
  <property fmtid="{D5CDD505-2E9C-101B-9397-08002B2CF9AE}" pid="9" name="Datum">
    <vt:lpwstr/>
  </property>
  <property fmtid="{D5CDD505-2E9C-101B-9397-08002B2CF9AE}" pid="10" name="Vortragstitel">
    <vt:lpwstr/>
  </property>
  <property fmtid="{D5CDD505-2E9C-101B-9397-08002B2CF9AE}" pid="11" name="Kernaussage">
    <vt:lpwstr/>
  </property>
</Properties>
</file>