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notesMasterIdLst>
    <p:notesMasterId r:id="rId15"/>
  </p:notesMasterIdLst>
  <p:handoutMasterIdLst>
    <p:handoutMasterId r:id="rId16"/>
  </p:handoutMasterIdLst>
  <p:sldIdLst>
    <p:sldId id="264" r:id="rId3"/>
    <p:sldId id="272" r:id="rId4"/>
    <p:sldId id="285" r:id="rId5"/>
    <p:sldId id="284" r:id="rId6"/>
    <p:sldId id="274" r:id="rId7"/>
    <p:sldId id="282" r:id="rId8"/>
    <p:sldId id="281" r:id="rId9"/>
    <p:sldId id="275" r:id="rId10"/>
    <p:sldId id="276" r:id="rId11"/>
    <p:sldId id="277" r:id="rId12"/>
    <p:sldId id="278" r:id="rId13"/>
    <p:sldId id="27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2160">
          <p15:clr>
            <a:srgbClr val="A4A3A4"/>
          </p15:clr>
        </p15:guide>
        <p15:guide id="4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ri Shilat" initials="MS" lastIdx="20" clrIdx="0">
    <p:extLst>
      <p:ext uri="{19B8F6BF-5375-455C-9EA6-DF929625EA0E}">
        <p15:presenceInfo xmlns:p15="http://schemas.microsoft.com/office/powerpoint/2012/main" userId="S-1-5-21-143744227-174999600-642189945-19616" providerId="AD"/>
      </p:ext>
    </p:extLst>
  </p:cmAuthor>
  <p:cmAuthor id="2" name="Ronit Soen" initials="RS" lastIdx="4" clrIdx="1">
    <p:extLst>
      <p:ext uri="{19B8F6BF-5375-455C-9EA6-DF929625EA0E}">
        <p15:presenceInfo xmlns:p15="http://schemas.microsoft.com/office/powerpoint/2012/main" userId="S-1-5-21-143744227-174999600-642189945-8196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0FF"/>
    <a:srgbClr val="004A8D"/>
    <a:srgbClr val="E7E6E6"/>
    <a:srgbClr val="298FD1"/>
    <a:srgbClr val="302E45"/>
    <a:srgbClr val="EC008C"/>
    <a:srgbClr val="F58C7E"/>
    <a:srgbClr val="F067A6"/>
    <a:srgbClr val="B4B0BA"/>
    <a:srgbClr val="F9A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סגנון ביניים 2 - הדגשה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סגנון בהיר 2 - הדגשה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6" autoAdjust="0"/>
    <p:restoredTop sz="96412" autoAdjust="0"/>
  </p:normalViewPr>
  <p:slideViewPr>
    <p:cSldViewPr snapToGrid="0" showGuides="1">
      <p:cViewPr varScale="1">
        <p:scale>
          <a:sx n="103" d="100"/>
          <a:sy n="103" d="100"/>
        </p:scale>
        <p:origin x="144" y="1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121" d="100"/>
          <a:sy n="121" d="100"/>
        </p:scale>
        <p:origin x="408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theme" Target="../theme/theme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16408" y="0"/>
            <a:ext cx="269690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Headline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64681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556B1-47E5-4841-AF78-A552147C4512}" type="datetimeFigureOut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9/28/2021</a:t>
            </a:fld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646816" cy="4587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/>
            </a:lvl1pPr>
          </a:lstStyle>
          <a:p>
            <a:fld id="{31C06EA9-5B09-4754-A303-3A3F0FC820EB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‹#›</a:t>
            </a:fld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7" name="קבוצה 16">
            <a:extLst>
              <a:ext uri="{FF2B5EF4-FFF2-40B4-BE49-F238E27FC236}">
                <a16:creationId xmlns:a16="http://schemas.microsoft.com/office/drawing/2014/main" id="{B2504C87-FC84-438B-A720-21488CDB61C0}"/>
              </a:ext>
            </a:extLst>
          </p:cNvPr>
          <p:cNvGrpSpPr/>
          <p:nvPr/>
        </p:nvGrpSpPr>
        <p:grpSpPr>
          <a:xfrm>
            <a:off x="487353" y="8442026"/>
            <a:ext cx="1168026" cy="486374"/>
            <a:chOff x="10299671" y="346413"/>
            <a:chExt cx="1535713" cy="639482"/>
          </a:xfrm>
        </p:grpSpPr>
        <p:pic>
          <p:nvPicPr>
            <p:cNvPr id="18" name="Picture 557">
              <a:extLst>
                <a:ext uri="{FF2B5EF4-FFF2-40B4-BE49-F238E27FC236}">
                  <a16:creationId xmlns:a16="http://schemas.microsoft.com/office/drawing/2014/main" id="{0A92B92B-D22F-4FF9-B868-A7AC80615C3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8853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558">
              <a:extLst>
                <a:ext uri="{FF2B5EF4-FFF2-40B4-BE49-F238E27FC236}">
                  <a16:creationId xmlns:a16="http://schemas.microsoft.com/office/drawing/2014/main" id="{7D250BE4-0032-4CCD-84C8-744BBB71855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46660" y="354387"/>
              <a:ext cx="314160" cy="470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559">
              <a:extLst>
                <a:ext uri="{FF2B5EF4-FFF2-40B4-BE49-F238E27FC236}">
                  <a16:creationId xmlns:a16="http://schemas.microsoft.com/office/drawing/2014/main" id="{C15384F6-8DB7-41A6-93B8-A4BC23530E8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82871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560">
              <a:extLst>
                <a:ext uri="{FF2B5EF4-FFF2-40B4-BE49-F238E27FC236}">
                  <a16:creationId xmlns:a16="http://schemas.microsoft.com/office/drawing/2014/main" id="{43EBC18D-92B8-4565-8E90-F7ECD31B20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99671" y="590405"/>
              <a:ext cx="755895" cy="234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561">
              <a:extLst>
                <a:ext uri="{FF2B5EF4-FFF2-40B4-BE49-F238E27FC236}">
                  <a16:creationId xmlns:a16="http://schemas.microsoft.com/office/drawing/2014/main" id="{1C501CCD-4174-4668-8166-87CAAEB77A2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37832" y="346413"/>
              <a:ext cx="320538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562">
              <a:extLst>
                <a:ext uri="{FF2B5EF4-FFF2-40B4-BE49-F238E27FC236}">
                  <a16:creationId xmlns:a16="http://schemas.microsoft.com/office/drawing/2014/main" id="{E57B3E20-17C7-494E-A0A2-BAB2AF195E3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6404" y="346413"/>
              <a:ext cx="307781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563">
              <a:extLst>
                <a:ext uri="{FF2B5EF4-FFF2-40B4-BE49-F238E27FC236}">
                  <a16:creationId xmlns:a16="http://schemas.microsoft.com/office/drawing/2014/main" id="{514A8179-A926-426C-9CAA-AA208EA17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55841" y="346413"/>
              <a:ext cx="322133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Freeform 564">
              <a:extLst>
                <a:ext uri="{FF2B5EF4-FFF2-40B4-BE49-F238E27FC236}">
                  <a16:creationId xmlns:a16="http://schemas.microsoft.com/office/drawing/2014/main" id="{74373E8D-8315-4171-8C2E-F8914FEB2C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972642" y="360766"/>
              <a:ext cx="621939" cy="457684"/>
            </a:xfrm>
            <a:custGeom>
              <a:avLst/>
              <a:gdLst>
                <a:gd name="T0" fmla="*/ 245 w 261"/>
                <a:gd name="T1" fmla="*/ 100 h 192"/>
                <a:gd name="T2" fmla="*/ 139 w 261"/>
                <a:gd name="T3" fmla="*/ 192 h 192"/>
                <a:gd name="T4" fmla="*/ 261 w 261"/>
                <a:gd name="T5" fmla="*/ 88 h 192"/>
                <a:gd name="T6" fmla="*/ 17 w 261"/>
                <a:gd name="T7" fmla="*/ 88 h 192"/>
                <a:gd name="T8" fmla="*/ 124 w 261"/>
                <a:gd name="T9" fmla="*/ 0 h 192"/>
                <a:gd name="T10" fmla="*/ 0 w 261"/>
                <a:gd name="T11" fmla="*/ 100 h 192"/>
                <a:gd name="T12" fmla="*/ 245 w 261"/>
                <a:gd name="T13" fmla="*/ 10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" h="192">
                  <a:moveTo>
                    <a:pt x="245" y="100"/>
                  </a:moveTo>
                  <a:cubicBezTo>
                    <a:pt x="245" y="167"/>
                    <a:pt x="142" y="192"/>
                    <a:pt x="139" y="192"/>
                  </a:cubicBezTo>
                  <a:cubicBezTo>
                    <a:pt x="150" y="192"/>
                    <a:pt x="261" y="172"/>
                    <a:pt x="261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22"/>
                    <a:pt x="121" y="0"/>
                    <a:pt x="124" y="0"/>
                  </a:cubicBezTo>
                  <a:cubicBezTo>
                    <a:pt x="113" y="0"/>
                    <a:pt x="0" y="18"/>
                    <a:pt x="0" y="100"/>
                  </a:cubicBezTo>
                  <a:lnTo>
                    <a:pt x="245" y="10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6" name="Picture 565">
              <a:extLst>
                <a:ext uri="{FF2B5EF4-FFF2-40B4-BE49-F238E27FC236}">
                  <a16:creationId xmlns:a16="http://schemas.microsoft.com/office/drawing/2014/main" id="{22FAB139-CD22-4E10-BE68-C62BC7B58D7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6872" y="351198"/>
              <a:ext cx="328512" cy="236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Freeform 566">
              <a:extLst>
                <a:ext uri="{FF2B5EF4-FFF2-40B4-BE49-F238E27FC236}">
                  <a16:creationId xmlns:a16="http://schemas.microsoft.com/office/drawing/2014/main" id="{7EC961B9-3432-4D00-BA4C-4A78D343FAF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6050" y="429338"/>
              <a:ext cx="157877" cy="151499"/>
            </a:xfrm>
            <a:custGeom>
              <a:avLst/>
              <a:gdLst>
                <a:gd name="T0" fmla="*/ 0 w 99"/>
                <a:gd name="T1" fmla="*/ 95 h 95"/>
                <a:gd name="T2" fmla="*/ 24 w 99"/>
                <a:gd name="T3" fmla="*/ 0 h 95"/>
                <a:gd name="T4" fmla="*/ 99 w 99"/>
                <a:gd name="T5" fmla="*/ 0 h 95"/>
                <a:gd name="T6" fmla="*/ 93 w 99"/>
                <a:gd name="T7" fmla="*/ 23 h 95"/>
                <a:gd name="T8" fmla="*/ 48 w 99"/>
                <a:gd name="T9" fmla="*/ 23 h 95"/>
                <a:gd name="T10" fmla="*/ 45 w 99"/>
                <a:gd name="T11" fmla="*/ 36 h 95"/>
                <a:gd name="T12" fmla="*/ 82 w 99"/>
                <a:gd name="T13" fmla="*/ 36 h 95"/>
                <a:gd name="T14" fmla="*/ 76 w 99"/>
                <a:gd name="T15" fmla="*/ 57 h 95"/>
                <a:gd name="T16" fmla="*/ 39 w 99"/>
                <a:gd name="T17" fmla="*/ 57 h 95"/>
                <a:gd name="T18" fmla="*/ 36 w 99"/>
                <a:gd name="T19" fmla="*/ 72 h 95"/>
                <a:gd name="T20" fmla="*/ 82 w 99"/>
                <a:gd name="T21" fmla="*/ 72 h 95"/>
                <a:gd name="T22" fmla="*/ 76 w 99"/>
                <a:gd name="T23" fmla="*/ 95 h 95"/>
                <a:gd name="T24" fmla="*/ 0 w 99"/>
                <a:gd name="T25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95">
                  <a:moveTo>
                    <a:pt x="0" y="95"/>
                  </a:moveTo>
                  <a:lnTo>
                    <a:pt x="24" y="0"/>
                  </a:lnTo>
                  <a:lnTo>
                    <a:pt x="99" y="0"/>
                  </a:lnTo>
                  <a:lnTo>
                    <a:pt x="93" y="23"/>
                  </a:lnTo>
                  <a:lnTo>
                    <a:pt x="48" y="23"/>
                  </a:lnTo>
                  <a:lnTo>
                    <a:pt x="45" y="36"/>
                  </a:lnTo>
                  <a:lnTo>
                    <a:pt x="82" y="36"/>
                  </a:lnTo>
                  <a:lnTo>
                    <a:pt x="76" y="57"/>
                  </a:lnTo>
                  <a:lnTo>
                    <a:pt x="39" y="57"/>
                  </a:lnTo>
                  <a:lnTo>
                    <a:pt x="36" y="72"/>
                  </a:lnTo>
                  <a:lnTo>
                    <a:pt x="82" y="72"/>
                  </a:lnTo>
                  <a:lnTo>
                    <a:pt x="76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567">
              <a:extLst>
                <a:ext uri="{FF2B5EF4-FFF2-40B4-BE49-F238E27FC236}">
                  <a16:creationId xmlns:a16="http://schemas.microsoft.com/office/drawing/2014/main" id="{93907AED-F43B-4D7B-9361-12CA48814BA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460738" y="429338"/>
              <a:ext cx="143524" cy="151499"/>
            </a:xfrm>
            <a:custGeom>
              <a:avLst/>
              <a:gdLst>
                <a:gd name="T0" fmla="*/ 6 w 90"/>
                <a:gd name="T1" fmla="*/ 0 h 95"/>
                <a:gd name="T2" fmla="*/ 90 w 90"/>
                <a:gd name="T3" fmla="*/ 0 h 95"/>
                <a:gd name="T4" fmla="*/ 84 w 90"/>
                <a:gd name="T5" fmla="*/ 26 h 95"/>
                <a:gd name="T6" fmla="*/ 57 w 90"/>
                <a:gd name="T7" fmla="*/ 26 h 95"/>
                <a:gd name="T8" fmla="*/ 39 w 90"/>
                <a:gd name="T9" fmla="*/ 95 h 95"/>
                <a:gd name="T10" fmla="*/ 9 w 90"/>
                <a:gd name="T11" fmla="*/ 95 h 95"/>
                <a:gd name="T12" fmla="*/ 27 w 90"/>
                <a:gd name="T13" fmla="*/ 26 h 95"/>
                <a:gd name="T14" fmla="*/ 0 w 90"/>
                <a:gd name="T15" fmla="*/ 26 h 95"/>
                <a:gd name="T16" fmla="*/ 6 w 90"/>
                <a:gd name="T1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95">
                  <a:moveTo>
                    <a:pt x="6" y="0"/>
                  </a:moveTo>
                  <a:lnTo>
                    <a:pt x="90" y="0"/>
                  </a:lnTo>
                  <a:lnTo>
                    <a:pt x="84" y="26"/>
                  </a:lnTo>
                  <a:lnTo>
                    <a:pt x="57" y="26"/>
                  </a:lnTo>
                  <a:lnTo>
                    <a:pt x="39" y="95"/>
                  </a:lnTo>
                  <a:lnTo>
                    <a:pt x="9" y="95"/>
                  </a:lnTo>
                  <a:lnTo>
                    <a:pt x="27" y="26"/>
                  </a:lnTo>
                  <a:lnTo>
                    <a:pt x="0" y="2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68">
              <a:extLst>
                <a:ext uri="{FF2B5EF4-FFF2-40B4-BE49-F238E27FC236}">
                  <a16:creationId xmlns:a16="http://schemas.microsoft.com/office/drawing/2014/main" id="{1C955C52-2EFE-47FC-A984-DC626F9F842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75558" y="427744"/>
              <a:ext cx="151499" cy="154688"/>
            </a:xfrm>
            <a:custGeom>
              <a:avLst/>
              <a:gdLst>
                <a:gd name="T0" fmla="*/ 43 w 64"/>
                <a:gd name="T1" fmla="*/ 19 h 65"/>
                <a:gd name="T2" fmla="*/ 42 w 64"/>
                <a:gd name="T3" fmla="*/ 15 h 65"/>
                <a:gd name="T4" fmla="*/ 37 w 64"/>
                <a:gd name="T5" fmla="*/ 14 h 65"/>
                <a:gd name="T6" fmla="*/ 30 w 64"/>
                <a:gd name="T7" fmla="*/ 18 h 65"/>
                <a:gd name="T8" fmla="*/ 58 w 64"/>
                <a:gd name="T9" fmla="*/ 44 h 65"/>
                <a:gd name="T10" fmla="*/ 24 w 64"/>
                <a:gd name="T11" fmla="*/ 65 h 65"/>
                <a:gd name="T12" fmla="*/ 2 w 64"/>
                <a:gd name="T13" fmla="*/ 44 h 65"/>
                <a:gd name="T14" fmla="*/ 21 w 64"/>
                <a:gd name="T15" fmla="*/ 44 h 65"/>
                <a:gd name="T16" fmla="*/ 23 w 64"/>
                <a:gd name="T17" fmla="*/ 49 h 65"/>
                <a:gd name="T18" fmla="*/ 29 w 64"/>
                <a:gd name="T19" fmla="*/ 51 h 65"/>
                <a:gd name="T20" fmla="*/ 38 w 64"/>
                <a:gd name="T21" fmla="*/ 46 h 65"/>
                <a:gd name="T22" fmla="*/ 10 w 64"/>
                <a:gd name="T23" fmla="*/ 20 h 65"/>
                <a:gd name="T24" fmla="*/ 41 w 64"/>
                <a:gd name="T25" fmla="*/ 0 h 65"/>
                <a:gd name="T26" fmla="*/ 62 w 64"/>
                <a:gd name="T27" fmla="*/ 19 h 65"/>
                <a:gd name="T28" fmla="*/ 43 w 64"/>
                <a:gd name="T29" fmla="*/ 1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65">
                  <a:moveTo>
                    <a:pt x="43" y="19"/>
                  </a:moveTo>
                  <a:cubicBezTo>
                    <a:pt x="44" y="17"/>
                    <a:pt x="43" y="16"/>
                    <a:pt x="42" y="15"/>
                  </a:cubicBezTo>
                  <a:cubicBezTo>
                    <a:pt x="40" y="14"/>
                    <a:pt x="39" y="14"/>
                    <a:pt x="37" y="14"/>
                  </a:cubicBezTo>
                  <a:cubicBezTo>
                    <a:pt x="32" y="14"/>
                    <a:pt x="30" y="15"/>
                    <a:pt x="30" y="18"/>
                  </a:cubicBezTo>
                  <a:cubicBezTo>
                    <a:pt x="27" y="27"/>
                    <a:pt x="64" y="21"/>
                    <a:pt x="58" y="44"/>
                  </a:cubicBezTo>
                  <a:cubicBezTo>
                    <a:pt x="54" y="58"/>
                    <a:pt x="41" y="65"/>
                    <a:pt x="24" y="65"/>
                  </a:cubicBezTo>
                  <a:cubicBezTo>
                    <a:pt x="8" y="65"/>
                    <a:pt x="0" y="56"/>
                    <a:pt x="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7"/>
                    <a:pt x="22" y="48"/>
                    <a:pt x="23" y="49"/>
                  </a:cubicBezTo>
                  <a:cubicBezTo>
                    <a:pt x="25" y="50"/>
                    <a:pt x="27" y="51"/>
                    <a:pt x="29" y="51"/>
                  </a:cubicBezTo>
                  <a:cubicBezTo>
                    <a:pt x="34" y="51"/>
                    <a:pt x="37" y="49"/>
                    <a:pt x="38" y="46"/>
                  </a:cubicBezTo>
                  <a:cubicBezTo>
                    <a:pt x="40" y="37"/>
                    <a:pt x="4" y="43"/>
                    <a:pt x="10" y="20"/>
                  </a:cubicBezTo>
                  <a:cubicBezTo>
                    <a:pt x="13" y="6"/>
                    <a:pt x="26" y="0"/>
                    <a:pt x="41" y="0"/>
                  </a:cubicBezTo>
                  <a:cubicBezTo>
                    <a:pt x="58" y="0"/>
                    <a:pt x="64" y="8"/>
                    <a:pt x="62" y="19"/>
                  </a:cubicBezTo>
                  <a:lnTo>
                    <a:pt x="43" y="19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69">
              <a:extLst>
                <a:ext uri="{FF2B5EF4-FFF2-40B4-BE49-F238E27FC236}">
                  <a16:creationId xmlns:a16="http://schemas.microsoft.com/office/drawing/2014/main" id="{B5268699-F415-4999-803B-D418F83DF18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12703" y="429338"/>
              <a:ext cx="86115" cy="151499"/>
            </a:xfrm>
            <a:custGeom>
              <a:avLst/>
              <a:gdLst>
                <a:gd name="T0" fmla="*/ 0 w 54"/>
                <a:gd name="T1" fmla="*/ 95 h 95"/>
                <a:gd name="T2" fmla="*/ 24 w 54"/>
                <a:gd name="T3" fmla="*/ 0 h 95"/>
                <a:gd name="T4" fmla="*/ 54 w 54"/>
                <a:gd name="T5" fmla="*/ 0 h 95"/>
                <a:gd name="T6" fmla="*/ 30 w 54"/>
                <a:gd name="T7" fmla="*/ 95 h 95"/>
                <a:gd name="T8" fmla="*/ 0 w 54"/>
                <a:gd name="T9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95">
                  <a:moveTo>
                    <a:pt x="0" y="95"/>
                  </a:moveTo>
                  <a:lnTo>
                    <a:pt x="24" y="0"/>
                  </a:lnTo>
                  <a:lnTo>
                    <a:pt x="54" y="0"/>
                  </a:lnTo>
                  <a:lnTo>
                    <a:pt x="3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570">
              <a:extLst>
                <a:ext uri="{FF2B5EF4-FFF2-40B4-BE49-F238E27FC236}">
                  <a16:creationId xmlns:a16="http://schemas.microsoft.com/office/drawing/2014/main" id="{E70622DE-2437-4CCF-BCA8-731EF210C0C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9240" y="867886"/>
              <a:ext cx="49437" cy="94089"/>
            </a:xfrm>
            <a:custGeom>
              <a:avLst/>
              <a:gdLst>
                <a:gd name="T0" fmla="*/ 0 w 31"/>
                <a:gd name="T1" fmla="*/ 6 h 59"/>
                <a:gd name="T2" fmla="*/ 0 w 31"/>
                <a:gd name="T3" fmla="*/ 0 h 59"/>
                <a:gd name="T4" fmla="*/ 31 w 31"/>
                <a:gd name="T5" fmla="*/ 0 h 59"/>
                <a:gd name="T6" fmla="*/ 31 w 31"/>
                <a:gd name="T7" fmla="*/ 6 h 59"/>
                <a:gd name="T8" fmla="*/ 17 w 31"/>
                <a:gd name="T9" fmla="*/ 6 h 59"/>
                <a:gd name="T10" fmla="*/ 17 w 31"/>
                <a:gd name="T11" fmla="*/ 59 h 59"/>
                <a:gd name="T12" fmla="*/ 11 w 31"/>
                <a:gd name="T13" fmla="*/ 59 h 59"/>
                <a:gd name="T14" fmla="*/ 11 w 31"/>
                <a:gd name="T15" fmla="*/ 6 h 59"/>
                <a:gd name="T16" fmla="*/ 0 w 31"/>
                <a:gd name="T17" fmla="*/ 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59">
                  <a:moveTo>
                    <a:pt x="0" y="6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6"/>
                  </a:lnTo>
                  <a:lnTo>
                    <a:pt x="17" y="6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11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571">
              <a:extLst>
                <a:ext uri="{FF2B5EF4-FFF2-40B4-BE49-F238E27FC236}">
                  <a16:creationId xmlns:a16="http://schemas.microsoft.com/office/drawing/2014/main" id="{748D3C03-3124-46A0-99E5-CB20E03CDC7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79407" y="866291"/>
              <a:ext cx="60599" cy="95683"/>
            </a:xfrm>
            <a:custGeom>
              <a:avLst/>
              <a:gdLst>
                <a:gd name="T0" fmla="*/ 0 w 25"/>
                <a:gd name="T1" fmla="*/ 0 h 40"/>
                <a:gd name="T2" fmla="*/ 4 w 25"/>
                <a:gd name="T3" fmla="*/ 0 h 40"/>
                <a:gd name="T4" fmla="*/ 4 w 25"/>
                <a:gd name="T5" fmla="*/ 16 h 40"/>
                <a:gd name="T6" fmla="*/ 8 w 25"/>
                <a:gd name="T7" fmla="*/ 12 h 40"/>
                <a:gd name="T8" fmla="*/ 14 w 25"/>
                <a:gd name="T9" fmla="*/ 10 h 40"/>
                <a:gd name="T10" fmla="*/ 20 w 25"/>
                <a:gd name="T11" fmla="*/ 12 h 40"/>
                <a:gd name="T12" fmla="*/ 24 w 25"/>
                <a:gd name="T13" fmla="*/ 16 h 40"/>
                <a:gd name="T14" fmla="*/ 25 w 25"/>
                <a:gd name="T15" fmla="*/ 25 h 40"/>
                <a:gd name="T16" fmla="*/ 25 w 25"/>
                <a:gd name="T17" fmla="*/ 40 h 40"/>
                <a:gd name="T18" fmla="*/ 21 w 25"/>
                <a:gd name="T19" fmla="*/ 40 h 40"/>
                <a:gd name="T20" fmla="*/ 21 w 25"/>
                <a:gd name="T21" fmla="*/ 26 h 40"/>
                <a:gd name="T22" fmla="*/ 21 w 25"/>
                <a:gd name="T23" fmla="*/ 19 h 40"/>
                <a:gd name="T24" fmla="*/ 18 w 25"/>
                <a:gd name="T25" fmla="*/ 15 h 40"/>
                <a:gd name="T26" fmla="*/ 14 w 25"/>
                <a:gd name="T27" fmla="*/ 14 h 40"/>
                <a:gd name="T28" fmla="*/ 8 w 25"/>
                <a:gd name="T29" fmla="*/ 16 h 40"/>
                <a:gd name="T30" fmla="*/ 4 w 25"/>
                <a:gd name="T31" fmla="*/ 21 h 40"/>
                <a:gd name="T32" fmla="*/ 4 w 25"/>
                <a:gd name="T33" fmla="*/ 29 h 40"/>
                <a:gd name="T34" fmla="*/ 4 w 25"/>
                <a:gd name="T35" fmla="*/ 40 h 40"/>
                <a:gd name="T36" fmla="*/ 0 w 25"/>
                <a:gd name="T37" fmla="*/ 40 h 40"/>
                <a:gd name="T38" fmla="*/ 0 w 25"/>
                <a:gd name="T3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40">
                  <a:moveTo>
                    <a:pt x="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5" y="14"/>
                    <a:pt x="7" y="13"/>
                    <a:pt x="8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16" y="10"/>
                    <a:pt x="18" y="11"/>
                    <a:pt x="20" y="12"/>
                  </a:cubicBezTo>
                  <a:cubicBezTo>
                    <a:pt x="22" y="13"/>
                    <a:pt x="23" y="15"/>
                    <a:pt x="24" y="16"/>
                  </a:cubicBezTo>
                  <a:cubicBezTo>
                    <a:pt x="24" y="18"/>
                    <a:pt x="25" y="21"/>
                    <a:pt x="25" y="25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3"/>
                    <a:pt x="21" y="21"/>
                    <a:pt x="21" y="19"/>
                  </a:cubicBezTo>
                  <a:cubicBezTo>
                    <a:pt x="20" y="18"/>
                    <a:pt x="19" y="16"/>
                    <a:pt x="18" y="15"/>
                  </a:cubicBezTo>
                  <a:cubicBezTo>
                    <a:pt x="17" y="14"/>
                    <a:pt x="15" y="14"/>
                    <a:pt x="14" y="14"/>
                  </a:cubicBezTo>
                  <a:cubicBezTo>
                    <a:pt x="11" y="14"/>
                    <a:pt x="9" y="14"/>
                    <a:pt x="8" y="16"/>
                  </a:cubicBezTo>
                  <a:cubicBezTo>
                    <a:pt x="6" y="17"/>
                    <a:pt x="5" y="19"/>
                    <a:pt x="4" y="21"/>
                  </a:cubicBezTo>
                  <a:cubicBezTo>
                    <a:pt x="4" y="23"/>
                    <a:pt x="4" y="25"/>
                    <a:pt x="4" y="29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572">
              <a:extLst>
                <a:ext uri="{FF2B5EF4-FFF2-40B4-BE49-F238E27FC236}">
                  <a16:creationId xmlns:a16="http://schemas.microsoft.com/office/drawing/2014/main" id="{D0AAAF57-B701-4B57-96FA-3CEAE28D9C6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463928" y="890212"/>
              <a:ext cx="70168" cy="71763"/>
            </a:xfrm>
            <a:custGeom>
              <a:avLst/>
              <a:gdLst>
                <a:gd name="T0" fmla="*/ 26 w 30"/>
                <a:gd name="T1" fmla="*/ 20 h 30"/>
                <a:gd name="T2" fmla="*/ 29 w 30"/>
                <a:gd name="T3" fmla="*/ 22 h 30"/>
                <a:gd name="T4" fmla="*/ 25 w 30"/>
                <a:gd name="T5" fmla="*/ 27 h 30"/>
                <a:gd name="T6" fmla="*/ 21 w 30"/>
                <a:gd name="T7" fmla="*/ 29 h 30"/>
                <a:gd name="T8" fmla="*/ 15 w 30"/>
                <a:gd name="T9" fmla="*/ 30 h 30"/>
                <a:gd name="T10" fmla="*/ 4 w 30"/>
                <a:gd name="T11" fmla="*/ 26 h 30"/>
                <a:gd name="T12" fmla="*/ 0 w 30"/>
                <a:gd name="T13" fmla="*/ 15 h 30"/>
                <a:gd name="T14" fmla="*/ 4 w 30"/>
                <a:gd name="T15" fmla="*/ 6 h 30"/>
                <a:gd name="T16" fmla="*/ 15 w 30"/>
                <a:gd name="T17" fmla="*/ 0 h 30"/>
                <a:gd name="T18" fmla="*/ 27 w 30"/>
                <a:gd name="T19" fmla="*/ 6 h 30"/>
                <a:gd name="T20" fmla="*/ 30 w 30"/>
                <a:gd name="T21" fmla="*/ 16 h 30"/>
                <a:gd name="T22" fmla="*/ 4 w 30"/>
                <a:gd name="T23" fmla="*/ 16 h 30"/>
                <a:gd name="T24" fmla="*/ 7 w 30"/>
                <a:gd name="T25" fmla="*/ 24 h 30"/>
                <a:gd name="T26" fmla="*/ 15 w 30"/>
                <a:gd name="T27" fmla="*/ 27 h 30"/>
                <a:gd name="T28" fmla="*/ 19 w 30"/>
                <a:gd name="T29" fmla="*/ 26 h 30"/>
                <a:gd name="T30" fmla="*/ 23 w 30"/>
                <a:gd name="T31" fmla="*/ 24 h 30"/>
                <a:gd name="T32" fmla="*/ 26 w 30"/>
                <a:gd name="T33" fmla="*/ 20 h 30"/>
                <a:gd name="T34" fmla="*/ 26 w 30"/>
                <a:gd name="T35" fmla="*/ 12 h 30"/>
                <a:gd name="T36" fmla="*/ 24 w 30"/>
                <a:gd name="T37" fmla="*/ 8 h 30"/>
                <a:gd name="T38" fmla="*/ 20 w 30"/>
                <a:gd name="T39" fmla="*/ 5 h 30"/>
                <a:gd name="T40" fmla="*/ 15 w 30"/>
                <a:gd name="T41" fmla="*/ 4 h 30"/>
                <a:gd name="T42" fmla="*/ 8 w 30"/>
                <a:gd name="T43" fmla="*/ 7 h 30"/>
                <a:gd name="T44" fmla="*/ 5 w 30"/>
                <a:gd name="T45" fmla="*/ 12 h 30"/>
                <a:gd name="T46" fmla="*/ 26 w 30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26" y="20"/>
                  </a:moveTo>
                  <a:cubicBezTo>
                    <a:pt x="29" y="22"/>
                    <a:pt x="29" y="22"/>
                    <a:pt x="29" y="22"/>
                  </a:cubicBezTo>
                  <a:cubicBezTo>
                    <a:pt x="28" y="24"/>
                    <a:pt x="27" y="25"/>
                    <a:pt x="25" y="27"/>
                  </a:cubicBezTo>
                  <a:cubicBezTo>
                    <a:pt x="24" y="28"/>
                    <a:pt x="23" y="29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2" y="23"/>
                    <a:pt x="0" y="19"/>
                    <a:pt x="0" y="15"/>
                  </a:cubicBezTo>
                  <a:cubicBezTo>
                    <a:pt x="0" y="12"/>
                    <a:pt x="2" y="9"/>
                    <a:pt x="4" y="6"/>
                  </a:cubicBezTo>
                  <a:cubicBezTo>
                    <a:pt x="7" y="2"/>
                    <a:pt x="10" y="0"/>
                    <a:pt x="15" y="0"/>
                  </a:cubicBezTo>
                  <a:cubicBezTo>
                    <a:pt x="20" y="0"/>
                    <a:pt x="24" y="2"/>
                    <a:pt x="27" y="6"/>
                  </a:cubicBezTo>
                  <a:cubicBezTo>
                    <a:pt x="29" y="8"/>
                    <a:pt x="30" y="12"/>
                    <a:pt x="3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2" y="27"/>
                    <a:pt x="15" y="27"/>
                  </a:cubicBezTo>
                  <a:cubicBezTo>
                    <a:pt x="16" y="27"/>
                    <a:pt x="18" y="27"/>
                    <a:pt x="19" y="26"/>
                  </a:cubicBezTo>
                  <a:cubicBezTo>
                    <a:pt x="21" y="26"/>
                    <a:pt x="22" y="25"/>
                    <a:pt x="23" y="24"/>
                  </a:cubicBezTo>
                  <a:cubicBezTo>
                    <a:pt x="24" y="23"/>
                    <a:pt x="25" y="22"/>
                    <a:pt x="26" y="20"/>
                  </a:cubicBezTo>
                  <a:close/>
                  <a:moveTo>
                    <a:pt x="26" y="12"/>
                  </a:moveTo>
                  <a:cubicBezTo>
                    <a:pt x="25" y="10"/>
                    <a:pt x="25" y="9"/>
                    <a:pt x="24" y="8"/>
                  </a:cubicBezTo>
                  <a:cubicBezTo>
                    <a:pt x="23" y="7"/>
                    <a:pt x="21" y="6"/>
                    <a:pt x="20" y="5"/>
                  </a:cubicBezTo>
                  <a:cubicBezTo>
                    <a:pt x="18" y="4"/>
                    <a:pt x="17" y="4"/>
                    <a:pt x="15" y="4"/>
                  </a:cubicBezTo>
                  <a:cubicBezTo>
                    <a:pt x="12" y="4"/>
                    <a:pt x="10" y="5"/>
                    <a:pt x="8" y="7"/>
                  </a:cubicBezTo>
                  <a:cubicBezTo>
                    <a:pt x="6" y="8"/>
                    <a:pt x="5" y="10"/>
                    <a:pt x="5" y="12"/>
                  </a:cubicBezTo>
                  <a:lnTo>
                    <a:pt x="26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573">
              <a:extLst>
                <a:ext uri="{FF2B5EF4-FFF2-40B4-BE49-F238E27FC236}">
                  <a16:creationId xmlns:a16="http://schemas.microsoft.com/office/drawing/2014/main" id="{CA2BF93B-FBE1-4DC4-B567-57737B5324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99478" y="866291"/>
              <a:ext cx="52626" cy="95683"/>
            </a:xfrm>
            <a:custGeom>
              <a:avLst/>
              <a:gdLst>
                <a:gd name="T0" fmla="*/ 0 w 22"/>
                <a:gd name="T1" fmla="*/ 32 h 40"/>
                <a:gd name="T2" fmla="*/ 3 w 22"/>
                <a:gd name="T3" fmla="*/ 30 h 40"/>
                <a:gd name="T4" fmla="*/ 11 w 22"/>
                <a:gd name="T5" fmla="*/ 37 h 40"/>
                <a:gd name="T6" fmla="*/ 14 w 22"/>
                <a:gd name="T7" fmla="*/ 36 h 40"/>
                <a:gd name="T8" fmla="*/ 17 w 22"/>
                <a:gd name="T9" fmla="*/ 33 h 40"/>
                <a:gd name="T10" fmla="*/ 18 w 22"/>
                <a:gd name="T11" fmla="*/ 30 h 40"/>
                <a:gd name="T12" fmla="*/ 17 w 22"/>
                <a:gd name="T13" fmla="*/ 26 h 40"/>
                <a:gd name="T14" fmla="*/ 10 w 22"/>
                <a:gd name="T15" fmla="*/ 20 h 40"/>
                <a:gd name="T16" fmla="*/ 4 w 22"/>
                <a:gd name="T17" fmla="*/ 15 h 40"/>
                <a:gd name="T18" fmla="*/ 2 w 22"/>
                <a:gd name="T19" fmla="*/ 9 h 40"/>
                <a:gd name="T20" fmla="*/ 3 w 22"/>
                <a:gd name="T21" fmla="*/ 5 h 40"/>
                <a:gd name="T22" fmla="*/ 7 w 22"/>
                <a:gd name="T23" fmla="*/ 1 h 40"/>
                <a:gd name="T24" fmla="*/ 11 w 22"/>
                <a:gd name="T25" fmla="*/ 0 h 40"/>
                <a:gd name="T26" fmla="*/ 16 w 22"/>
                <a:gd name="T27" fmla="*/ 1 h 40"/>
                <a:gd name="T28" fmla="*/ 21 w 22"/>
                <a:gd name="T29" fmla="*/ 6 h 40"/>
                <a:gd name="T30" fmla="*/ 18 w 22"/>
                <a:gd name="T31" fmla="*/ 9 h 40"/>
                <a:gd name="T32" fmla="*/ 15 w 22"/>
                <a:gd name="T33" fmla="*/ 5 h 40"/>
                <a:gd name="T34" fmla="*/ 11 w 22"/>
                <a:gd name="T35" fmla="*/ 4 h 40"/>
                <a:gd name="T36" fmla="*/ 7 w 22"/>
                <a:gd name="T37" fmla="*/ 6 h 40"/>
                <a:gd name="T38" fmla="*/ 6 w 22"/>
                <a:gd name="T39" fmla="*/ 9 h 40"/>
                <a:gd name="T40" fmla="*/ 7 w 22"/>
                <a:gd name="T41" fmla="*/ 11 h 40"/>
                <a:gd name="T42" fmla="*/ 8 w 22"/>
                <a:gd name="T43" fmla="*/ 14 h 40"/>
                <a:gd name="T44" fmla="*/ 13 w 22"/>
                <a:gd name="T45" fmla="*/ 18 h 40"/>
                <a:gd name="T46" fmla="*/ 20 w 22"/>
                <a:gd name="T47" fmla="*/ 24 h 40"/>
                <a:gd name="T48" fmla="*/ 22 w 22"/>
                <a:gd name="T49" fmla="*/ 30 h 40"/>
                <a:gd name="T50" fmla="*/ 19 w 22"/>
                <a:gd name="T51" fmla="*/ 37 h 40"/>
                <a:gd name="T52" fmla="*/ 11 w 22"/>
                <a:gd name="T53" fmla="*/ 40 h 40"/>
                <a:gd name="T54" fmla="*/ 5 w 22"/>
                <a:gd name="T55" fmla="*/ 39 h 40"/>
                <a:gd name="T56" fmla="*/ 0 w 22"/>
                <a:gd name="T57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" h="40">
                  <a:moveTo>
                    <a:pt x="0" y="32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5" y="35"/>
                    <a:pt x="8" y="37"/>
                    <a:pt x="11" y="37"/>
                  </a:cubicBezTo>
                  <a:cubicBezTo>
                    <a:pt x="12" y="37"/>
                    <a:pt x="13" y="36"/>
                    <a:pt x="14" y="36"/>
                  </a:cubicBezTo>
                  <a:cubicBezTo>
                    <a:pt x="16" y="35"/>
                    <a:pt x="16" y="34"/>
                    <a:pt x="17" y="33"/>
                  </a:cubicBezTo>
                  <a:cubicBezTo>
                    <a:pt x="18" y="32"/>
                    <a:pt x="18" y="31"/>
                    <a:pt x="18" y="30"/>
                  </a:cubicBezTo>
                  <a:cubicBezTo>
                    <a:pt x="18" y="29"/>
                    <a:pt x="17" y="28"/>
                    <a:pt x="17" y="26"/>
                  </a:cubicBezTo>
                  <a:cubicBezTo>
                    <a:pt x="15" y="25"/>
                    <a:pt x="13" y="23"/>
                    <a:pt x="10" y="20"/>
                  </a:cubicBezTo>
                  <a:cubicBezTo>
                    <a:pt x="7" y="18"/>
                    <a:pt x="5" y="16"/>
                    <a:pt x="4" y="15"/>
                  </a:cubicBezTo>
                  <a:cubicBezTo>
                    <a:pt x="3" y="13"/>
                    <a:pt x="2" y="11"/>
                    <a:pt x="2" y="9"/>
                  </a:cubicBezTo>
                  <a:cubicBezTo>
                    <a:pt x="2" y="7"/>
                    <a:pt x="2" y="6"/>
                    <a:pt x="3" y="5"/>
                  </a:cubicBezTo>
                  <a:cubicBezTo>
                    <a:pt x="4" y="3"/>
                    <a:pt x="5" y="2"/>
                    <a:pt x="7" y="1"/>
                  </a:cubicBezTo>
                  <a:cubicBezTo>
                    <a:pt x="8" y="1"/>
                    <a:pt x="10" y="0"/>
                    <a:pt x="11" y="0"/>
                  </a:cubicBezTo>
                  <a:cubicBezTo>
                    <a:pt x="13" y="0"/>
                    <a:pt x="15" y="1"/>
                    <a:pt x="16" y="1"/>
                  </a:cubicBezTo>
                  <a:cubicBezTo>
                    <a:pt x="18" y="2"/>
                    <a:pt x="20" y="4"/>
                    <a:pt x="21" y="6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7" y="7"/>
                    <a:pt x="16" y="6"/>
                    <a:pt x="15" y="5"/>
                  </a:cubicBezTo>
                  <a:cubicBezTo>
                    <a:pt x="14" y="4"/>
                    <a:pt x="12" y="4"/>
                    <a:pt x="11" y="4"/>
                  </a:cubicBezTo>
                  <a:cubicBezTo>
                    <a:pt x="10" y="4"/>
                    <a:pt x="8" y="5"/>
                    <a:pt x="7" y="6"/>
                  </a:cubicBezTo>
                  <a:cubicBezTo>
                    <a:pt x="6" y="6"/>
                    <a:pt x="6" y="8"/>
                    <a:pt x="6" y="9"/>
                  </a:cubicBezTo>
                  <a:cubicBezTo>
                    <a:pt x="6" y="10"/>
                    <a:pt x="6" y="11"/>
                    <a:pt x="7" y="11"/>
                  </a:cubicBezTo>
                  <a:cubicBezTo>
                    <a:pt x="7" y="12"/>
                    <a:pt x="8" y="13"/>
                    <a:pt x="8" y="14"/>
                  </a:cubicBezTo>
                  <a:cubicBezTo>
                    <a:pt x="9" y="14"/>
                    <a:pt x="11" y="16"/>
                    <a:pt x="13" y="18"/>
                  </a:cubicBezTo>
                  <a:cubicBezTo>
                    <a:pt x="17" y="20"/>
                    <a:pt x="19" y="22"/>
                    <a:pt x="20" y="24"/>
                  </a:cubicBezTo>
                  <a:cubicBezTo>
                    <a:pt x="21" y="26"/>
                    <a:pt x="22" y="28"/>
                    <a:pt x="22" y="30"/>
                  </a:cubicBezTo>
                  <a:cubicBezTo>
                    <a:pt x="22" y="33"/>
                    <a:pt x="21" y="35"/>
                    <a:pt x="19" y="37"/>
                  </a:cubicBezTo>
                  <a:cubicBezTo>
                    <a:pt x="17" y="39"/>
                    <a:pt x="14" y="40"/>
                    <a:pt x="11" y="40"/>
                  </a:cubicBezTo>
                  <a:cubicBezTo>
                    <a:pt x="9" y="40"/>
                    <a:pt x="7" y="40"/>
                    <a:pt x="5" y="39"/>
                  </a:cubicBezTo>
                  <a:cubicBezTo>
                    <a:pt x="3" y="37"/>
                    <a:pt x="1" y="35"/>
                    <a:pt x="0" y="32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574">
              <a:extLst>
                <a:ext uri="{FF2B5EF4-FFF2-40B4-BE49-F238E27FC236}">
                  <a16:creationId xmlns:a16="http://schemas.microsoft.com/office/drawing/2014/main" id="{DA8FDA4F-8E9B-4C2D-AEAE-DEC89818E44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74430" y="867886"/>
              <a:ext cx="36679" cy="94089"/>
            </a:xfrm>
            <a:custGeom>
              <a:avLst/>
              <a:gdLst>
                <a:gd name="T0" fmla="*/ 8 w 23"/>
                <a:gd name="T1" fmla="*/ 0 h 59"/>
                <a:gd name="T2" fmla="*/ 14 w 23"/>
                <a:gd name="T3" fmla="*/ 0 h 59"/>
                <a:gd name="T4" fmla="*/ 14 w 23"/>
                <a:gd name="T5" fmla="*/ 15 h 59"/>
                <a:gd name="T6" fmla="*/ 23 w 23"/>
                <a:gd name="T7" fmla="*/ 15 h 59"/>
                <a:gd name="T8" fmla="*/ 23 w 23"/>
                <a:gd name="T9" fmla="*/ 20 h 59"/>
                <a:gd name="T10" fmla="*/ 14 w 23"/>
                <a:gd name="T11" fmla="*/ 20 h 59"/>
                <a:gd name="T12" fmla="*/ 14 w 23"/>
                <a:gd name="T13" fmla="*/ 59 h 59"/>
                <a:gd name="T14" fmla="*/ 8 w 23"/>
                <a:gd name="T15" fmla="*/ 59 h 59"/>
                <a:gd name="T16" fmla="*/ 8 w 23"/>
                <a:gd name="T17" fmla="*/ 20 h 59"/>
                <a:gd name="T18" fmla="*/ 0 w 23"/>
                <a:gd name="T19" fmla="*/ 20 h 59"/>
                <a:gd name="T20" fmla="*/ 0 w 23"/>
                <a:gd name="T21" fmla="*/ 15 h 59"/>
                <a:gd name="T22" fmla="*/ 8 w 23"/>
                <a:gd name="T23" fmla="*/ 15 h 59"/>
                <a:gd name="T24" fmla="*/ 8 w 23"/>
                <a:gd name="T25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" h="59">
                  <a:moveTo>
                    <a:pt x="8" y="0"/>
                  </a:moveTo>
                  <a:lnTo>
                    <a:pt x="14" y="0"/>
                  </a:lnTo>
                  <a:lnTo>
                    <a:pt x="14" y="15"/>
                  </a:lnTo>
                  <a:lnTo>
                    <a:pt x="23" y="15"/>
                  </a:lnTo>
                  <a:lnTo>
                    <a:pt x="23" y="20"/>
                  </a:lnTo>
                  <a:lnTo>
                    <a:pt x="14" y="20"/>
                  </a:lnTo>
                  <a:lnTo>
                    <a:pt x="14" y="59"/>
                  </a:lnTo>
                  <a:lnTo>
                    <a:pt x="8" y="59"/>
                  </a:lnTo>
                  <a:lnTo>
                    <a:pt x="8" y="20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8" y="1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575">
              <a:extLst>
                <a:ext uri="{FF2B5EF4-FFF2-40B4-BE49-F238E27FC236}">
                  <a16:creationId xmlns:a16="http://schemas.microsoft.com/office/drawing/2014/main" id="{DC6B021C-CA4C-4B10-9C41-6C231690A76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30245" y="890212"/>
              <a:ext cx="71763" cy="71763"/>
            </a:xfrm>
            <a:custGeom>
              <a:avLst/>
              <a:gdLst>
                <a:gd name="T0" fmla="*/ 30 w 30"/>
                <a:gd name="T1" fmla="*/ 1 h 30"/>
                <a:gd name="T2" fmla="*/ 30 w 30"/>
                <a:gd name="T3" fmla="*/ 30 h 30"/>
                <a:gd name="T4" fmla="*/ 26 w 30"/>
                <a:gd name="T5" fmla="*/ 30 h 30"/>
                <a:gd name="T6" fmla="*/ 26 w 30"/>
                <a:gd name="T7" fmla="*/ 25 h 30"/>
                <a:gd name="T8" fmla="*/ 21 w 30"/>
                <a:gd name="T9" fmla="*/ 29 h 30"/>
                <a:gd name="T10" fmla="*/ 15 w 30"/>
                <a:gd name="T11" fmla="*/ 30 h 30"/>
                <a:gd name="T12" fmla="*/ 4 w 30"/>
                <a:gd name="T13" fmla="*/ 26 h 30"/>
                <a:gd name="T14" fmla="*/ 0 w 30"/>
                <a:gd name="T15" fmla="*/ 15 h 30"/>
                <a:gd name="T16" fmla="*/ 4 w 30"/>
                <a:gd name="T17" fmla="*/ 5 h 30"/>
                <a:gd name="T18" fmla="*/ 15 w 30"/>
                <a:gd name="T19" fmla="*/ 0 h 30"/>
                <a:gd name="T20" fmla="*/ 21 w 30"/>
                <a:gd name="T21" fmla="*/ 2 h 30"/>
                <a:gd name="T22" fmla="*/ 26 w 30"/>
                <a:gd name="T23" fmla="*/ 6 h 30"/>
                <a:gd name="T24" fmla="*/ 26 w 30"/>
                <a:gd name="T25" fmla="*/ 1 h 30"/>
                <a:gd name="T26" fmla="*/ 30 w 30"/>
                <a:gd name="T27" fmla="*/ 1 h 30"/>
                <a:gd name="T28" fmla="*/ 15 w 30"/>
                <a:gd name="T29" fmla="*/ 4 h 30"/>
                <a:gd name="T30" fmla="*/ 9 w 30"/>
                <a:gd name="T31" fmla="*/ 5 h 30"/>
                <a:gd name="T32" fmla="*/ 5 w 30"/>
                <a:gd name="T33" fmla="*/ 10 h 30"/>
                <a:gd name="T34" fmla="*/ 4 w 30"/>
                <a:gd name="T35" fmla="*/ 15 h 30"/>
                <a:gd name="T36" fmla="*/ 5 w 30"/>
                <a:gd name="T37" fmla="*/ 21 h 30"/>
                <a:gd name="T38" fmla="*/ 9 w 30"/>
                <a:gd name="T39" fmla="*/ 25 h 30"/>
                <a:gd name="T40" fmla="*/ 15 w 30"/>
                <a:gd name="T41" fmla="*/ 27 h 30"/>
                <a:gd name="T42" fmla="*/ 21 w 30"/>
                <a:gd name="T43" fmla="*/ 25 h 30"/>
                <a:gd name="T44" fmla="*/ 25 w 30"/>
                <a:gd name="T45" fmla="*/ 21 h 30"/>
                <a:gd name="T46" fmla="*/ 26 w 30"/>
                <a:gd name="T47" fmla="*/ 15 h 30"/>
                <a:gd name="T48" fmla="*/ 23 w 30"/>
                <a:gd name="T49" fmla="*/ 7 h 30"/>
                <a:gd name="T50" fmla="*/ 15 w 30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30" y="30"/>
                    <a:pt x="30" y="30"/>
                    <a:pt x="30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3" y="28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5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30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8" y="6"/>
                    <a:pt x="6" y="8"/>
                    <a:pt x="5" y="10"/>
                  </a:cubicBezTo>
                  <a:cubicBezTo>
                    <a:pt x="4" y="11"/>
                    <a:pt x="4" y="13"/>
                    <a:pt x="4" y="15"/>
                  </a:cubicBezTo>
                  <a:cubicBezTo>
                    <a:pt x="4" y="17"/>
                    <a:pt x="4" y="19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1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576">
              <a:extLst>
                <a:ext uri="{FF2B5EF4-FFF2-40B4-BE49-F238E27FC236}">
                  <a16:creationId xmlns:a16="http://schemas.microsoft.com/office/drawing/2014/main" id="{36BFEA37-F6A9-4038-8F4B-73905722584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830712" y="890212"/>
              <a:ext cx="59005" cy="71763"/>
            </a:xfrm>
            <a:custGeom>
              <a:avLst/>
              <a:gdLst>
                <a:gd name="T0" fmla="*/ 0 w 25"/>
                <a:gd name="T1" fmla="*/ 1 h 30"/>
                <a:gd name="T2" fmla="*/ 4 w 25"/>
                <a:gd name="T3" fmla="*/ 1 h 30"/>
                <a:gd name="T4" fmla="*/ 4 w 25"/>
                <a:gd name="T5" fmla="*/ 6 h 30"/>
                <a:gd name="T6" fmla="*/ 9 w 25"/>
                <a:gd name="T7" fmla="*/ 2 h 30"/>
                <a:gd name="T8" fmla="*/ 14 w 25"/>
                <a:gd name="T9" fmla="*/ 0 h 30"/>
                <a:gd name="T10" fmla="*/ 20 w 25"/>
                <a:gd name="T11" fmla="*/ 2 h 30"/>
                <a:gd name="T12" fmla="*/ 24 w 25"/>
                <a:gd name="T13" fmla="*/ 6 h 30"/>
                <a:gd name="T14" fmla="*/ 25 w 25"/>
                <a:gd name="T15" fmla="*/ 15 h 30"/>
                <a:gd name="T16" fmla="*/ 25 w 25"/>
                <a:gd name="T17" fmla="*/ 30 h 30"/>
                <a:gd name="T18" fmla="*/ 21 w 25"/>
                <a:gd name="T19" fmla="*/ 30 h 30"/>
                <a:gd name="T20" fmla="*/ 21 w 25"/>
                <a:gd name="T21" fmla="*/ 16 h 30"/>
                <a:gd name="T22" fmla="*/ 21 w 25"/>
                <a:gd name="T23" fmla="*/ 9 h 30"/>
                <a:gd name="T24" fmla="*/ 18 w 25"/>
                <a:gd name="T25" fmla="*/ 5 h 30"/>
                <a:gd name="T26" fmla="*/ 14 w 25"/>
                <a:gd name="T27" fmla="*/ 4 h 30"/>
                <a:gd name="T28" fmla="*/ 8 w 25"/>
                <a:gd name="T29" fmla="*/ 6 h 30"/>
                <a:gd name="T30" fmla="*/ 4 w 25"/>
                <a:gd name="T31" fmla="*/ 11 h 30"/>
                <a:gd name="T32" fmla="*/ 4 w 25"/>
                <a:gd name="T33" fmla="*/ 19 h 30"/>
                <a:gd name="T34" fmla="*/ 4 w 25"/>
                <a:gd name="T35" fmla="*/ 30 h 30"/>
                <a:gd name="T36" fmla="*/ 0 w 25"/>
                <a:gd name="T37" fmla="*/ 30 h 30"/>
                <a:gd name="T38" fmla="*/ 0 w 25"/>
                <a:gd name="T3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0" y="1"/>
                    <a:pt x="12" y="0"/>
                    <a:pt x="14" y="0"/>
                  </a:cubicBezTo>
                  <a:cubicBezTo>
                    <a:pt x="17" y="0"/>
                    <a:pt x="18" y="1"/>
                    <a:pt x="20" y="2"/>
                  </a:cubicBezTo>
                  <a:cubicBezTo>
                    <a:pt x="22" y="3"/>
                    <a:pt x="23" y="5"/>
                    <a:pt x="24" y="6"/>
                  </a:cubicBezTo>
                  <a:cubicBezTo>
                    <a:pt x="25" y="8"/>
                    <a:pt x="25" y="11"/>
                    <a:pt x="25" y="15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3"/>
                    <a:pt x="21" y="11"/>
                    <a:pt x="21" y="9"/>
                  </a:cubicBezTo>
                  <a:cubicBezTo>
                    <a:pt x="20" y="8"/>
                    <a:pt x="20" y="6"/>
                    <a:pt x="18" y="5"/>
                  </a:cubicBezTo>
                  <a:cubicBezTo>
                    <a:pt x="17" y="4"/>
                    <a:pt x="16" y="4"/>
                    <a:pt x="14" y="4"/>
                  </a:cubicBezTo>
                  <a:cubicBezTo>
                    <a:pt x="11" y="4"/>
                    <a:pt x="9" y="4"/>
                    <a:pt x="8" y="6"/>
                  </a:cubicBezTo>
                  <a:cubicBezTo>
                    <a:pt x="6" y="7"/>
                    <a:pt x="5" y="9"/>
                    <a:pt x="4" y="11"/>
                  </a:cubicBezTo>
                  <a:cubicBezTo>
                    <a:pt x="4" y="13"/>
                    <a:pt x="4" y="15"/>
                    <a:pt x="4" y="19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577">
              <a:extLst>
                <a:ext uri="{FF2B5EF4-FFF2-40B4-BE49-F238E27FC236}">
                  <a16:creationId xmlns:a16="http://schemas.microsoft.com/office/drawing/2014/main" id="{C58FE0F3-4001-4DBF-9F95-616FCC73C3B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915232" y="866291"/>
              <a:ext cx="70168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4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3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0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0" y="10"/>
                    <a:pt x="14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7" y="16"/>
                    <a:pt x="6" y="18"/>
                    <a:pt x="5" y="20"/>
                  </a:cubicBezTo>
                  <a:cubicBezTo>
                    <a:pt x="4" y="21"/>
                    <a:pt x="3" y="23"/>
                    <a:pt x="3" y="25"/>
                  </a:cubicBezTo>
                  <a:cubicBezTo>
                    <a:pt x="3" y="27"/>
                    <a:pt x="4" y="29"/>
                    <a:pt x="5" y="31"/>
                  </a:cubicBezTo>
                  <a:cubicBezTo>
                    <a:pt x="6" y="33"/>
                    <a:pt x="7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0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578">
              <a:extLst>
                <a:ext uri="{FF2B5EF4-FFF2-40B4-BE49-F238E27FC236}">
                  <a16:creationId xmlns:a16="http://schemas.microsoft.com/office/drawing/2014/main" id="{B4DAFB6D-94D8-4DAE-9983-B329AE8D75B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014104" y="890212"/>
              <a:ext cx="68573" cy="71763"/>
            </a:xfrm>
            <a:custGeom>
              <a:avLst/>
              <a:gdLst>
                <a:gd name="T0" fmla="*/ 29 w 29"/>
                <a:gd name="T1" fmla="*/ 1 h 30"/>
                <a:gd name="T2" fmla="*/ 29 w 29"/>
                <a:gd name="T3" fmla="*/ 30 h 30"/>
                <a:gd name="T4" fmla="*/ 26 w 29"/>
                <a:gd name="T5" fmla="*/ 30 h 30"/>
                <a:gd name="T6" fmla="*/ 26 w 29"/>
                <a:gd name="T7" fmla="*/ 25 h 30"/>
                <a:gd name="T8" fmla="*/ 20 w 29"/>
                <a:gd name="T9" fmla="*/ 29 h 30"/>
                <a:gd name="T10" fmla="*/ 14 w 29"/>
                <a:gd name="T11" fmla="*/ 30 h 30"/>
                <a:gd name="T12" fmla="*/ 4 w 29"/>
                <a:gd name="T13" fmla="*/ 26 h 30"/>
                <a:gd name="T14" fmla="*/ 0 w 29"/>
                <a:gd name="T15" fmla="*/ 15 h 30"/>
                <a:gd name="T16" fmla="*/ 4 w 29"/>
                <a:gd name="T17" fmla="*/ 5 h 30"/>
                <a:gd name="T18" fmla="*/ 14 w 29"/>
                <a:gd name="T19" fmla="*/ 0 h 30"/>
                <a:gd name="T20" fmla="*/ 21 w 29"/>
                <a:gd name="T21" fmla="*/ 2 h 30"/>
                <a:gd name="T22" fmla="*/ 26 w 29"/>
                <a:gd name="T23" fmla="*/ 6 h 30"/>
                <a:gd name="T24" fmla="*/ 26 w 29"/>
                <a:gd name="T25" fmla="*/ 1 h 30"/>
                <a:gd name="T26" fmla="*/ 29 w 29"/>
                <a:gd name="T27" fmla="*/ 1 h 30"/>
                <a:gd name="T28" fmla="*/ 15 w 29"/>
                <a:gd name="T29" fmla="*/ 4 h 30"/>
                <a:gd name="T30" fmla="*/ 9 w 29"/>
                <a:gd name="T31" fmla="*/ 5 h 30"/>
                <a:gd name="T32" fmla="*/ 5 w 29"/>
                <a:gd name="T33" fmla="*/ 10 h 30"/>
                <a:gd name="T34" fmla="*/ 3 w 29"/>
                <a:gd name="T35" fmla="*/ 15 h 30"/>
                <a:gd name="T36" fmla="*/ 5 w 29"/>
                <a:gd name="T37" fmla="*/ 21 h 30"/>
                <a:gd name="T38" fmla="*/ 9 w 29"/>
                <a:gd name="T39" fmla="*/ 25 h 30"/>
                <a:gd name="T40" fmla="*/ 15 w 29"/>
                <a:gd name="T41" fmla="*/ 27 h 30"/>
                <a:gd name="T42" fmla="*/ 20 w 29"/>
                <a:gd name="T43" fmla="*/ 25 h 30"/>
                <a:gd name="T44" fmla="*/ 24 w 29"/>
                <a:gd name="T45" fmla="*/ 21 h 30"/>
                <a:gd name="T46" fmla="*/ 26 w 29"/>
                <a:gd name="T47" fmla="*/ 15 h 30"/>
                <a:gd name="T48" fmla="*/ 23 w 29"/>
                <a:gd name="T49" fmla="*/ 7 h 30"/>
                <a:gd name="T50" fmla="*/ 15 w 29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30">
                  <a:moveTo>
                    <a:pt x="29" y="1"/>
                  </a:moveTo>
                  <a:cubicBezTo>
                    <a:pt x="29" y="30"/>
                    <a:pt x="29" y="30"/>
                    <a:pt x="29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2" y="28"/>
                    <a:pt x="20" y="29"/>
                  </a:cubicBezTo>
                  <a:cubicBezTo>
                    <a:pt x="19" y="30"/>
                    <a:pt x="16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0" y="0"/>
                    <a:pt x="14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4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29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7" y="6"/>
                    <a:pt x="6" y="8"/>
                    <a:pt x="5" y="10"/>
                  </a:cubicBezTo>
                  <a:cubicBezTo>
                    <a:pt x="4" y="11"/>
                    <a:pt x="3" y="13"/>
                    <a:pt x="3" y="15"/>
                  </a:cubicBezTo>
                  <a:cubicBezTo>
                    <a:pt x="3" y="17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0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579">
              <a:extLst>
                <a:ext uri="{FF2B5EF4-FFF2-40B4-BE49-F238E27FC236}">
                  <a16:creationId xmlns:a16="http://schemas.microsoft.com/office/drawing/2014/main" id="{295764C6-F4C3-4341-9CF1-83F4F7E7B91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08193" y="890212"/>
              <a:ext cx="36679" cy="71763"/>
            </a:xfrm>
            <a:custGeom>
              <a:avLst/>
              <a:gdLst>
                <a:gd name="T0" fmla="*/ 0 w 15"/>
                <a:gd name="T1" fmla="*/ 1 h 30"/>
                <a:gd name="T2" fmla="*/ 4 w 15"/>
                <a:gd name="T3" fmla="*/ 1 h 30"/>
                <a:gd name="T4" fmla="*/ 4 w 15"/>
                <a:gd name="T5" fmla="*/ 5 h 30"/>
                <a:gd name="T6" fmla="*/ 8 w 15"/>
                <a:gd name="T7" fmla="*/ 2 h 30"/>
                <a:gd name="T8" fmla="*/ 11 w 15"/>
                <a:gd name="T9" fmla="*/ 0 h 30"/>
                <a:gd name="T10" fmla="*/ 15 w 15"/>
                <a:gd name="T11" fmla="*/ 1 h 30"/>
                <a:gd name="T12" fmla="*/ 13 w 15"/>
                <a:gd name="T13" fmla="*/ 4 h 30"/>
                <a:gd name="T14" fmla="*/ 11 w 15"/>
                <a:gd name="T15" fmla="*/ 4 h 30"/>
                <a:gd name="T16" fmla="*/ 7 w 15"/>
                <a:gd name="T17" fmla="*/ 5 h 30"/>
                <a:gd name="T18" fmla="*/ 5 w 15"/>
                <a:gd name="T19" fmla="*/ 10 h 30"/>
                <a:gd name="T20" fmla="*/ 4 w 15"/>
                <a:gd name="T21" fmla="*/ 20 h 30"/>
                <a:gd name="T22" fmla="*/ 4 w 15"/>
                <a:gd name="T23" fmla="*/ 30 h 30"/>
                <a:gd name="T24" fmla="*/ 0 w 15"/>
                <a:gd name="T25" fmla="*/ 30 h 30"/>
                <a:gd name="T26" fmla="*/ 0 w 15"/>
                <a:gd name="T2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4"/>
                    <a:pt x="6" y="2"/>
                    <a:pt x="8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4" y="1"/>
                    <a:pt x="15" y="1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1" y="4"/>
                    <a:pt x="11" y="4"/>
                  </a:cubicBezTo>
                  <a:cubicBezTo>
                    <a:pt x="10" y="4"/>
                    <a:pt x="8" y="4"/>
                    <a:pt x="7" y="5"/>
                  </a:cubicBezTo>
                  <a:cubicBezTo>
                    <a:pt x="6" y="6"/>
                    <a:pt x="5" y="8"/>
                    <a:pt x="5" y="10"/>
                  </a:cubicBezTo>
                  <a:cubicBezTo>
                    <a:pt x="4" y="12"/>
                    <a:pt x="4" y="15"/>
                    <a:pt x="4" y="2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580">
              <a:extLst>
                <a:ext uri="{FF2B5EF4-FFF2-40B4-BE49-F238E27FC236}">
                  <a16:creationId xmlns:a16="http://schemas.microsoft.com/office/drawing/2014/main" id="{750013AC-B5DC-48AF-A686-4A28C1B12D8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159224" y="866291"/>
              <a:ext cx="68573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5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4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1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1" y="10"/>
                    <a:pt x="15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8" y="16"/>
                    <a:pt x="6" y="18"/>
                    <a:pt x="5" y="20"/>
                  </a:cubicBezTo>
                  <a:cubicBezTo>
                    <a:pt x="4" y="21"/>
                    <a:pt x="4" y="23"/>
                    <a:pt x="4" y="25"/>
                  </a:cubicBezTo>
                  <a:cubicBezTo>
                    <a:pt x="4" y="27"/>
                    <a:pt x="4" y="29"/>
                    <a:pt x="5" y="31"/>
                  </a:cubicBezTo>
                  <a:cubicBezTo>
                    <a:pt x="6" y="33"/>
                    <a:pt x="8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1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581">
              <a:extLst>
                <a:ext uri="{FF2B5EF4-FFF2-40B4-BE49-F238E27FC236}">
                  <a16:creationId xmlns:a16="http://schemas.microsoft.com/office/drawing/2014/main" id="{6FE6799D-4F40-41DC-A67F-2784AB6E80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251717" y="890212"/>
              <a:ext cx="39868" cy="71763"/>
            </a:xfrm>
            <a:custGeom>
              <a:avLst/>
              <a:gdLst>
                <a:gd name="T0" fmla="*/ 17 w 17"/>
                <a:gd name="T1" fmla="*/ 4 h 30"/>
                <a:gd name="T2" fmla="*/ 15 w 17"/>
                <a:gd name="T3" fmla="*/ 7 h 30"/>
                <a:gd name="T4" fmla="*/ 9 w 17"/>
                <a:gd name="T5" fmla="*/ 4 h 30"/>
                <a:gd name="T6" fmla="*/ 6 w 17"/>
                <a:gd name="T7" fmla="*/ 5 h 30"/>
                <a:gd name="T8" fmla="*/ 5 w 17"/>
                <a:gd name="T9" fmla="*/ 8 h 30"/>
                <a:gd name="T10" fmla="*/ 6 w 17"/>
                <a:gd name="T11" fmla="*/ 10 h 30"/>
                <a:gd name="T12" fmla="*/ 10 w 17"/>
                <a:gd name="T13" fmla="*/ 13 h 30"/>
                <a:gd name="T14" fmla="*/ 16 w 17"/>
                <a:gd name="T15" fmla="*/ 17 h 30"/>
                <a:gd name="T16" fmla="*/ 17 w 17"/>
                <a:gd name="T17" fmla="*/ 22 h 30"/>
                <a:gd name="T18" fmla="*/ 15 w 17"/>
                <a:gd name="T19" fmla="*/ 28 h 30"/>
                <a:gd name="T20" fmla="*/ 9 w 17"/>
                <a:gd name="T21" fmla="*/ 30 h 30"/>
                <a:gd name="T22" fmla="*/ 4 w 17"/>
                <a:gd name="T23" fmla="*/ 29 h 30"/>
                <a:gd name="T24" fmla="*/ 0 w 17"/>
                <a:gd name="T25" fmla="*/ 26 h 30"/>
                <a:gd name="T26" fmla="*/ 3 w 17"/>
                <a:gd name="T27" fmla="*/ 24 h 30"/>
                <a:gd name="T28" fmla="*/ 9 w 17"/>
                <a:gd name="T29" fmla="*/ 27 h 30"/>
                <a:gd name="T30" fmla="*/ 12 w 17"/>
                <a:gd name="T31" fmla="*/ 25 h 30"/>
                <a:gd name="T32" fmla="*/ 14 w 17"/>
                <a:gd name="T33" fmla="*/ 22 h 30"/>
                <a:gd name="T34" fmla="*/ 13 w 17"/>
                <a:gd name="T35" fmla="*/ 19 h 30"/>
                <a:gd name="T36" fmla="*/ 8 w 17"/>
                <a:gd name="T37" fmla="*/ 16 h 30"/>
                <a:gd name="T38" fmla="*/ 3 w 17"/>
                <a:gd name="T39" fmla="*/ 12 h 30"/>
                <a:gd name="T40" fmla="*/ 2 w 17"/>
                <a:gd name="T41" fmla="*/ 8 h 30"/>
                <a:gd name="T42" fmla="*/ 4 w 17"/>
                <a:gd name="T43" fmla="*/ 3 h 30"/>
                <a:gd name="T44" fmla="*/ 9 w 17"/>
                <a:gd name="T45" fmla="*/ 0 h 30"/>
                <a:gd name="T46" fmla="*/ 17 w 17"/>
                <a:gd name="T47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30">
                  <a:moveTo>
                    <a:pt x="17" y="4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3" y="5"/>
                    <a:pt x="11" y="4"/>
                    <a:pt x="9" y="4"/>
                  </a:cubicBezTo>
                  <a:cubicBezTo>
                    <a:pt x="8" y="4"/>
                    <a:pt x="7" y="4"/>
                    <a:pt x="6" y="5"/>
                  </a:cubicBezTo>
                  <a:cubicBezTo>
                    <a:pt x="5" y="6"/>
                    <a:pt x="5" y="7"/>
                    <a:pt x="5" y="8"/>
                  </a:cubicBezTo>
                  <a:cubicBezTo>
                    <a:pt x="5" y="9"/>
                    <a:pt x="5" y="10"/>
                    <a:pt x="6" y="10"/>
                  </a:cubicBezTo>
                  <a:cubicBezTo>
                    <a:pt x="7" y="11"/>
                    <a:pt x="8" y="12"/>
                    <a:pt x="10" y="13"/>
                  </a:cubicBezTo>
                  <a:cubicBezTo>
                    <a:pt x="13" y="15"/>
                    <a:pt x="15" y="16"/>
                    <a:pt x="16" y="17"/>
                  </a:cubicBezTo>
                  <a:cubicBezTo>
                    <a:pt x="17" y="19"/>
                    <a:pt x="17" y="20"/>
                    <a:pt x="17" y="22"/>
                  </a:cubicBezTo>
                  <a:cubicBezTo>
                    <a:pt x="17" y="24"/>
                    <a:pt x="17" y="26"/>
                    <a:pt x="15" y="28"/>
                  </a:cubicBezTo>
                  <a:cubicBezTo>
                    <a:pt x="13" y="29"/>
                    <a:pt x="11" y="30"/>
                    <a:pt x="9" y="30"/>
                  </a:cubicBezTo>
                  <a:cubicBezTo>
                    <a:pt x="7" y="30"/>
                    <a:pt x="6" y="30"/>
                    <a:pt x="4" y="29"/>
                  </a:cubicBezTo>
                  <a:cubicBezTo>
                    <a:pt x="3" y="28"/>
                    <a:pt x="1" y="27"/>
                    <a:pt x="0" y="26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5" y="26"/>
                    <a:pt x="6" y="27"/>
                    <a:pt x="9" y="27"/>
                  </a:cubicBezTo>
                  <a:cubicBezTo>
                    <a:pt x="10" y="27"/>
                    <a:pt x="11" y="26"/>
                    <a:pt x="12" y="25"/>
                  </a:cubicBezTo>
                  <a:cubicBezTo>
                    <a:pt x="13" y="24"/>
                    <a:pt x="14" y="23"/>
                    <a:pt x="14" y="22"/>
                  </a:cubicBezTo>
                  <a:cubicBezTo>
                    <a:pt x="14" y="21"/>
                    <a:pt x="14" y="20"/>
                    <a:pt x="13" y="19"/>
                  </a:cubicBezTo>
                  <a:cubicBezTo>
                    <a:pt x="12" y="18"/>
                    <a:pt x="11" y="17"/>
                    <a:pt x="8" y="16"/>
                  </a:cubicBezTo>
                  <a:cubicBezTo>
                    <a:pt x="6" y="15"/>
                    <a:pt x="4" y="14"/>
                    <a:pt x="3" y="12"/>
                  </a:cubicBezTo>
                  <a:cubicBezTo>
                    <a:pt x="2" y="11"/>
                    <a:pt x="2" y="10"/>
                    <a:pt x="2" y="8"/>
                  </a:cubicBezTo>
                  <a:cubicBezTo>
                    <a:pt x="2" y="6"/>
                    <a:pt x="2" y="4"/>
                    <a:pt x="4" y="3"/>
                  </a:cubicBezTo>
                  <a:cubicBezTo>
                    <a:pt x="5" y="1"/>
                    <a:pt x="7" y="0"/>
                    <a:pt x="9" y="0"/>
                  </a:cubicBezTo>
                  <a:cubicBezTo>
                    <a:pt x="12" y="0"/>
                    <a:pt x="15" y="2"/>
                    <a:pt x="17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582">
              <a:extLst>
                <a:ext uri="{FF2B5EF4-FFF2-40B4-BE49-F238E27FC236}">
                  <a16:creationId xmlns:a16="http://schemas.microsoft.com/office/drawing/2014/main" id="{FF6CB771-D4A0-46E1-9088-7AD54191E6B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366537" y="867886"/>
              <a:ext cx="55816" cy="94089"/>
            </a:xfrm>
            <a:custGeom>
              <a:avLst/>
              <a:gdLst>
                <a:gd name="T0" fmla="*/ 0 w 24"/>
                <a:gd name="T1" fmla="*/ 0 h 39"/>
                <a:gd name="T2" fmla="*/ 7 w 24"/>
                <a:gd name="T3" fmla="*/ 0 h 39"/>
                <a:gd name="T4" fmla="*/ 16 w 24"/>
                <a:gd name="T5" fmla="*/ 1 h 39"/>
                <a:gd name="T6" fmla="*/ 22 w 24"/>
                <a:gd name="T7" fmla="*/ 4 h 39"/>
                <a:gd name="T8" fmla="*/ 24 w 24"/>
                <a:gd name="T9" fmla="*/ 10 h 39"/>
                <a:gd name="T10" fmla="*/ 22 w 24"/>
                <a:gd name="T11" fmla="*/ 17 h 39"/>
                <a:gd name="T12" fmla="*/ 16 w 24"/>
                <a:gd name="T13" fmla="*/ 20 h 39"/>
                <a:gd name="T14" fmla="*/ 6 w 24"/>
                <a:gd name="T15" fmla="*/ 21 h 39"/>
                <a:gd name="T16" fmla="*/ 4 w 24"/>
                <a:gd name="T17" fmla="*/ 21 h 39"/>
                <a:gd name="T18" fmla="*/ 4 w 24"/>
                <a:gd name="T19" fmla="*/ 39 h 39"/>
                <a:gd name="T20" fmla="*/ 0 w 24"/>
                <a:gd name="T21" fmla="*/ 39 h 39"/>
                <a:gd name="T22" fmla="*/ 0 w 24"/>
                <a:gd name="T23" fmla="*/ 0 h 39"/>
                <a:gd name="T24" fmla="*/ 4 w 24"/>
                <a:gd name="T25" fmla="*/ 4 h 39"/>
                <a:gd name="T26" fmla="*/ 4 w 24"/>
                <a:gd name="T27" fmla="*/ 17 h 39"/>
                <a:gd name="T28" fmla="*/ 10 w 24"/>
                <a:gd name="T29" fmla="*/ 17 h 39"/>
                <a:gd name="T30" fmla="*/ 16 w 24"/>
                <a:gd name="T31" fmla="*/ 16 h 39"/>
                <a:gd name="T32" fmla="*/ 19 w 24"/>
                <a:gd name="T33" fmla="*/ 14 h 39"/>
                <a:gd name="T34" fmla="*/ 20 w 24"/>
                <a:gd name="T35" fmla="*/ 10 h 39"/>
                <a:gd name="T36" fmla="*/ 19 w 24"/>
                <a:gd name="T37" fmla="*/ 7 h 39"/>
                <a:gd name="T38" fmla="*/ 16 w 24"/>
                <a:gd name="T39" fmla="*/ 5 h 39"/>
                <a:gd name="T40" fmla="*/ 10 w 24"/>
                <a:gd name="T41" fmla="*/ 4 h 39"/>
                <a:gd name="T42" fmla="*/ 4 w 24"/>
                <a:gd name="T43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" h="39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12" y="0"/>
                    <a:pt x="15" y="0"/>
                    <a:pt x="16" y="1"/>
                  </a:cubicBezTo>
                  <a:cubicBezTo>
                    <a:pt x="18" y="1"/>
                    <a:pt x="20" y="2"/>
                    <a:pt x="22" y="4"/>
                  </a:cubicBezTo>
                  <a:cubicBezTo>
                    <a:pt x="23" y="6"/>
                    <a:pt x="24" y="8"/>
                    <a:pt x="24" y="10"/>
                  </a:cubicBezTo>
                  <a:cubicBezTo>
                    <a:pt x="24" y="13"/>
                    <a:pt x="23" y="15"/>
                    <a:pt x="22" y="17"/>
                  </a:cubicBezTo>
                  <a:cubicBezTo>
                    <a:pt x="20" y="18"/>
                    <a:pt x="18" y="19"/>
                    <a:pt x="16" y="20"/>
                  </a:cubicBezTo>
                  <a:cubicBezTo>
                    <a:pt x="14" y="20"/>
                    <a:pt x="11" y="21"/>
                    <a:pt x="6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0" y="39"/>
                    <a:pt x="0" y="39"/>
                    <a:pt x="0" y="39"/>
                  </a:cubicBezTo>
                  <a:lnTo>
                    <a:pt x="0" y="0"/>
                  </a:lnTo>
                  <a:close/>
                  <a:moveTo>
                    <a:pt x="4" y="4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7"/>
                    <a:pt x="15" y="17"/>
                    <a:pt x="16" y="16"/>
                  </a:cubicBezTo>
                  <a:cubicBezTo>
                    <a:pt x="17" y="16"/>
                    <a:pt x="18" y="15"/>
                    <a:pt x="19" y="14"/>
                  </a:cubicBezTo>
                  <a:cubicBezTo>
                    <a:pt x="19" y="13"/>
                    <a:pt x="20" y="12"/>
                    <a:pt x="20" y="10"/>
                  </a:cubicBezTo>
                  <a:cubicBezTo>
                    <a:pt x="20" y="9"/>
                    <a:pt x="19" y="8"/>
                    <a:pt x="19" y="7"/>
                  </a:cubicBezTo>
                  <a:cubicBezTo>
                    <a:pt x="18" y="6"/>
                    <a:pt x="17" y="5"/>
                    <a:pt x="16" y="5"/>
                  </a:cubicBezTo>
                  <a:cubicBezTo>
                    <a:pt x="15" y="4"/>
                    <a:pt x="13" y="4"/>
                    <a:pt x="10" y="4"/>
                  </a:cubicBezTo>
                  <a:lnTo>
                    <a:pt x="4" y="4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583">
              <a:extLst>
                <a:ext uri="{FF2B5EF4-FFF2-40B4-BE49-F238E27FC236}">
                  <a16:creationId xmlns:a16="http://schemas.microsoft.com/office/drawing/2014/main" id="{903CF516-0ED6-4F28-8AAF-B9118757F96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41488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4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3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4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6" y="30"/>
                    <a:pt x="14" y="30"/>
                  </a:cubicBezTo>
                  <a:cubicBezTo>
                    <a:pt x="10" y="30"/>
                    <a:pt x="6" y="29"/>
                    <a:pt x="3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9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9"/>
                    <a:pt x="4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1" y="4"/>
                    <a:pt x="9" y="5"/>
                    <a:pt x="7" y="7"/>
                  </a:cubicBezTo>
                  <a:cubicBezTo>
                    <a:pt x="6" y="8"/>
                    <a:pt x="4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584">
              <a:extLst>
                <a:ext uri="{FF2B5EF4-FFF2-40B4-BE49-F238E27FC236}">
                  <a16:creationId xmlns:a16="http://schemas.microsoft.com/office/drawing/2014/main" id="{62BF4C1D-91A4-4FC4-BEA9-9F525F1E7E1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535577" y="890212"/>
              <a:ext cx="68573" cy="71763"/>
            </a:xfrm>
            <a:custGeom>
              <a:avLst/>
              <a:gdLst>
                <a:gd name="T0" fmla="*/ 14 w 29"/>
                <a:gd name="T1" fmla="*/ 0 h 30"/>
                <a:gd name="T2" fmla="*/ 25 w 29"/>
                <a:gd name="T3" fmla="*/ 5 h 30"/>
                <a:gd name="T4" fmla="*/ 29 w 29"/>
                <a:gd name="T5" fmla="*/ 15 h 30"/>
                <a:gd name="T6" fmla="*/ 25 w 29"/>
                <a:gd name="T7" fmla="*/ 26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4 w 29"/>
                <a:gd name="T15" fmla="*/ 5 h 30"/>
                <a:gd name="T16" fmla="*/ 14 w 29"/>
                <a:gd name="T17" fmla="*/ 0 h 30"/>
                <a:gd name="T18" fmla="*/ 14 w 29"/>
                <a:gd name="T19" fmla="*/ 4 h 30"/>
                <a:gd name="T20" fmla="*/ 7 w 29"/>
                <a:gd name="T21" fmla="*/ 7 h 30"/>
                <a:gd name="T22" fmla="*/ 3 w 29"/>
                <a:gd name="T23" fmla="*/ 15 h 30"/>
                <a:gd name="T24" fmla="*/ 5 w 29"/>
                <a:gd name="T25" fmla="*/ 21 h 30"/>
                <a:gd name="T26" fmla="*/ 9 w 29"/>
                <a:gd name="T27" fmla="*/ 25 h 30"/>
                <a:gd name="T28" fmla="*/ 14 w 29"/>
                <a:gd name="T29" fmla="*/ 27 h 30"/>
                <a:gd name="T30" fmla="*/ 20 w 29"/>
                <a:gd name="T31" fmla="*/ 25 h 30"/>
                <a:gd name="T32" fmla="*/ 24 w 29"/>
                <a:gd name="T33" fmla="*/ 21 h 30"/>
                <a:gd name="T34" fmla="*/ 26 w 29"/>
                <a:gd name="T35" fmla="*/ 15 h 30"/>
                <a:gd name="T36" fmla="*/ 22 w 29"/>
                <a:gd name="T37" fmla="*/ 7 h 30"/>
                <a:gd name="T38" fmla="*/ 14 w 29"/>
                <a:gd name="T39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" h="30">
                  <a:moveTo>
                    <a:pt x="14" y="0"/>
                  </a:moveTo>
                  <a:cubicBezTo>
                    <a:pt x="19" y="0"/>
                    <a:pt x="22" y="2"/>
                    <a:pt x="25" y="5"/>
                  </a:cubicBezTo>
                  <a:cubicBezTo>
                    <a:pt x="28" y="8"/>
                    <a:pt x="29" y="11"/>
                    <a:pt x="29" y="15"/>
                  </a:cubicBezTo>
                  <a:cubicBezTo>
                    <a:pt x="29" y="19"/>
                    <a:pt x="28" y="23"/>
                    <a:pt x="25" y="26"/>
                  </a:cubicBezTo>
                  <a:cubicBezTo>
                    <a:pt x="22" y="29"/>
                    <a:pt x="19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6" y="2"/>
                    <a:pt x="10" y="0"/>
                    <a:pt x="14" y="0"/>
                  </a:cubicBezTo>
                  <a:close/>
                  <a:moveTo>
                    <a:pt x="14" y="4"/>
                  </a:moveTo>
                  <a:cubicBezTo>
                    <a:pt x="11" y="4"/>
                    <a:pt x="9" y="5"/>
                    <a:pt x="7" y="7"/>
                  </a:cubicBezTo>
                  <a:cubicBezTo>
                    <a:pt x="4" y="10"/>
                    <a:pt x="3" y="12"/>
                    <a:pt x="3" y="15"/>
                  </a:cubicBezTo>
                  <a:cubicBezTo>
                    <a:pt x="3" y="18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2" y="27"/>
                    <a:pt x="14" y="27"/>
                  </a:cubicBezTo>
                  <a:cubicBezTo>
                    <a:pt x="16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19"/>
                    <a:pt x="26" y="18"/>
                    <a:pt x="26" y="15"/>
                  </a:cubicBezTo>
                  <a:cubicBezTo>
                    <a:pt x="26" y="12"/>
                    <a:pt x="24" y="10"/>
                    <a:pt x="22" y="7"/>
                  </a:cubicBezTo>
                  <a:cubicBezTo>
                    <a:pt x="20" y="5"/>
                    <a:pt x="17" y="4"/>
                    <a:pt x="14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585">
              <a:extLst>
                <a:ext uri="{FF2B5EF4-FFF2-40B4-BE49-F238E27FC236}">
                  <a16:creationId xmlns:a16="http://schemas.microsoft.com/office/drawing/2014/main" id="{816BD2A4-1C0B-4343-8CC8-E6D6B9E2FFC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629665" y="890212"/>
              <a:ext cx="71763" cy="95683"/>
            </a:xfrm>
            <a:custGeom>
              <a:avLst/>
              <a:gdLst>
                <a:gd name="T0" fmla="*/ 0 w 30"/>
                <a:gd name="T1" fmla="*/ 1 h 40"/>
                <a:gd name="T2" fmla="*/ 4 w 30"/>
                <a:gd name="T3" fmla="*/ 1 h 40"/>
                <a:gd name="T4" fmla="*/ 4 w 30"/>
                <a:gd name="T5" fmla="*/ 6 h 40"/>
                <a:gd name="T6" fmla="*/ 9 w 30"/>
                <a:gd name="T7" fmla="*/ 2 h 40"/>
                <a:gd name="T8" fmla="*/ 15 w 30"/>
                <a:gd name="T9" fmla="*/ 0 h 40"/>
                <a:gd name="T10" fmla="*/ 26 w 30"/>
                <a:gd name="T11" fmla="*/ 5 h 40"/>
                <a:gd name="T12" fmla="*/ 30 w 30"/>
                <a:gd name="T13" fmla="*/ 15 h 40"/>
                <a:gd name="T14" fmla="*/ 26 w 30"/>
                <a:gd name="T15" fmla="*/ 26 h 40"/>
                <a:gd name="T16" fmla="*/ 15 w 30"/>
                <a:gd name="T17" fmla="*/ 30 h 40"/>
                <a:gd name="T18" fmla="*/ 9 w 30"/>
                <a:gd name="T19" fmla="*/ 29 h 40"/>
                <a:gd name="T20" fmla="*/ 4 w 30"/>
                <a:gd name="T21" fmla="*/ 25 h 40"/>
                <a:gd name="T22" fmla="*/ 4 w 30"/>
                <a:gd name="T23" fmla="*/ 40 h 40"/>
                <a:gd name="T24" fmla="*/ 0 w 30"/>
                <a:gd name="T25" fmla="*/ 40 h 40"/>
                <a:gd name="T26" fmla="*/ 0 w 30"/>
                <a:gd name="T27" fmla="*/ 1 h 40"/>
                <a:gd name="T28" fmla="*/ 15 w 30"/>
                <a:gd name="T29" fmla="*/ 4 h 40"/>
                <a:gd name="T30" fmla="*/ 7 w 30"/>
                <a:gd name="T31" fmla="*/ 7 h 40"/>
                <a:gd name="T32" fmla="*/ 4 w 30"/>
                <a:gd name="T33" fmla="*/ 15 h 40"/>
                <a:gd name="T34" fmla="*/ 5 w 30"/>
                <a:gd name="T35" fmla="*/ 21 h 40"/>
                <a:gd name="T36" fmla="*/ 9 w 30"/>
                <a:gd name="T37" fmla="*/ 25 h 40"/>
                <a:gd name="T38" fmla="*/ 15 w 30"/>
                <a:gd name="T39" fmla="*/ 27 h 40"/>
                <a:gd name="T40" fmla="*/ 21 w 30"/>
                <a:gd name="T41" fmla="*/ 25 h 40"/>
                <a:gd name="T42" fmla="*/ 25 w 30"/>
                <a:gd name="T43" fmla="*/ 21 h 40"/>
                <a:gd name="T44" fmla="*/ 26 w 30"/>
                <a:gd name="T45" fmla="*/ 15 h 40"/>
                <a:gd name="T46" fmla="*/ 25 w 30"/>
                <a:gd name="T47" fmla="*/ 10 h 40"/>
                <a:gd name="T48" fmla="*/ 21 w 30"/>
                <a:gd name="T49" fmla="*/ 5 h 40"/>
                <a:gd name="T50" fmla="*/ 15 w 30"/>
                <a:gd name="T51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4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1" y="1"/>
                    <a:pt x="13" y="0"/>
                    <a:pt x="15" y="0"/>
                  </a:cubicBezTo>
                  <a:cubicBezTo>
                    <a:pt x="19" y="0"/>
                    <a:pt x="23" y="2"/>
                    <a:pt x="26" y="5"/>
                  </a:cubicBezTo>
                  <a:cubicBezTo>
                    <a:pt x="29" y="8"/>
                    <a:pt x="30" y="11"/>
                    <a:pt x="30" y="15"/>
                  </a:cubicBezTo>
                  <a:cubicBezTo>
                    <a:pt x="30" y="19"/>
                    <a:pt x="29" y="23"/>
                    <a:pt x="26" y="26"/>
                  </a:cubicBezTo>
                  <a:cubicBezTo>
                    <a:pt x="23" y="29"/>
                    <a:pt x="19" y="30"/>
                    <a:pt x="15" y="30"/>
                  </a:cubicBezTo>
                  <a:cubicBezTo>
                    <a:pt x="13" y="30"/>
                    <a:pt x="11" y="30"/>
                    <a:pt x="9" y="29"/>
                  </a:cubicBezTo>
                  <a:cubicBezTo>
                    <a:pt x="7" y="28"/>
                    <a:pt x="6" y="27"/>
                    <a:pt x="4" y="25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1"/>
                  </a:lnTo>
                  <a:close/>
                  <a:moveTo>
                    <a:pt x="15" y="4"/>
                  </a:moveTo>
                  <a:cubicBezTo>
                    <a:pt x="12" y="4"/>
                    <a:pt x="9" y="5"/>
                    <a:pt x="7" y="7"/>
                  </a:cubicBezTo>
                  <a:cubicBezTo>
                    <a:pt x="5" y="9"/>
                    <a:pt x="4" y="12"/>
                    <a:pt x="4" y="15"/>
                  </a:cubicBezTo>
                  <a:cubicBezTo>
                    <a:pt x="4" y="18"/>
                    <a:pt x="4" y="20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19"/>
                    <a:pt x="26" y="17"/>
                    <a:pt x="26" y="15"/>
                  </a:cubicBezTo>
                  <a:cubicBezTo>
                    <a:pt x="26" y="13"/>
                    <a:pt x="26" y="11"/>
                    <a:pt x="25" y="10"/>
                  </a:cubicBezTo>
                  <a:cubicBezTo>
                    <a:pt x="24" y="8"/>
                    <a:pt x="22" y="6"/>
                    <a:pt x="21" y="5"/>
                  </a:cubicBezTo>
                  <a:cubicBezTo>
                    <a:pt x="19" y="4"/>
                    <a:pt x="17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586">
              <a:extLst>
                <a:ext uri="{FF2B5EF4-FFF2-40B4-BE49-F238E27FC236}">
                  <a16:creationId xmlns:a16="http://schemas.microsoft.com/office/drawing/2014/main" id="{9B63D5C7-13FB-4090-ABFE-A71B7E581A5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728537" y="866291"/>
              <a:ext cx="6379" cy="95683"/>
            </a:xfrm>
            <a:prstGeom prst="rect">
              <a:avLst/>
            </a:pr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587">
              <a:extLst>
                <a:ext uri="{FF2B5EF4-FFF2-40B4-BE49-F238E27FC236}">
                  <a16:creationId xmlns:a16="http://schemas.microsoft.com/office/drawing/2014/main" id="{96D58EF5-0F2C-4F7C-A2DB-722FED03972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760431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5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5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7" y="30"/>
                    <a:pt x="14" y="30"/>
                  </a:cubicBezTo>
                  <a:cubicBezTo>
                    <a:pt x="10" y="30"/>
                    <a:pt x="6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10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2" y="4"/>
                    <a:pt x="9" y="5"/>
                    <a:pt x="7" y="7"/>
                  </a:cubicBezTo>
                  <a:cubicBezTo>
                    <a:pt x="6" y="8"/>
                    <a:pt x="5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58876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theme" Target="../theme/theme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Header Placeholder 1">
            <a:extLst>
              <a:ext uri="{FF2B5EF4-FFF2-40B4-BE49-F238E27FC236}">
                <a16:creationId xmlns:a16="http://schemas.microsoft.com/office/drawing/2014/main" id="{0CA89A9A-A5F7-417D-8281-0F0AD414CD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416408" y="0"/>
            <a:ext cx="269690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>
                <a:cs typeface="Tahoma" panose="020B0604030504040204" pitchFamily="34" charset="0"/>
              </a:rPr>
              <a:t>Headline</a:t>
            </a:r>
            <a:endParaRPr lang="en-US" dirty="0">
              <a:cs typeface="Tahoma" panose="020B0604030504040204" pitchFamily="34" charset="0"/>
            </a:endParaRPr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3A42CB4B-57D2-407D-B106-3003DD1CC0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64681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BDF556B1-47E5-4841-AF78-A552147C4512}" type="datetimeFigureOut">
              <a:rPr lang="en-US" smtClean="0">
                <a:cs typeface="Tahoma" panose="020B0604030504040204" pitchFamily="34" charset="0"/>
              </a:rPr>
              <a:pPr/>
              <a:t>9/28/2021</a:t>
            </a:fld>
            <a:endParaRPr lang="en-US">
              <a:cs typeface="Tahoma" panose="020B0604030504040204" pitchFamily="34" charset="0"/>
            </a:endParaRP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3C6A86D3-EC4B-4CF0-BE59-F74CA7A04F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646816" cy="4587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31C06EA9-5B09-4754-A303-3A3F0FC820EB}" type="slidenum">
              <a:rPr lang="en-US" smtClean="0">
                <a:cs typeface="Tahoma" panose="020B0604030504040204" pitchFamily="34" charset="0"/>
              </a:rPr>
              <a:pPr/>
              <a:t>‹#›</a:t>
            </a:fld>
            <a:endParaRPr lang="en-US">
              <a:cs typeface="Tahoma" panose="020B0604030504040204" pitchFamily="34" charset="0"/>
            </a:endParaRPr>
          </a:p>
        </p:txBody>
      </p:sp>
      <p:grpSp>
        <p:nvGrpSpPr>
          <p:cNvPr id="54" name="קבוצה 53">
            <a:extLst>
              <a:ext uri="{FF2B5EF4-FFF2-40B4-BE49-F238E27FC236}">
                <a16:creationId xmlns:a16="http://schemas.microsoft.com/office/drawing/2014/main" id="{0002F051-D97F-4490-8155-EFDC83EB22D4}"/>
              </a:ext>
            </a:extLst>
          </p:cNvPr>
          <p:cNvGrpSpPr/>
          <p:nvPr/>
        </p:nvGrpSpPr>
        <p:grpSpPr>
          <a:xfrm>
            <a:off x="487353" y="8442026"/>
            <a:ext cx="1168026" cy="486374"/>
            <a:chOff x="10299671" y="346413"/>
            <a:chExt cx="1535713" cy="639482"/>
          </a:xfrm>
        </p:grpSpPr>
        <p:pic>
          <p:nvPicPr>
            <p:cNvPr id="55" name="Picture 557">
              <a:extLst>
                <a:ext uri="{FF2B5EF4-FFF2-40B4-BE49-F238E27FC236}">
                  <a16:creationId xmlns:a16="http://schemas.microsoft.com/office/drawing/2014/main" id="{298B8FEE-FBC0-4001-9448-C1B0BE0ACC2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8853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" name="Picture 558">
              <a:extLst>
                <a:ext uri="{FF2B5EF4-FFF2-40B4-BE49-F238E27FC236}">
                  <a16:creationId xmlns:a16="http://schemas.microsoft.com/office/drawing/2014/main" id="{8BE8B8BA-AEE3-4AD1-B554-69BB44C7F96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46660" y="354387"/>
              <a:ext cx="314160" cy="470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7" name="Picture 559">
              <a:extLst>
                <a:ext uri="{FF2B5EF4-FFF2-40B4-BE49-F238E27FC236}">
                  <a16:creationId xmlns:a16="http://schemas.microsoft.com/office/drawing/2014/main" id="{FB06006E-E417-4CA3-9F4A-0274FFA33D6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82871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" name="Picture 560">
              <a:extLst>
                <a:ext uri="{FF2B5EF4-FFF2-40B4-BE49-F238E27FC236}">
                  <a16:creationId xmlns:a16="http://schemas.microsoft.com/office/drawing/2014/main" id="{2160B201-484A-43AC-A607-C8CCEBB7BCE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99671" y="590405"/>
              <a:ext cx="755895" cy="234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" name="Picture 561">
              <a:extLst>
                <a:ext uri="{FF2B5EF4-FFF2-40B4-BE49-F238E27FC236}">
                  <a16:creationId xmlns:a16="http://schemas.microsoft.com/office/drawing/2014/main" id="{ED40B19C-9058-4568-AAEB-B4F56B202C7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37832" y="346413"/>
              <a:ext cx="320538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" name="Picture 562">
              <a:extLst>
                <a:ext uri="{FF2B5EF4-FFF2-40B4-BE49-F238E27FC236}">
                  <a16:creationId xmlns:a16="http://schemas.microsoft.com/office/drawing/2014/main" id="{DDE74F5F-3501-4F33-8084-309F13A487A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6404" y="346413"/>
              <a:ext cx="307781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" name="Picture 563">
              <a:extLst>
                <a:ext uri="{FF2B5EF4-FFF2-40B4-BE49-F238E27FC236}">
                  <a16:creationId xmlns:a16="http://schemas.microsoft.com/office/drawing/2014/main" id="{CAAFAADF-5A06-4CC4-B1AD-4264ED4B168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55841" y="346413"/>
              <a:ext cx="322133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2" name="Freeform 564">
              <a:extLst>
                <a:ext uri="{FF2B5EF4-FFF2-40B4-BE49-F238E27FC236}">
                  <a16:creationId xmlns:a16="http://schemas.microsoft.com/office/drawing/2014/main" id="{911EC386-5B81-40D8-9BD9-F055D565E45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972642" y="360766"/>
              <a:ext cx="621939" cy="457684"/>
            </a:xfrm>
            <a:custGeom>
              <a:avLst/>
              <a:gdLst>
                <a:gd name="T0" fmla="*/ 245 w 261"/>
                <a:gd name="T1" fmla="*/ 100 h 192"/>
                <a:gd name="T2" fmla="*/ 139 w 261"/>
                <a:gd name="T3" fmla="*/ 192 h 192"/>
                <a:gd name="T4" fmla="*/ 261 w 261"/>
                <a:gd name="T5" fmla="*/ 88 h 192"/>
                <a:gd name="T6" fmla="*/ 17 w 261"/>
                <a:gd name="T7" fmla="*/ 88 h 192"/>
                <a:gd name="T8" fmla="*/ 124 w 261"/>
                <a:gd name="T9" fmla="*/ 0 h 192"/>
                <a:gd name="T10" fmla="*/ 0 w 261"/>
                <a:gd name="T11" fmla="*/ 100 h 192"/>
                <a:gd name="T12" fmla="*/ 245 w 261"/>
                <a:gd name="T13" fmla="*/ 10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" h="192">
                  <a:moveTo>
                    <a:pt x="245" y="100"/>
                  </a:moveTo>
                  <a:cubicBezTo>
                    <a:pt x="245" y="167"/>
                    <a:pt x="142" y="192"/>
                    <a:pt x="139" y="192"/>
                  </a:cubicBezTo>
                  <a:cubicBezTo>
                    <a:pt x="150" y="192"/>
                    <a:pt x="261" y="172"/>
                    <a:pt x="261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22"/>
                    <a:pt x="121" y="0"/>
                    <a:pt x="124" y="0"/>
                  </a:cubicBezTo>
                  <a:cubicBezTo>
                    <a:pt x="113" y="0"/>
                    <a:pt x="0" y="18"/>
                    <a:pt x="0" y="100"/>
                  </a:cubicBezTo>
                  <a:lnTo>
                    <a:pt x="245" y="10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63" name="Picture 565">
              <a:extLst>
                <a:ext uri="{FF2B5EF4-FFF2-40B4-BE49-F238E27FC236}">
                  <a16:creationId xmlns:a16="http://schemas.microsoft.com/office/drawing/2014/main" id="{8D1489E3-CB74-4F33-AA28-04DE4992A5B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6872" y="351198"/>
              <a:ext cx="328512" cy="236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4" name="Freeform 566">
              <a:extLst>
                <a:ext uri="{FF2B5EF4-FFF2-40B4-BE49-F238E27FC236}">
                  <a16:creationId xmlns:a16="http://schemas.microsoft.com/office/drawing/2014/main" id="{D784CD7D-F0D6-4C69-B3AD-5BD6FB6A045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6050" y="429338"/>
              <a:ext cx="157877" cy="151499"/>
            </a:xfrm>
            <a:custGeom>
              <a:avLst/>
              <a:gdLst>
                <a:gd name="T0" fmla="*/ 0 w 99"/>
                <a:gd name="T1" fmla="*/ 95 h 95"/>
                <a:gd name="T2" fmla="*/ 24 w 99"/>
                <a:gd name="T3" fmla="*/ 0 h 95"/>
                <a:gd name="T4" fmla="*/ 99 w 99"/>
                <a:gd name="T5" fmla="*/ 0 h 95"/>
                <a:gd name="T6" fmla="*/ 93 w 99"/>
                <a:gd name="T7" fmla="*/ 23 h 95"/>
                <a:gd name="T8" fmla="*/ 48 w 99"/>
                <a:gd name="T9" fmla="*/ 23 h 95"/>
                <a:gd name="T10" fmla="*/ 45 w 99"/>
                <a:gd name="T11" fmla="*/ 36 h 95"/>
                <a:gd name="T12" fmla="*/ 82 w 99"/>
                <a:gd name="T13" fmla="*/ 36 h 95"/>
                <a:gd name="T14" fmla="*/ 76 w 99"/>
                <a:gd name="T15" fmla="*/ 57 h 95"/>
                <a:gd name="T16" fmla="*/ 39 w 99"/>
                <a:gd name="T17" fmla="*/ 57 h 95"/>
                <a:gd name="T18" fmla="*/ 36 w 99"/>
                <a:gd name="T19" fmla="*/ 72 h 95"/>
                <a:gd name="T20" fmla="*/ 82 w 99"/>
                <a:gd name="T21" fmla="*/ 72 h 95"/>
                <a:gd name="T22" fmla="*/ 76 w 99"/>
                <a:gd name="T23" fmla="*/ 95 h 95"/>
                <a:gd name="T24" fmla="*/ 0 w 99"/>
                <a:gd name="T25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95">
                  <a:moveTo>
                    <a:pt x="0" y="95"/>
                  </a:moveTo>
                  <a:lnTo>
                    <a:pt x="24" y="0"/>
                  </a:lnTo>
                  <a:lnTo>
                    <a:pt x="99" y="0"/>
                  </a:lnTo>
                  <a:lnTo>
                    <a:pt x="93" y="23"/>
                  </a:lnTo>
                  <a:lnTo>
                    <a:pt x="48" y="23"/>
                  </a:lnTo>
                  <a:lnTo>
                    <a:pt x="45" y="36"/>
                  </a:lnTo>
                  <a:lnTo>
                    <a:pt x="82" y="36"/>
                  </a:lnTo>
                  <a:lnTo>
                    <a:pt x="76" y="57"/>
                  </a:lnTo>
                  <a:lnTo>
                    <a:pt x="39" y="57"/>
                  </a:lnTo>
                  <a:lnTo>
                    <a:pt x="36" y="72"/>
                  </a:lnTo>
                  <a:lnTo>
                    <a:pt x="82" y="72"/>
                  </a:lnTo>
                  <a:lnTo>
                    <a:pt x="76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567">
              <a:extLst>
                <a:ext uri="{FF2B5EF4-FFF2-40B4-BE49-F238E27FC236}">
                  <a16:creationId xmlns:a16="http://schemas.microsoft.com/office/drawing/2014/main" id="{3CABE504-8F60-4614-98F0-A38E1998299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460738" y="429338"/>
              <a:ext cx="143524" cy="151499"/>
            </a:xfrm>
            <a:custGeom>
              <a:avLst/>
              <a:gdLst>
                <a:gd name="T0" fmla="*/ 6 w 90"/>
                <a:gd name="T1" fmla="*/ 0 h 95"/>
                <a:gd name="T2" fmla="*/ 90 w 90"/>
                <a:gd name="T3" fmla="*/ 0 h 95"/>
                <a:gd name="T4" fmla="*/ 84 w 90"/>
                <a:gd name="T5" fmla="*/ 26 h 95"/>
                <a:gd name="T6" fmla="*/ 57 w 90"/>
                <a:gd name="T7" fmla="*/ 26 h 95"/>
                <a:gd name="T8" fmla="*/ 39 w 90"/>
                <a:gd name="T9" fmla="*/ 95 h 95"/>
                <a:gd name="T10" fmla="*/ 9 w 90"/>
                <a:gd name="T11" fmla="*/ 95 h 95"/>
                <a:gd name="T12" fmla="*/ 27 w 90"/>
                <a:gd name="T13" fmla="*/ 26 h 95"/>
                <a:gd name="T14" fmla="*/ 0 w 90"/>
                <a:gd name="T15" fmla="*/ 26 h 95"/>
                <a:gd name="T16" fmla="*/ 6 w 90"/>
                <a:gd name="T1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95">
                  <a:moveTo>
                    <a:pt x="6" y="0"/>
                  </a:moveTo>
                  <a:lnTo>
                    <a:pt x="90" y="0"/>
                  </a:lnTo>
                  <a:lnTo>
                    <a:pt x="84" y="26"/>
                  </a:lnTo>
                  <a:lnTo>
                    <a:pt x="57" y="26"/>
                  </a:lnTo>
                  <a:lnTo>
                    <a:pt x="39" y="95"/>
                  </a:lnTo>
                  <a:lnTo>
                    <a:pt x="9" y="95"/>
                  </a:lnTo>
                  <a:lnTo>
                    <a:pt x="27" y="26"/>
                  </a:lnTo>
                  <a:lnTo>
                    <a:pt x="0" y="2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568">
              <a:extLst>
                <a:ext uri="{FF2B5EF4-FFF2-40B4-BE49-F238E27FC236}">
                  <a16:creationId xmlns:a16="http://schemas.microsoft.com/office/drawing/2014/main" id="{E67C61BA-93EE-4772-9E27-FD907BC8C31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75558" y="427744"/>
              <a:ext cx="151499" cy="154688"/>
            </a:xfrm>
            <a:custGeom>
              <a:avLst/>
              <a:gdLst>
                <a:gd name="T0" fmla="*/ 43 w 64"/>
                <a:gd name="T1" fmla="*/ 19 h 65"/>
                <a:gd name="T2" fmla="*/ 42 w 64"/>
                <a:gd name="T3" fmla="*/ 15 h 65"/>
                <a:gd name="T4" fmla="*/ 37 w 64"/>
                <a:gd name="T5" fmla="*/ 14 h 65"/>
                <a:gd name="T6" fmla="*/ 30 w 64"/>
                <a:gd name="T7" fmla="*/ 18 h 65"/>
                <a:gd name="T8" fmla="*/ 58 w 64"/>
                <a:gd name="T9" fmla="*/ 44 h 65"/>
                <a:gd name="T10" fmla="*/ 24 w 64"/>
                <a:gd name="T11" fmla="*/ 65 h 65"/>
                <a:gd name="T12" fmla="*/ 2 w 64"/>
                <a:gd name="T13" fmla="*/ 44 h 65"/>
                <a:gd name="T14" fmla="*/ 21 w 64"/>
                <a:gd name="T15" fmla="*/ 44 h 65"/>
                <a:gd name="T16" fmla="*/ 23 w 64"/>
                <a:gd name="T17" fmla="*/ 49 h 65"/>
                <a:gd name="T18" fmla="*/ 29 w 64"/>
                <a:gd name="T19" fmla="*/ 51 h 65"/>
                <a:gd name="T20" fmla="*/ 38 w 64"/>
                <a:gd name="T21" fmla="*/ 46 h 65"/>
                <a:gd name="T22" fmla="*/ 10 w 64"/>
                <a:gd name="T23" fmla="*/ 20 h 65"/>
                <a:gd name="T24" fmla="*/ 41 w 64"/>
                <a:gd name="T25" fmla="*/ 0 h 65"/>
                <a:gd name="T26" fmla="*/ 62 w 64"/>
                <a:gd name="T27" fmla="*/ 19 h 65"/>
                <a:gd name="T28" fmla="*/ 43 w 64"/>
                <a:gd name="T29" fmla="*/ 1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65">
                  <a:moveTo>
                    <a:pt x="43" y="19"/>
                  </a:moveTo>
                  <a:cubicBezTo>
                    <a:pt x="44" y="17"/>
                    <a:pt x="43" y="16"/>
                    <a:pt x="42" y="15"/>
                  </a:cubicBezTo>
                  <a:cubicBezTo>
                    <a:pt x="40" y="14"/>
                    <a:pt x="39" y="14"/>
                    <a:pt x="37" y="14"/>
                  </a:cubicBezTo>
                  <a:cubicBezTo>
                    <a:pt x="32" y="14"/>
                    <a:pt x="30" y="15"/>
                    <a:pt x="30" y="18"/>
                  </a:cubicBezTo>
                  <a:cubicBezTo>
                    <a:pt x="27" y="27"/>
                    <a:pt x="64" y="21"/>
                    <a:pt x="58" y="44"/>
                  </a:cubicBezTo>
                  <a:cubicBezTo>
                    <a:pt x="54" y="58"/>
                    <a:pt x="41" y="65"/>
                    <a:pt x="24" y="65"/>
                  </a:cubicBezTo>
                  <a:cubicBezTo>
                    <a:pt x="8" y="65"/>
                    <a:pt x="0" y="56"/>
                    <a:pt x="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7"/>
                    <a:pt x="22" y="48"/>
                    <a:pt x="23" y="49"/>
                  </a:cubicBezTo>
                  <a:cubicBezTo>
                    <a:pt x="25" y="50"/>
                    <a:pt x="27" y="51"/>
                    <a:pt x="29" y="51"/>
                  </a:cubicBezTo>
                  <a:cubicBezTo>
                    <a:pt x="34" y="51"/>
                    <a:pt x="37" y="49"/>
                    <a:pt x="38" y="46"/>
                  </a:cubicBezTo>
                  <a:cubicBezTo>
                    <a:pt x="40" y="37"/>
                    <a:pt x="4" y="43"/>
                    <a:pt x="10" y="20"/>
                  </a:cubicBezTo>
                  <a:cubicBezTo>
                    <a:pt x="13" y="6"/>
                    <a:pt x="26" y="0"/>
                    <a:pt x="41" y="0"/>
                  </a:cubicBezTo>
                  <a:cubicBezTo>
                    <a:pt x="58" y="0"/>
                    <a:pt x="64" y="8"/>
                    <a:pt x="62" y="19"/>
                  </a:cubicBezTo>
                  <a:lnTo>
                    <a:pt x="43" y="19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569">
              <a:extLst>
                <a:ext uri="{FF2B5EF4-FFF2-40B4-BE49-F238E27FC236}">
                  <a16:creationId xmlns:a16="http://schemas.microsoft.com/office/drawing/2014/main" id="{ED5B4DE0-6944-49C0-8A8A-6E5B96641A6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12703" y="429338"/>
              <a:ext cx="86115" cy="151499"/>
            </a:xfrm>
            <a:custGeom>
              <a:avLst/>
              <a:gdLst>
                <a:gd name="T0" fmla="*/ 0 w 54"/>
                <a:gd name="T1" fmla="*/ 95 h 95"/>
                <a:gd name="T2" fmla="*/ 24 w 54"/>
                <a:gd name="T3" fmla="*/ 0 h 95"/>
                <a:gd name="T4" fmla="*/ 54 w 54"/>
                <a:gd name="T5" fmla="*/ 0 h 95"/>
                <a:gd name="T6" fmla="*/ 30 w 54"/>
                <a:gd name="T7" fmla="*/ 95 h 95"/>
                <a:gd name="T8" fmla="*/ 0 w 54"/>
                <a:gd name="T9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95">
                  <a:moveTo>
                    <a:pt x="0" y="95"/>
                  </a:moveTo>
                  <a:lnTo>
                    <a:pt x="24" y="0"/>
                  </a:lnTo>
                  <a:lnTo>
                    <a:pt x="54" y="0"/>
                  </a:lnTo>
                  <a:lnTo>
                    <a:pt x="3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570">
              <a:extLst>
                <a:ext uri="{FF2B5EF4-FFF2-40B4-BE49-F238E27FC236}">
                  <a16:creationId xmlns:a16="http://schemas.microsoft.com/office/drawing/2014/main" id="{FF663DC5-2B55-4D1E-AA79-A388292F38C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9240" y="867886"/>
              <a:ext cx="49437" cy="94089"/>
            </a:xfrm>
            <a:custGeom>
              <a:avLst/>
              <a:gdLst>
                <a:gd name="T0" fmla="*/ 0 w 31"/>
                <a:gd name="T1" fmla="*/ 6 h 59"/>
                <a:gd name="T2" fmla="*/ 0 w 31"/>
                <a:gd name="T3" fmla="*/ 0 h 59"/>
                <a:gd name="T4" fmla="*/ 31 w 31"/>
                <a:gd name="T5" fmla="*/ 0 h 59"/>
                <a:gd name="T6" fmla="*/ 31 w 31"/>
                <a:gd name="T7" fmla="*/ 6 h 59"/>
                <a:gd name="T8" fmla="*/ 17 w 31"/>
                <a:gd name="T9" fmla="*/ 6 h 59"/>
                <a:gd name="T10" fmla="*/ 17 w 31"/>
                <a:gd name="T11" fmla="*/ 59 h 59"/>
                <a:gd name="T12" fmla="*/ 11 w 31"/>
                <a:gd name="T13" fmla="*/ 59 h 59"/>
                <a:gd name="T14" fmla="*/ 11 w 31"/>
                <a:gd name="T15" fmla="*/ 6 h 59"/>
                <a:gd name="T16" fmla="*/ 0 w 31"/>
                <a:gd name="T17" fmla="*/ 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59">
                  <a:moveTo>
                    <a:pt x="0" y="6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6"/>
                  </a:lnTo>
                  <a:lnTo>
                    <a:pt x="17" y="6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11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571">
              <a:extLst>
                <a:ext uri="{FF2B5EF4-FFF2-40B4-BE49-F238E27FC236}">
                  <a16:creationId xmlns:a16="http://schemas.microsoft.com/office/drawing/2014/main" id="{11C782A3-E7FE-476E-8C2D-38171D3B2C5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79407" y="866291"/>
              <a:ext cx="60599" cy="95683"/>
            </a:xfrm>
            <a:custGeom>
              <a:avLst/>
              <a:gdLst>
                <a:gd name="T0" fmla="*/ 0 w 25"/>
                <a:gd name="T1" fmla="*/ 0 h 40"/>
                <a:gd name="T2" fmla="*/ 4 w 25"/>
                <a:gd name="T3" fmla="*/ 0 h 40"/>
                <a:gd name="T4" fmla="*/ 4 w 25"/>
                <a:gd name="T5" fmla="*/ 16 h 40"/>
                <a:gd name="T6" fmla="*/ 8 w 25"/>
                <a:gd name="T7" fmla="*/ 12 h 40"/>
                <a:gd name="T8" fmla="*/ 14 w 25"/>
                <a:gd name="T9" fmla="*/ 10 h 40"/>
                <a:gd name="T10" fmla="*/ 20 w 25"/>
                <a:gd name="T11" fmla="*/ 12 h 40"/>
                <a:gd name="T12" fmla="*/ 24 w 25"/>
                <a:gd name="T13" fmla="*/ 16 h 40"/>
                <a:gd name="T14" fmla="*/ 25 w 25"/>
                <a:gd name="T15" fmla="*/ 25 h 40"/>
                <a:gd name="T16" fmla="*/ 25 w 25"/>
                <a:gd name="T17" fmla="*/ 40 h 40"/>
                <a:gd name="T18" fmla="*/ 21 w 25"/>
                <a:gd name="T19" fmla="*/ 40 h 40"/>
                <a:gd name="T20" fmla="*/ 21 w 25"/>
                <a:gd name="T21" fmla="*/ 26 h 40"/>
                <a:gd name="T22" fmla="*/ 21 w 25"/>
                <a:gd name="T23" fmla="*/ 19 h 40"/>
                <a:gd name="T24" fmla="*/ 18 w 25"/>
                <a:gd name="T25" fmla="*/ 15 h 40"/>
                <a:gd name="T26" fmla="*/ 14 w 25"/>
                <a:gd name="T27" fmla="*/ 14 h 40"/>
                <a:gd name="T28" fmla="*/ 8 w 25"/>
                <a:gd name="T29" fmla="*/ 16 h 40"/>
                <a:gd name="T30" fmla="*/ 4 w 25"/>
                <a:gd name="T31" fmla="*/ 21 h 40"/>
                <a:gd name="T32" fmla="*/ 4 w 25"/>
                <a:gd name="T33" fmla="*/ 29 h 40"/>
                <a:gd name="T34" fmla="*/ 4 w 25"/>
                <a:gd name="T35" fmla="*/ 40 h 40"/>
                <a:gd name="T36" fmla="*/ 0 w 25"/>
                <a:gd name="T37" fmla="*/ 40 h 40"/>
                <a:gd name="T38" fmla="*/ 0 w 25"/>
                <a:gd name="T3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40">
                  <a:moveTo>
                    <a:pt x="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5" y="14"/>
                    <a:pt x="7" y="13"/>
                    <a:pt x="8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16" y="10"/>
                    <a:pt x="18" y="11"/>
                    <a:pt x="20" y="12"/>
                  </a:cubicBezTo>
                  <a:cubicBezTo>
                    <a:pt x="22" y="13"/>
                    <a:pt x="23" y="15"/>
                    <a:pt x="24" y="16"/>
                  </a:cubicBezTo>
                  <a:cubicBezTo>
                    <a:pt x="24" y="18"/>
                    <a:pt x="25" y="21"/>
                    <a:pt x="25" y="25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3"/>
                    <a:pt x="21" y="21"/>
                    <a:pt x="21" y="19"/>
                  </a:cubicBezTo>
                  <a:cubicBezTo>
                    <a:pt x="20" y="18"/>
                    <a:pt x="19" y="16"/>
                    <a:pt x="18" y="15"/>
                  </a:cubicBezTo>
                  <a:cubicBezTo>
                    <a:pt x="17" y="14"/>
                    <a:pt x="15" y="14"/>
                    <a:pt x="14" y="14"/>
                  </a:cubicBezTo>
                  <a:cubicBezTo>
                    <a:pt x="11" y="14"/>
                    <a:pt x="9" y="14"/>
                    <a:pt x="8" y="16"/>
                  </a:cubicBezTo>
                  <a:cubicBezTo>
                    <a:pt x="6" y="17"/>
                    <a:pt x="5" y="19"/>
                    <a:pt x="4" y="21"/>
                  </a:cubicBezTo>
                  <a:cubicBezTo>
                    <a:pt x="4" y="23"/>
                    <a:pt x="4" y="25"/>
                    <a:pt x="4" y="29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572">
              <a:extLst>
                <a:ext uri="{FF2B5EF4-FFF2-40B4-BE49-F238E27FC236}">
                  <a16:creationId xmlns:a16="http://schemas.microsoft.com/office/drawing/2014/main" id="{35EED4D9-667C-4474-8188-B3F4105CCD4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463928" y="890212"/>
              <a:ext cx="70168" cy="71763"/>
            </a:xfrm>
            <a:custGeom>
              <a:avLst/>
              <a:gdLst>
                <a:gd name="T0" fmla="*/ 26 w 30"/>
                <a:gd name="T1" fmla="*/ 20 h 30"/>
                <a:gd name="T2" fmla="*/ 29 w 30"/>
                <a:gd name="T3" fmla="*/ 22 h 30"/>
                <a:gd name="T4" fmla="*/ 25 w 30"/>
                <a:gd name="T5" fmla="*/ 27 h 30"/>
                <a:gd name="T6" fmla="*/ 21 w 30"/>
                <a:gd name="T7" fmla="*/ 29 h 30"/>
                <a:gd name="T8" fmla="*/ 15 w 30"/>
                <a:gd name="T9" fmla="*/ 30 h 30"/>
                <a:gd name="T10" fmla="*/ 4 w 30"/>
                <a:gd name="T11" fmla="*/ 26 h 30"/>
                <a:gd name="T12" fmla="*/ 0 w 30"/>
                <a:gd name="T13" fmla="*/ 15 h 30"/>
                <a:gd name="T14" fmla="*/ 4 w 30"/>
                <a:gd name="T15" fmla="*/ 6 h 30"/>
                <a:gd name="T16" fmla="*/ 15 w 30"/>
                <a:gd name="T17" fmla="*/ 0 h 30"/>
                <a:gd name="T18" fmla="*/ 27 w 30"/>
                <a:gd name="T19" fmla="*/ 6 h 30"/>
                <a:gd name="T20" fmla="*/ 30 w 30"/>
                <a:gd name="T21" fmla="*/ 16 h 30"/>
                <a:gd name="T22" fmla="*/ 4 w 30"/>
                <a:gd name="T23" fmla="*/ 16 h 30"/>
                <a:gd name="T24" fmla="*/ 7 w 30"/>
                <a:gd name="T25" fmla="*/ 24 h 30"/>
                <a:gd name="T26" fmla="*/ 15 w 30"/>
                <a:gd name="T27" fmla="*/ 27 h 30"/>
                <a:gd name="T28" fmla="*/ 19 w 30"/>
                <a:gd name="T29" fmla="*/ 26 h 30"/>
                <a:gd name="T30" fmla="*/ 23 w 30"/>
                <a:gd name="T31" fmla="*/ 24 h 30"/>
                <a:gd name="T32" fmla="*/ 26 w 30"/>
                <a:gd name="T33" fmla="*/ 20 h 30"/>
                <a:gd name="T34" fmla="*/ 26 w 30"/>
                <a:gd name="T35" fmla="*/ 12 h 30"/>
                <a:gd name="T36" fmla="*/ 24 w 30"/>
                <a:gd name="T37" fmla="*/ 8 h 30"/>
                <a:gd name="T38" fmla="*/ 20 w 30"/>
                <a:gd name="T39" fmla="*/ 5 h 30"/>
                <a:gd name="T40" fmla="*/ 15 w 30"/>
                <a:gd name="T41" fmla="*/ 4 h 30"/>
                <a:gd name="T42" fmla="*/ 8 w 30"/>
                <a:gd name="T43" fmla="*/ 7 h 30"/>
                <a:gd name="T44" fmla="*/ 5 w 30"/>
                <a:gd name="T45" fmla="*/ 12 h 30"/>
                <a:gd name="T46" fmla="*/ 26 w 30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26" y="20"/>
                  </a:moveTo>
                  <a:cubicBezTo>
                    <a:pt x="29" y="22"/>
                    <a:pt x="29" y="22"/>
                    <a:pt x="29" y="22"/>
                  </a:cubicBezTo>
                  <a:cubicBezTo>
                    <a:pt x="28" y="24"/>
                    <a:pt x="27" y="25"/>
                    <a:pt x="25" y="27"/>
                  </a:cubicBezTo>
                  <a:cubicBezTo>
                    <a:pt x="24" y="28"/>
                    <a:pt x="23" y="29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2" y="23"/>
                    <a:pt x="0" y="19"/>
                    <a:pt x="0" y="15"/>
                  </a:cubicBezTo>
                  <a:cubicBezTo>
                    <a:pt x="0" y="12"/>
                    <a:pt x="2" y="9"/>
                    <a:pt x="4" y="6"/>
                  </a:cubicBezTo>
                  <a:cubicBezTo>
                    <a:pt x="7" y="2"/>
                    <a:pt x="10" y="0"/>
                    <a:pt x="15" y="0"/>
                  </a:cubicBezTo>
                  <a:cubicBezTo>
                    <a:pt x="20" y="0"/>
                    <a:pt x="24" y="2"/>
                    <a:pt x="27" y="6"/>
                  </a:cubicBezTo>
                  <a:cubicBezTo>
                    <a:pt x="29" y="8"/>
                    <a:pt x="30" y="12"/>
                    <a:pt x="3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2" y="27"/>
                    <a:pt x="15" y="27"/>
                  </a:cubicBezTo>
                  <a:cubicBezTo>
                    <a:pt x="16" y="27"/>
                    <a:pt x="18" y="27"/>
                    <a:pt x="19" y="26"/>
                  </a:cubicBezTo>
                  <a:cubicBezTo>
                    <a:pt x="21" y="26"/>
                    <a:pt x="22" y="25"/>
                    <a:pt x="23" y="24"/>
                  </a:cubicBezTo>
                  <a:cubicBezTo>
                    <a:pt x="24" y="23"/>
                    <a:pt x="25" y="22"/>
                    <a:pt x="26" y="20"/>
                  </a:cubicBezTo>
                  <a:close/>
                  <a:moveTo>
                    <a:pt x="26" y="12"/>
                  </a:moveTo>
                  <a:cubicBezTo>
                    <a:pt x="25" y="10"/>
                    <a:pt x="25" y="9"/>
                    <a:pt x="24" y="8"/>
                  </a:cubicBezTo>
                  <a:cubicBezTo>
                    <a:pt x="23" y="7"/>
                    <a:pt x="21" y="6"/>
                    <a:pt x="20" y="5"/>
                  </a:cubicBezTo>
                  <a:cubicBezTo>
                    <a:pt x="18" y="4"/>
                    <a:pt x="17" y="4"/>
                    <a:pt x="15" y="4"/>
                  </a:cubicBezTo>
                  <a:cubicBezTo>
                    <a:pt x="12" y="4"/>
                    <a:pt x="10" y="5"/>
                    <a:pt x="8" y="7"/>
                  </a:cubicBezTo>
                  <a:cubicBezTo>
                    <a:pt x="6" y="8"/>
                    <a:pt x="5" y="10"/>
                    <a:pt x="5" y="12"/>
                  </a:cubicBezTo>
                  <a:lnTo>
                    <a:pt x="26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573">
              <a:extLst>
                <a:ext uri="{FF2B5EF4-FFF2-40B4-BE49-F238E27FC236}">
                  <a16:creationId xmlns:a16="http://schemas.microsoft.com/office/drawing/2014/main" id="{8362B5CB-6262-411F-8D62-3ADAB3D2794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99478" y="866291"/>
              <a:ext cx="52626" cy="95683"/>
            </a:xfrm>
            <a:custGeom>
              <a:avLst/>
              <a:gdLst>
                <a:gd name="T0" fmla="*/ 0 w 22"/>
                <a:gd name="T1" fmla="*/ 32 h 40"/>
                <a:gd name="T2" fmla="*/ 3 w 22"/>
                <a:gd name="T3" fmla="*/ 30 h 40"/>
                <a:gd name="T4" fmla="*/ 11 w 22"/>
                <a:gd name="T5" fmla="*/ 37 h 40"/>
                <a:gd name="T6" fmla="*/ 14 w 22"/>
                <a:gd name="T7" fmla="*/ 36 h 40"/>
                <a:gd name="T8" fmla="*/ 17 w 22"/>
                <a:gd name="T9" fmla="*/ 33 h 40"/>
                <a:gd name="T10" fmla="*/ 18 w 22"/>
                <a:gd name="T11" fmla="*/ 30 h 40"/>
                <a:gd name="T12" fmla="*/ 17 w 22"/>
                <a:gd name="T13" fmla="*/ 26 h 40"/>
                <a:gd name="T14" fmla="*/ 10 w 22"/>
                <a:gd name="T15" fmla="*/ 20 h 40"/>
                <a:gd name="T16" fmla="*/ 4 w 22"/>
                <a:gd name="T17" fmla="*/ 15 h 40"/>
                <a:gd name="T18" fmla="*/ 2 w 22"/>
                <a:gd name="T19" fmla="*/ 9 h 40"/>
                <a:gd name="T20" fmla="*/ 3 w 22"/>
                <a:gd name="T21" fmla="*/ 5 h 40"/>
                <a:gd name="T22" fmla="*/ 7 w 22"/>
                <a:gd name="T23" fmla="*/ 1 h 40"/>
                <a:gd name="T24" fmla="*/ 11 w 22"/>
                <a:gd name="T25" fmla="*/ 0 h 40"/>
                <a:gd name="T26" fmla="*/ 16 w 22"/>
                <a:gd name="T27" fmla="*/ 1 h 40"/>
                <a:gd name="T28" fmla="*/ 21 w 22"/>
                <a:gd name="T29" fmla="*/ 6 h 40"/>
                <a:gd name="T30" fmla="*/ 18 w 22"/>
                <a:gd name="T31" fmla="*/ 9 h 40"/>
                <a:gd name="T32" fmla="*/ 15 w 22"/>
                <a:gd name="T33" fmla="*/ 5 h 40"/>
                <a:gd name="T34" fmla="*/ 11 w 22"/>
                <a:gd name="T35" fmla="*/ 4 h 40"/>
                <a:gd name="T36" fmla="*/ 7 w 22"/>
                <a:gd name="T37" fmla="*/ 6 h 40"/>
                <a:gd name="T38" fmla="*/ 6 w 22"/>
                <a:gd name="T39" fmla="*/ 9 h 40"/>
                <a:gd name="T40" fmla="*/ 7 w 22"/>
                <a:gd name="T41" fmla="*/ 11 h 40"/>
                <a:gd name="T42" fmla="*/ 8 w 22"/>
                <a:gd name="T43" fmla="*/ 14 h 40"/>
                <a:gd name="T44" fmla="*/ 13 w 22"/>
                <a:gd name="T45" fmla="*/ 18 h 40"/>
                <a:gd name="T46" fmla="*/ 20 w 22"/>
                <a:gd name="T47" fmla="*/ 24 h 40"/>
                <a:gd name="T48" fmla="*/ 22 w 22"/>
                <a:gd name="T49" fmla="*/ 30 h 40"/>
                <a:gd name="T50" fmla="*/ 19 w 22"/>
                <a:gd name="T51" fmla="*/ 37 h 40"/>
                <a:gd name="T52" fmla="*/ 11 w 22"/>
                <a:gd name="T53" fmla="*/ 40 h 40"/>
                <a:gd name="T54" fmla="*/ 5 w 22"/>
                <a:gd name="T55" fmla="*/ 39 h 40"/>
                <a:gd name="T56" fmla="*/ 0 w 22"/>
                <a:gd name="T57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" h="40">
                  <a:moveTo>
                    <a:pt x="0" y="32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5" y="35"/>
                    <a:pt x="8" y="37"/>
                    <a:pt x="11" y="37"/>
                  </a:cubicBezTo>
                  <a:cubicBezTo>
                    <a:pt x="12" y="37"/>
                    <a:pt x="13" y="36"/>
                    <a:pt x="14" y="36"/>
                  </a:cubicBezTo>
                  <a:cubicBezTo>
                    <a:pt x="16" y="35"/>
                    <a:pt x="16" y="34"/>
                    <a:pt x="17" y="33"/>
                  </a:cubicBezTo>
                  <a:cubicBezTo>
                    <a:pt x="18" y="32"/>
                    <a:pt x="18" y="31"/>
                    <a:pt x="18" y="30"/>
                  </a:cubicBezTo>
                  <a:cubicBezTo>
                    <a:pt x="18" y="29"/>
                    <a:pt x="17" y="28"/>
                    <a:pt x="17" y="26"/>
                  </a:cubicBezTo>
                  <a:cubicBezTo>
                    <a:pt x="15" y="25"/>
                    <a:pt x="13" y="23"/>
                    <a:pt x="10" y="20"/>
                  </a:cubicBezTo>
                  <a:cubicBezTo>
                    <a:pt x="7" y="18"/>
                    <a:pt x="5" y="16"/>
                    <a:pt x="4" y="15"/>
                  </a:cubicBezTo>
                  <a:cubicBezTo>
                    <a:pt x="3" y="13"/>
                    <a:pt x="2" y="11"/>
                    <a:pt x="2" y="9"/>
                  </a:cubicBezTo>
                  <a:cubicBezTo>
                    <a:pt x="2" y="7"/>
                    <a:pt x="2" y="6"/>
                    <a:pt x="3" y="5"/>
                  </a:cubicBezTo>
                  <a:cubicBezTo>
                    <a:pt x="4" y="3"/>
                    <a:pt x="5" y="2"/>
                    <a:pt x="7" y="1"/>
                  </a:cubicBezTo>
                  <a:cubicBezTo>
                    <a:pt x="8" y="1"/>
                    <a:pt x="10" y="0"/>
                    <a:pt x="11" y="0"/>
                  </a:cubicBezTo>
                  <a:cubicBezTo>
                    <a:pt x="13" y="0"/>
                    <a:pt x="15" y="1"/>
                    <a:pt x="16" y="1"/>
                  </a:cubicBezTo>
                  <a:cubicBezTo>
                    <a:pt x="18" y="2"/>
                    <a:pt x="20" y="4"/>
                    <a:pt x="21" y="6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7" y="7"/>
                    <a:pt x="16" y="6"/>
                    <a:pt x="15" y="5"/>
                  </a:cubicBezTo>
                  <a:cubicBezTo>
                    <a:pt x="14" y="4"/>
                    <a:pt x="12" y="4"/>
                    <a:pt x="11" y="4"/>
                  </a:cubicBezTo>
                  <a:cubicBezTo>
                    <a:pt x="10" y="4"/>
                    <a:pt x="8" y="5"/>
                    <a:pt x="7" y="6"/>
                  </a:cubicBezTo>
                  <a:cubicBezTo>
                    <a:pt x="6" y="6"/>
                    <a:pt x="6" y="8"/>
                    <a:pt x="6" y="9"/>
                  </a:cubicBezTo>
                  <a:cubicBezTo>
                    <a:pt x="6" y="10"/>
                    <a:pt x="6" y="11"/>
                    <a:pt x="7" y="11"/>
                  </a:cubicBezTo>
                  <a:cubicBezTo>
                    <a:pt x="7" y="12"/>
                    <a:pt x="8" y="13"/>
                    <a:pt x="8" y="14"/>
                  </a:cubicBezTo>
                  <a:cubicBezTo>
                    <a:pt x="9" y="14"/>
                    <a:pt x="11" y="16"/>
                    <a:pt x="13" y="18"/>
                  </a:cubicBezTo>
                  <a:cubicBezTo>
                    <a:pt x="17" y="20"/>
                    <a:pt x="19" y="22"/>
                    <a:pt x="20" y="24"/>
                  </a:cubicBezTo>
                  <a:cubicBezTo>
                    <a:pt x="21" y="26"/>
                    <a:pt x="22" y="28"/>
                    <a:pt x="22" y="30"/>
                  </a:cubicBezTo>
                  <a:cubicBezTo>
                    <a:pt x="22" y="33"/>
                    <a:pt x="21" y="35"/>
                    <a:pt x="19" y="37"/>
                  </a:cubicBezTo>
                  <a:cubicBezTo>
                    <a:pt x="17" y="39"/>
                    <a:pt x="14" y="40"/>
                    <a:pt x="11" y="40"/>
                  </a:cubicBezTo>
                  <a:cubicBezTo>
                    <a:pt x="9" y="40"/>
                    <a:pt x="7" y="40"/>
                    <a:pt x="5" y="39"/>
                  </a:cubicBezTo>
                  <a:cubicBezTo>
                    <a:pt x="3" y="37"/>
                    <a:pt x="1" y="35"/>
                    <a:pt x="0" y="32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574">
              <a:extLst>
                <a:ext uri="{FF2B5EF4-FFF2-40B4-BE49-F238E27FC236}">
                  <a16:creationId xmlns:a16="http://schemas.microsoft.com/office/drawing/2014/main" id="{2E76B8BC-7D28-4F5A-8B80-F5A2484818C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74430" y="867886"/>
              <a:ext cx="36679" cy="94089"/>
            </a:xfrm>
            <a:custGeom>
              <a:avLst/>
              <a:gdLst>
                <a:gd name="T0" fmla="*/ 8 w 23"/>
                <a:gd name="T1" fmla="*/ 0 h 59"/>
                <a:gd name="T2" fmla="*/ 14 w 23"/>
                <a:gd name="T3" fmla="*/ 0 h 59"/>
                <a:gd name="T4" fmla="*/ 14 w 23"/>
                <a:gd name="T5" fmla="*/ 15 h 59"/>
                <a:gd name="T6" fmla="*/ 23 w 23"/>
                <a:gd name="T7" fmla="*/ 15 h 59"/>
                <a:gd name="T8" fmla="*/ 23 w 23"/>
                <a:gd name="T9" fmla="*/ 20 h 59"/>
                <a:gd name="T10" fmla="*/ 14 w 23"/>
                <a:gd name="T11" fmla="*/ 20 h 59"/>
                <a:gd name="T12" fmla="*/ 14 w 23"/>
                <a:gd name="T13" fmla="*/ 59 h 59"/>
                <a:gd name="T14" fmla="*/ 8 w 23"/>
                <a:gd name="T15" fmla="*/ 59 h 59"/>
                <a:gd name="T16" fmla="*/ 8 w 23"/>
                <a:gd name="T17" fmla="*/ 20 h 59"/>
                <a:gd name="T18" fmla="*/ 0 w 23"/>
                <a:gd name="T19" fmla="*/ 20 h 59"/>
                <a:gd name="T20" fmla="*/ 0 w 23"/>
                <a:gd name="T21" fmla="*/ 15 h 59"/>
                <a:gd name="T22" fmla="*/ 8 w 23"/>
                <a:gd name="T23" fmla="*/ 15 h 59"/>
                <a:gd name="T24" fmla="*/ 8 w 23"/>
                <a:gd name="T25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" h="59">
                  <a:moveTo>
                    <a:pt x="8" y="0"/>
                  </a:moveTo>
                  <a:lnTo>
                    <a:pt x="14" y="0"/>
                  </a:lnTo>
                  <a:lnTo>
                    <a:pt x="14" y="15"/>
                  </a:lnTo>
                  <a:lnTo>
                    <a:pt x="23" y="15"/>
                  </a:lnTo>
                  <a:lnTo>
                    <a:pt x="23" y="20"/>
                  </a:lnTo>
                  <a:lnTo>
                    <a:pt x="14" y="20"/>
                  </a:lnTo>
                  <a:lnTo>
                    <a:pt x="14" y="59"/>
                  </a:lnTo>
                  <a:lnTo>
                    <a:pt x="8" y="59"/>
                  </a:lnTo>
                  <a:lnTo>
                    <a:pt x="8" y="20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8" y="1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575">
              <a:extLst>
                <a:ext uri="{FF2B5EF4-FFF2-40B4-BE49-F238E27FC236}">
                  <a16:creationId xmlns:a16="http://schemas.microsoft.com/office/drawing/2014/main" id="{9AC98230-5B0B-499D-A926-4DA501AA1A0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30245" y="890212"/>
              <a:ext cx="71763" cy="71763"/>
            </a:xfrm>
            <a:custGeom>
              <a:avLst/>
              <a:gdLst>
                <a:gd name="T0" fmla="*/ 30 w 30"/>
                <a:gd name="T1" fmla="*/ 1 h 30"/>
                <a:gd name="T2" fmla="*/ 30 w 30"/>
                <a:gd name="T3" fmla="*/ 30 h 30"/>
                <a:gd name="T4" fmla="*/ 26 w 30"/>
                <a:gd name="T5" fmla="*/ 30 h 30"/>
                <a:gd name="T6" fmla="*/ 26 w 30"/>
                <a:gd name="T7" fmla="*/ 25 h 30"/>
                <a:gd name="T8" fmla="*/ 21 w 30"/>
                <a:gd name="T9" fmla="*/ 29 h 30"/>
                <a:gd name="T10" fmla="*/ 15 w 30"/>
                <a:gd name="T11" fmla="*/ 30 h 30"/>
                <a:gd name="T12" fmla="*/ 4 w 30"/>
                <a:gd name="T13" fmla="*/ 26 h 30"/>
                <a:gd name="T14" fmla="*/ 0 w 30"/>
                <a:gd name="T15" fmla="*/ 15 h 30"/>
                <a:gd name="T16" fmla="*/ 4 w 30"/>
                <a:gd name="T17" fmla="*/ 5 h 30"/>
                <a:gd name="T18" fmla="*/ 15 w 30"/>
                <a:gd name="T19" fmla="*/ 0 h 30"/>
                <a:gd name="T20" fmla="*/ 21 w 30"/>
                <a:gd name="T21" fmla="*/ 2 h 30"/>
                <a:gd name="T22" fmla="*/ 26 w 30"/>
                <a:gd name="T23" fmla="*/ 6 h 30"/>
                <a:gd name="T24" fmla="*/ 26 w 30"/>
                <a:gd name="T25" fmla="*/ 1 h 30"/>
                <a:gd name="T26" fmla="*/ 30 w 30"/>
                <a:gd name="T27" fmla="*/ 1 h 30"/>
                <a:gd name="T28" fmla="*/ 15 w 30"/>
                <a:gd name="T29" fmla="*/ 4 h 30"/>
                <a:gd name="T30" fmla="*/ 9 w 30"/>
                <a:gd name="T31" fmla="*/ 5 h 30"/>
                <a:gd name="T32" fmla="*/ 5 w 30"/>
                <a:gd name="T33" fmla="*/ 10 h 30"/>
                <a:gd name="T34" fmla="*/ 4 w 30"/>
                <a:gd name="T35" fmla="*/ 15 h 30"/>
                <a:gd name="T36" fmla="*/ 5 w 30"/>
                <a:gd name="T37" fmla="*/ 21 h 30"/>
                <a:gd name="T38" fmla="*/ 9 w 30"/>
                <a:gd name="T39" fmla="*/ 25 h 30"/>
                <a:gd name="T40" fmla="*/ 15 w 30"/>
                <a:gd name="T41" fmla="*/ 27 h 30"/>
                <a:gd name="T42" fmla="*/ 21 w 30"/>
                <a:gd name="T43" fmla="*/ 25 h 30"/>
                <a:gd name="T44" fmla="*/ 25 w 30"/>
                <a:gd name="T45" fmla="*/ 21 h 30"/>
                <a:gd name="T46" fmla="*/ 26 w 30"/>
                <a:gd name="T47" fmla="*/ 15 h 30"/>
                <a:gd name="T48" fmla="*/ 23 w 30"/>
                <a:gd name="T49" fmla="*/ 7 h 30"/>
                <a:gd name="T50" fmla="*/ 15 w 30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30" y="30"/>
                    <a:pt x="30" y="30"/>
                    <a:pt x="30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3" y="28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5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30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8" y="6"/>
                    <a:pt x="6" y="8"/>
                    <a:pt x="5" y="10"/>
                  </a:cubicBezTo>
                  <a:cubicBezTo>
                    <a:pt x="4" y="11"/>
                    <a:pt x="4" y="13"/>
                    <a:pt x="4" y="15"/>
                  </a:cubicBezTo>
                  <a:cubicBezTo>
                    <a:pt x="4" y="17"/>
                    <a:pt x="4" y="19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1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576">
              <a:extLst>
                <a:ext uri="{FF2B5EF4-FFF2-40B4-BE49-F238E27FC236}">
                  <a16:creationId xmlns:a16="http://schemas.microsoft.com/office/drawing/2014/main" id="{6B62D9A9-D65C-409E-9D98-5C7C07EDBA9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830712" y="890212"/>
              <a:ext cx="59005" cy="71763"/>
            </a:xfrm>
            <a:custGeom>
              <a:avLst/>
              <a:gdLst>
                <a:gd name="T0" fmla="*/ 0 w 25"/>
                <a:gd name="T1" fmla="*/ 1 h 30"/>
                <a:gd name="T2" fmla="*/ 4 w 25"/>
                <a:gd name="T3" fmla="*/ 1 h 30"/>
                <a:gd name="T4" fmla="*/ 4 w 25"/>
                <a:gd name="T5" fmla="*/ 6 h 30"/>
                <a:gd name="T6" fmla="*/ 9 w 25"/>
                <a:gd name="T7" fmla="*/ 2 h 30"/>
                <a:gd name="T8" fmla="*/ 14 w 25"/>
                <a:gd name="T9" fmla="*/ 0 h 30"/>
                <a:gd name="T10" fmla="*/ 20 w 25"/>
                <a:gd name="T11" fmla="*/ 2 h 30"/>
                <a:gd name="T12" fmla="*/ 24 w 25"/>
                <a:gd name="T13" fmla="*/ 6 h 30"/>
                <a:gd name="T14" fmla="*/ 25 w 25"/>
                <a:gd name="T15" fmla="*/ 15 h 30"/>
                <a:gd name="T16" fmla="*/ 25 w 25"/>
                <a:gd name="T17" fmla="*/ 30 h 30"/>
                <a:gd name="T18" fmla="*/ 21 w 25"/>
                <a:gd name="T19" fmla="*/ 30 h 30"/>
                <a:gd name="T20" fmla="*/ 21 w 25"/>
                <a:gd name="T21" fmla="*/ 16 h 30"/>
                <a:gd name="T22" fmla="*/ 21 w 25"/>
                <a:gd name="T23" fmla="*/ 9 h 30"/>
                <a:gd name="T24" fmla="*/ 18 w 25"/>
                <a:gd name="T25" fmla="*/ 5 h 30"/>
                <a:gd name="T26" fmla="*/ 14 w 25"/>
                <a:gd name="T27" fmla="*/ 4 h 30"/>
                <a:gd name="T28" fmla="*/ 8 w 25"/>
                <a:gd name="T29" fmla="*/ 6 h 30"/>
                <a:gd name="T30" fmla="*/ 4 w 25"/>
                <a:gd name="T31" fmla="*/ 11 h 30"/>
                <a:gd name="T32" fmla="*/ 4 w 25"/>
                <a:gd name="T33" fmla="*/ 19 h 30"/>
                <a:gd name="T34" fmla="*/ 4 w 25"/>
                <a:gd name="T35" fmla="*/ 30 h 30"/>
                <a:gd name="T36" fmla="*/ 0 w 25"/>
                <a:gd name="T37" fmla="*/ 30 h 30"/>
                <a:gd name="T38" fmla="*/ 0 w 25"/>
                <a:gd name="T3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0" y="1"/>
                    <a:pt x="12" y="0"/>
                    <a:pt x="14" y="0"/>
                  </a:cubicBezTo>
                  <a:cubicBezTo>
                    <a:pt x="17" y="0"/>
                    <a:pt x="18" y="1"/>
                    <a:pt x="20" y="2"/>
                  </a:cubicBezTo>
                  <a:cubicBezTo>
                    <a:pt x="22" y="3"/>
                    <a:pt x="23" y="5"/>
                    <a:pt x="24" y="6"/>
                  </a:cubicBezTo>
                  <a:cubicBezTo>
                    <a:pt x="25" y="8"/>
                    <a:pt x="25" y="11"/>
                    <a:pt x="25" y="15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3"/>
                    <a:pt x="21" y="11"/>
                    <a:pt x="21" y="9"/>
                  </a:cubicBezTo>
                  <a:cubicBezTo>
                    <a:pt x="20" y="8"/>
                    <a:pt x="20" y="6"/>
                    <a:pt x="18" y="5"/>
                  </a:cubicBezTo>
                  <a:cubicBezTo>
                    <a:pt x="17" y="4"/>
                    <a:pt x="16" y="4"/>
                    <a:pt x="14" y="4"/>
                  </a:cubicBezTo>
                  <a:cubicBezTo>
                    <a:pt x="11" y="4"/>
                    <a:pt x="9" y="4"/>
                    <a:pt x="8" y="6"/>
                  </a:cubicBezTo>
                  <a:cubicBezTo>
                    <a:pt x="6" y="7"/>
                    <a:pt x="5" y="9"/>
                    <a:pt x="4" y="11"/>
                  </a:cubicBezTo>
                  <a:cubicBezTo>
                    <a:pt x="4" y="13"/>
                    <a:pt x="4" y="15"/>
                    <a:pt x="4" y="19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77">
              <a:extLst>
                <a:ext uri="{FF2B5EF4-FFF2-40B4-BE49-F238E27FC236}">
                  <a16:creationId xmlns:a16="http://schemas.microsoft.com/office/drawing/2014/main" id="{5D8ECD4C-8C7C-40BD-87EF-34D8DD3B522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915232" y="866291"/>
              <a:ext cx="70168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4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3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0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0" y="10"/>
                    <a:pt x="14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7" y="16"/>
                    <a:pt x="6" y="18"/>
                    <a:pt x="5" y="20"/>
                  </a:cubicBezTo>
                  <a:cubicBezTo>
                    <a:pt x="4" y="21"/>
                    <a:pt x="3" y="23"/>
                    <a:pt x="3" y="25"/>
                  </a:cubicBezTo>
                  <a:cubicBezTo>
                    <a:pt x="3" y="27"/>
                    <a:pt x="4" y="29"/>
                    <a:pt x="5" y="31"/>
                  </a:cubicBezTo>
                  <a:cubicBezTo>
                    <a:pt x="6" y="33"/>
                    <a:pt x="7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0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578">
              <a:extLst>
                <a:ext uri="{FF2B5EF4-FFF2-40B4-BE49-F238E27FC236}">
                  <a16:creationId xmlns:a16="http://schemas.microsoft.com/office/drawing/2014/main" id="{FAF4847C-4836-4770-BCB8-AF17E01C8F0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014104" y="890212"/>
              <a:ext cx="68573" cy="71763"/>
            </a:xfrm>
            <a:custGeom>
              <a:avLst/>
              <a:gdLst>
                <a:gd name="T0" fmla="*/ 29 w 29"/>
                <a:gd name="T1" fmla="*/ 1 h 30"/>
                <a:gd name="T2" fmla="*/ 29 w 29"/>
                <a:gd name="T3" fmla="*/ 30 h 30"/>
                <a:gd name="T4" fmla="*/ 26 w 29"/>
                <a:gd name="T5" fmla="*/ 30 h 30"/>
                <a:gd name="T6" fmla="*/ 26 w 29"/>
                <a:gd name="T7" fmla="*/ 25 h 30"/>
                <a:gd name="T8" fmla="*/ 20 w 29"/>
                <a:gd name="T9" fmla="*/ 29 h 30"/>
                <a:gd name="T10" fmla="*/ 14 w 29"/>
                <a:gd name="T11" fmla="*/ 30 h 30"/>
                <a:gd name="T12" fmla="*/ 4 w 29"/>
                <a:gd name="T13" fmla="*/ 26 h 30"/>
                <a:gd name="T14" fmla="*/ 0 w 29"/>
                <a:gd name="T15" fmla="*/ 15 h 30"/>
                <a:gd name="T16" fmla="*/ 4 w 29"/>
                <a:gd name="T17" fmla="*/ 5 h 30"/>
                <a:gd name="T18" fmla="*/ 14 w 29"/>
                <a:gd name="T19" fmla="*/ 0 h 30"/>
                <a:gd name="T20" fmla="*/ 21 w 29"/>
                <a:gd name="T21" fmla="*/ 2 h 30"/>
                <a:gd name="T22" fmla="*/ 26 w 29"/>
                <a:gd name="T23" fmla="*/ 6 h 30"/>
                <a:gd name="T24" fmla="*/ 26 w 29"/>
                <a:gd name="T25" fmla="*/ 1 h 30"/>
                <a:gd name="T26" fmla="*/ 29 w 29"/>
                <a:gd name="T27" fmla="*/ 1 h 30"/>
                <a:gd name="T28" fmla="*/ 15 w 29"/>
                <a:gd name="T29" fmla="*/ 4 h 30"/>
                <a:gd name="T30" fmla="*/ 9 w 29"/>
                <a:gd name="T31" fmla="*/ 5 h 30"/>
                <a:gd name="T32" fmla="*/ 5 w 29"/>
                <a:gd name="T33" fmla="*/ 10 h 30"/>
                <a:gd name="T34" fmla="*/ 3 w 29"/>
                <a:gd name="T35" fmla="*/ 15 h 30"/>
                <a:gd name="T36" fmla="*/ 5 w 29"/>
                <a:gd name="T37" fmla="*/ 21 h 30"/>
                <a:gd name="T38" fmla="*/ 9 w 29"/>
                <a:gd name="T39" fmla="*/ 25 h 30"/>
                <a:gd name="T40" fmla="*/ 15 w 29"/>
                <a:gd name="T41" fmla="*/ 27 h 30"/>
                <a:gd name="T42" fmla="*/ 20 w 29"/>
                <a:gd name="T43" fmla="*/ 25 h 30"/>
                <a:gd name="T44" fmla="*/ 24 w 29"/>
                <a:gd name="T45" fmla="*/ 21 h 30"/>
                <a:gd name="T46" fmla="*/ 26 w 29"/>
                <a:gd name="T47" fmla="*/ 15 h 30"/>
                <a:gd name="T48" fmla="*/ 23 w 29"/>
                <a:gd name="T49" fmla="*/ 7 h 30"/>
                <a:gd name="T50" fmla="*/ 15 w 29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30">
                  <a:moveTo>
                    <a:pt x="29" y="1"/>
                  </a:moveTo>
                  <a:cubicBezTo>
                    <a:pt x="29" y="30"/>
                    <a:pt x="29" y="30"/>
                    <a:pt x="29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2" y="28"/>
                    <a:pt x="20" y="29"/>
                  </a:cubicBezTo>
                  <a:cubicBezTo>
                    <a:pt x="19" y="30"/>
                    <a:pt x="16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0" y="0"/>
                    <a:pt x="14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4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29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7" y="6"/>
                    <a:pt x="6" y="8"/>
                    <a:pt x="5" y="10"/>
                  </a:cubicBezTo>
                  <a:cubicBezTo>
                    <a:pt x="4" y="11"/>
                    <a:pt x="3" y="13"/>
                    <a:pt x="3" y="15"/>
                  </a:cubicBezTo>
                  <a:cubicBezTo>
                    <a:pt x="3" y="17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0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579">
              <a:extLst>
                <a:ext uri="{FF2B5EF4-FFF2-40B4-BE49-F238E27FC236}">
                  <a16:creationId xmlns:a16="http://schemas.microsoft.com/office/drawing/2014/main" id="{C792681A-A195-4054-98CF-1BE8118D3A5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08193" y="890212"/>
              <a:ext cx="36679" cy="71763"/>
            </a:xfrm>
            <a:custGeom>
              <a:avLst/>
              <a:gdLst>
                <a:gd name="T0" fmla="*/ 0 w 15"/>
                <a:gd name="T1" fmla="*/ 1 h 30"/>
                <a:gd name="T2" fmla="*/ 4 w 15"/>
                <a:gd name="T3" fmla="*/ 1 h 30"/>
                <a:gd name="T4" fmla="*/ 4 w 15"/>
                <a:gd name="T5" fmla="*/ 5 h 30"/>
                <a:gd name="T6" fmla="*/ 8 w 15"/>
                <a:gd name="T7" fmla="*/ 2 h 30"/>
                <a:gd name="T8" fmla="*/ 11 w 15"/>
                <a:gd name="T9" fmla="*/ 0 h 30"/>
                <a:gd name="T10" fmla="*/ 15 w 15"/>
                <a:gd name="T11" fmla="*/ 1 h 30"/>
                <a:gd name="T12" fmla="*/ 13 w 15"/>
                <a:gd name="T13" fmla="*/ 4 h 30"/>
                <a:gd name="T14" fmla="*/ 11 w 15"/>
                <a:gd name="T15" fmla="*/ 4 h 30"/>
                <a:gd name="T16" fmla="*/ 7 w 15"/>
                <a:gd name="T17" fmla="*/ 5 h 30"/>
                <a:gd name="T18" fmla="*/ 5 w 15"/>
                <a:gd name="T19" fmla="*/ 10 h 30"/>
                <a:gd name="T20" fmla="*/ 4 w 15"/>
                <a:gd name="T21" fmla="*/ 20 h 30"/>
                <a:gd name="T22" fmla="*/ 4 w 15"/>
                <a:gd name="T23" fmla="*/ 30 h 30"/>
                <a:gd name="T24" fmla="*/ 0 w 15"/>
                <a:gd name="T25" fmla="*/ 30 h 30"/>
                <a:gd name="T26" fmla="*/ 0 w 15"/>
                <a:gd name="T2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4"/>
                    <a:pt x="6" y="2"/>
                    <a:pt x="8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4" y="1"/>
                    <a:pt x="15" y="1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1" y="4"/>
                    <a:pt x="11" y="4"/>
                  </a:cubicBezTo>
                  <a:cubicBezTo>
                    <a:pt x="10" y="4"/>
                    <a:pt x="8" y="4"/>
                    <a:pt x="7" y="5"/>
                  </a:cubicBezTo>
                  <a:cubicBezTo>
                    <a:pt x="6" y="6"/>
                    <a:pt x="5" y="8"/>
                    <a:pt x="5" y="10"/>
                  </a:cubicBezTo>
                  <a:cubicBezTo>
                    <a:pt x="4" y="12"/>
                    <a:pt x="4" y="15"/>
                    <a:pt x="4" y="2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580">
              <a:extLst>
                <a:ext uri="{FF2B5EF4-FFF2-40B4-BE49-F238E27FC236}">
                  <a16:creationId xmlns:a16="http://schemas.microsoft.com/office/drawing/2014/main" id="{F860F466-4E9E-4FAB-9191-889E48281BF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159224" y="866291"/>
              <a:ext cx="68573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5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4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1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1" y="10"/>
                    <a:pt x="15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8" y="16"/>
                    <a:pt x="6" y="18"/>
                    <a:pt x="5" y="20"/>
                  </a:cubicBezTo>
                  <a:cubicBezTo>
                    <a:pt x="4" y="21"/>
                    <a:pt x="4" y="23"/>
                    <a:pt x="4" y="25"/>
                  </a:cubicBezTo>
                  <a:cubicBezTo>
                    <a:pt x="4" y="27"/>
                    <a:pt x="4" y="29"/>
                    <a:pt x="5" y="31"/>
                  </a:cubicBezTo>
                  <a:cubicBezTo>
                    <a:pt x="6" y="33"/>
                    <a:pt x="8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1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581">
              <a:extLst>
                <a:ext uri="{FF2B5EF4-FFF2-40B4-BE49-F238E27FC236}">
                  <a16:creationId xmlns:a16="http://schemas.microsoft.com/office/drawing/2014/main" id="{1C2FD782-88A5-4E4E-89F9-910CA5334C3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251717" y="890212"/>
              <a:ext cx="39868" cy="71763"/>
            </a:xfrm>
            <a:custGeom>
              <a:avLst/>
              <a:gdLst>
                <a:gd name="T0" fmla="*/ 17 w 17"/>
                <a:gd name="T1" fmla="*/ 4 h 30"/>
                <a:gd name="T2" fmla="*/ 15 w 17"/>
                <a:gd name="T3" fmla="*/ 7 h 30"/>
                <a:gd name="T4" fmla="*/ 9 w 17"/>
                <a:gd name="T5" fmla="*/ 4 h 30"/>
                <a:gd name="T6" fmla="*/ 6 w 17"/>
                <a:gd name="T7" fmla="*/ 5 h 30"/>
                <a:gd name="T8" fmla="*/ 5 w 17"/>
                <a:gd name="T9" fmla="*/ 8 h 30"/>
                <a:gd name="T10" fmla="*/ 6 w 17"/>
                <a:gd name="T11" fmla="*/ 10 h 30"/>
                <a:gd name="T12" fmla="*/ 10 w 17"/>
                <a:gd name="T13" fmla="*/ 13 h 30"/>
                <a:gd name="T14" fmla="*/ 16 w 17"/>
                <a:gd name="T15" fmla="*/ 17 h 30"/>
                <a:gd name="T16" fmla="*/ 17 w 17"/>
                <a:gd name="T17" fmla="*/ 22 h 30"/>
                <a:gd name="T18" fmla="*/ 15 w 17"/>
                <a:gd name="T19" fmla="*/ 28 h 30"/>
                <a:gd name="T20" fmla="*/ 9 w 17"/>
                <a:gd name="T21" fmla="*/ 30 h 30"/>
                <a:gd name="T22" fmla="*/ 4 w 17"/>
                <a:gd name="T23" fmla="*/ 29 h 30"/>
                <a:gd name="T24" fmla="*/ 0 w 17"/>
                <a:gd name="T25" fmla="*/ 26 h 30"/>
                <a:gd name="T26" fmla="*/ 3 w 17"/>
                <a:gd name="T27" fmla="*/ 24 h 30"/>
                <a:gd name="T28" fmla="*/ 9 w 17"/>
                <a:gd name="T29" fmla="*/ 27 h 30"/>
                <a:gd name="T30" fmla="*/ 12 w 17"/>
                <a:gd name="T31" fmla="*/ 25 h 30"/>
                <a:gd name="T32" fmla="*/ 14 w 17"/>
                <a:gd name="T33" fmla="*/ 22 h 30"/>
                <a:gd name="T34" fmla="*/ 13 w 17"/>
                <a:gd name="T35" fmla="*/ 19 h 30"/>
                <a:gd name="T36" fmla="*/ 8 w 17"/>
                <a:gd name="T37" fmla="*/ 16 h 30"/>
                <a:gd name="T38" fmla="*/ 3 w 17"/>
                <a:gd name="T39" fmla="*/ 12 h 30"/>
                <a:gd name="T40" fmla="*/ 2 w 17"/>
                <a:gd name="T41" fmla="*/ 8 h 30"/>
                <a:gd name="T42" fmla="*/ 4 w 17"/>
                <a:gd name="T43" fmla="*/ 3 h 30"/>
                <a:gd name="T44" fmla="*/ 9 w 17"/>
                <a:gd name="T45" fmla="*/ 0 h 30"/>
                <a:gd name="T46" fmla="*/ 17 w 17"/>
                <a:gd name="T47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30">
                  <a:moveTo>
                    <a:pt x="17" y="4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3" y="5"/>
                    <a:pt x="11" y="4"/>
                    <a:pt x="9" y="4"/>
                  </a:cubicBezTo>
                  <a:cubicBezTo>
                    <a:pt x="8" y="4"/>
                    <a:pt x="7" y="4"/>
                    <a:pt x="6" y="5"/>
                  </a:cubicBezTo>
                  <a:cubicBezTo>
                    <a:pt x="5" y="6"/>
                    <a:pt x="5" y="7"/>
                    <a:pt x="5" y="8"/>
                  </a:cubicBezTo>
                  <a:cubicBezTo>
                    <a:pt x="5" y="9"/>
                    <a:pt x="5" y="10"/>
                    <a:pt x="6" y="10"/>
                  </a:cubicBezTo>
                  <a:cubicBezTo>
                    <a:pt x="7" y="11"/>
                    <a:pt x="8" y="12"/>
                    <a:pt x="10" y="13"/>
                  </a:cubicBezTo>
                  <a:cubicBezTo>
                    <a:pt x="13" y="15"/>
                    <a:pt x="15" y="16"/>
                    <a:pt x="16" y="17"/>
                  </a:cubicBezTo>
                  <a:cubicBezTo>
                    <a:pt x="17" y="19"/>
                    <a:pt x="17" y="20"/>
                    <a:pt x="17" y="22"/>
                  </a:cubicBezTo>
                  <a:cubicBezTo>
                    <a:pt x="17" y="24"/>
                    <a:pt x="17" y="26"/>
                    <a:pt x="15" y="28"/>
                  </a:cubicBezTo>
                  <a:cubicBezTo>
                    <a:pt x="13" y="29"/>
                    <a:pt x="11" y="30"/>
                    <a:pt x="9" y="30"/>
                  </a:cubicBezTo>
                  <a:cubicBezTo>
                    <a:pt x="7" y="30"/>
                    <a:pt x="6" y="30"/>
                    <a:pt x="4" y="29"/>
                  </a:cubicBezTo>
                  <a:cubicBezTo>
                    <a:pt x="3" y="28"/>
                    <a:pt x="1" y="27"/>
                    <a:pt x="0" y="26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5" y="26"/>
                    <a:pt x="6" y="27"/>
                    <a:pt x="9" y="27"/>
                  </a:cubicBezTo>
                  <a:cubicBezTo>
                    <a:pt x="10" y="27"/>
                    <a:pt x="11" y="26"/>
                    <a:pt x="12" y="25"/>
                  </a:cubicBezTo>
                  <a:cubicBezTo>
                    <a:pt x="13" y="24"/>
                    <a:pt x="14" y="23"/>
                    <a:pt x="14" y="22"/>
                  </a:cubicBezTo>
                  <a:cubicBezTo>
                    <a:pt x="14" y="21"/>
                    <a:pt x="14" y="20"/>
                    <a:pt x="13" y="19"/>
                  </a:cubicBezTo>
                  <a:cubicBezTo>
                    <a:pt x="12" y="18"/>
                    <a:pt x="11" y="17"/>
                    <a:pt x="8" y="16"/>
                  </a:cubicBezTo>
                  <a:cubicBezTo>
                    <a:pt x="6" y="15"/>
                    <a:pt x="4" y="14"/>
                    <a:pt x="3" y="12"/>
                  </a:cubicBezTo>
                  <a:cubicBezTo>
                    <a:pt x="2" y="11"/>
                    <a:pt x="2" y="10"/>
                    <a:pt x="2" y="8"/>
                  </a:cubicBezTo>
                  <a:cubicBezTo>
                    <a:pt x="2" y="6"/>
                    <a:pt x="2" y="4"/>
                    <a:pt x="4" y="3"/>
                  </a:cubicBezTo>
                  <a:cubicBezTo>
                    <a:pt x="5" y="1"/>
                    <a:pt x="7" y="0"/>
                    <a:pt x="9" y="0"/>
                  </a:cubicBezTo>
                  <a:cubicBezTo>
                    <a:pt x="12" y="0"/>
                    <a:pt x="15" y="2"/>
                    <a:pt x="17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582">
              <a:extLst>
                <a:ext uri="{FF2B5EF4-FFF2-40B4-BE49-F238E27FC236}">
                  <a16:creationId xmlns:a16="http://schemas.microsoft.com/office/drawing/2014/main" id="{AA0304B4-16F1-4CD8-BB14-707B7F80430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366537" y="867886"/>
              <a:ext cx="55816" cy="94089"/>
            </a:xfrm>
            <a:custGeom>
              <a:avLst/>
              <a:gdLst>
                <a:gd name="T0" fmla="*/ 0 w 24"/>
                <a:gd name="T1" fmla="*/ 0 h 39"/>
                <a:gd name="T2" fmla="*/ 7 w 24"/>
                <a:gd name="T3" fmla="*/ 0 h 39"/>
                <a:gd name="T4" fmla="*/ 16 w 24"/>
                <a:gd name="T5" fmla="*/ 1 h 39"/>
                <a:gd name="T6" fmla="*/ 22 w 24"/>
                <a:gd name="T7" fmla="*/ 4 h 39"/>
                <a:gd name="T8" fmla="*/ 24 w 24"/>
                <a:gd name="T9" fmla="*/ 10 h 39"/>
                <a:gd name="T10" fmla="*/ 22 w 24"/>
                <a:gd name="T11" fmla="*/ 17 h 39"/>
                <a:gd name="T12" fmla="*/ 16 w 24"/>
                <a:gd name="T13" fmla="*/ 20 h 39"/>
                <a:gd name="T14" fmla="*/ 6 w 24"/>
                <a:gd name="T15" fmla="*/ 21 h 39"/>
                <a:gd name="T16" fmla="*/ 4 w 24"/>
                <a:gd name="T17" fmla="*/ 21 h 39"/>
                <a:gd name="T18" fmla="*/ 4 w 24"/>
                <a:gd name="T19" fmla="*/ 39 h 39"/>
                <a:gd name="T20" fmla="*/ 0 w 24"/>
                <a:gd name="T21" fmla="*/ 39 h 39"/>
                <a:gd name="T22" fmla="*/ 0 w 24"/>
                <a:gd name="T23" fmla="*/ 0 h 39"/>
                <a:gd name="T24" fmla="*/ 4 w 24"/>
                <a:gd name="T25" fmla="*/ 4 h 39"/>
                <a:gd name="T26" fmla="*/ 4 w 24"/>
                <a:gd name="T27" fmla="*/ 17 h 39"/>
                <a:gd name="T28" fmla="*/ 10 w 24"/>
                <a:gd name="T29" fmla="*/ 17 h 39"/>
                <a:gd name="T30" fmla="*/ 16 w 24"/>
                <a:gd name="T31" fmla="*/ 16 h 39"/>
                <a:gd name="T32" fmla="*/ 19 w 24"/>
                <a:gd name="T33" fmla="*/ 14 h 39"/>
                <a:gd name="T34" fmla="*/ 20 w 24"/>
                <a:gd name="T35" fmla="*/ 10 h 39"/>
                <a:gd name="T36" fmla="*/ 19 w 24"/>
                <a:gd name="T37" fmla="*/ 7 h 39"/>
                <a:gd name="T38" fmla="*/ 16 w 24"/>
                <a:gd name="T39" fmla="*/ 5 h 39"/>
                <a:gd name="T40" fmla="*/ 10 w 24"/>
                <a:gd name="T41" fmla="*/ 4 h 39"/>
                <a:gd name="T42" fmla="*/ 4 w 24"/>
                <a:gd name="T43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" h="39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12" y="0"/>
                    <a:pt x="15" y="0"/>
                    <a:pt x="16" y="1"/>
                  </a:cubicBezTo>
                  <a:cubicBezTo>
                    <a:pt x="18" y="1"/>
                    <a:pt x="20" y="2"/>
                    <a:pt x="22" y="4"/>
                  </a:cubicBezTo>
                  <a:cubicBezTo>
                    <a:pt x="23" y="6"/>
                    <a:pt x="24" y="8"/>
                    <a:pt x="24" y="10"/>
                  </a:cubicBezTo>
                  <a:cubicBezTo>
                    <a:pt x="24" y="13"/>
                    <a:pt x="23" y="15"/>
                    <a:pt x="22" y="17"/>
                  </a:cubicBezTo>
                  <a:cubicBezTo>
                    <a:pt x="20" y="18"/>
                    <a:pt x="18" y="19"/>
                    <a:pt x="16" y="20"/>
                  </a:cubicBezTo>
                  <a:cubicBezTo>
                    <a:pt x="14" y="20"/>
                    <a:pt x="11" y="21"/>
                    <a:pt x="6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0" y="39"/>
                    <a:pt x="0" y="39"/>
                    <a:pt x="0" y="39"/>
                  </a:cubicBezTo>
                  <a:lnTo>
                    <a:pt x="0" y="0"/>
                  </a:lnTo>
                  <a:close/>
                  <a:moveTo>
                    <a:pt x="4" y="4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7"/>
                    <a:pt x="15" y="17"/>
                    <a:pt x="16" y="16"/>
                  </a:cubicBezTo>
                  <a:cubicBezTo>
                    <a:pt x="17" y="16"/>
                    <a:pt x="18" y="15"/>
                    <a:pt x="19" y="14"/>
                  </a:cubicBezTo>
                  <a:cubicBezTo>
                    <a:pt x="19" y="13"/>
                    <a:pt x="20" y="12"/>
                    <a:pt x="20" y="10"/>
                  </a:cubicBezTo>
                  <a:cubicBezTo>
                    <a:pt x="20" y="9"/>
                    <a:pt x="19" y="8"/>
                    <a:pt x="19" y="7"/>
                  </a:cubicBezTo>
                  <a:cubicBezTo>
                    <a:pt x="18" y="6"/>
                    <a:pt x="17" y="5"/>
                    <a:pt x="16" y="5"/>
                  </a:cubicBezTo>
                  <a:cubicBezTo>
                    <a:pt x="15" y="4"/>
                    <a:pt x="13" y="4"/>
                    <a:pt x="10" y="4"/>
                  </a:cubicBezTo>
                  <a:lnTo>
                    <a:pt x="4" y="4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583">
              <a:extLst>
                <a:ext uri="{FF2B5EF4-FFF2-40B4-BE49-F238E27FC236}">
                  <a16:creationId xmlns:a16="http://schemas.microsoft.com/office/drawing/2014/main" id="{2DF743D5-A415-4BF6-B0A3-8AC5B67319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41488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4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3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4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6" y="30"/>
                    <a:pt x="14" y="30"/>
                  </a:cubicBezTo>
                  <a:cubicBezTo>
                    <a:pt x="10" y="30"/>
                    <a:pt x="6" y="29"/>
                    <a:pt x="3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9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9"/>
                    <a:pt x="4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1" y="4"/>
                    <a:pt x="9" y="5"/>
                    <a:pt x="7" y="7"/>
                  </a:cubicBezTo>
                  <a:cubicBezTo>
                    <a:pt x="6" y="8"/>
                    <a:pt x="4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584">
              <a:extLst>
                <a:ext uri="{FF2B5EF4-FFF2-40B4-BE49-F238E27FC236}">
                  <a16:creationId xmlns:a16="http://schemas.microsoft.com/office/drawing/2014/main" id="{3C727FF0-B644-4A2B-960F-B25EA00AE48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535577" y="890212"/>
              <a:ext cx="68573" cy="71763"/>
            </a:xfrm>
            <a:custGeom>
              <a:avLst/>
              <a:gdLst>
                <a:gd name="T0" fmla="*/ 14 w 29"/>
                <a:gd name="T1" fmla="*/ 0 h 30"/>
                <a:gd name="T2" fmla="*/ 25 w 29"/>
                <a:gd name="T3" fmla="*/ 5 h 30"/>
                <a:gd name="T4" fmla="*/ 29 w 29"/>
                <a:gd name="T5" fmla="*/ 15 h 30"/>
                <a:gd name="T6" fmla="*/ 25 w 29"/>
                <a:gd name="T7" fmla="*/ 26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4 w 29"/>
                <a:gd name="T15" fmla="*/ 5 h 30"/>
                <a:gd name="T16" fmla="*/ 14 w 29"/>
                <a:gd name="T17" fmla="*/ 0 h 30"/>
                <a:gd name="T18" fmla="*/ 14 w 29"/>
                <a:gd name="T19" fmla="*/ 4 h 30"/>
                <a:gd name="T20" fmla="*/ 7 w 29"/>
                <a:gd name="T21" fmla="*/ 7 h 30"/>
                <a:gd name="T22" fmla="*/ 3 w 29"/>
                <a:gd name="T23" fmla="*/ 15 h 30"/>
                <a:gd name="T24" fmla="*/ 5 w 29"/>
                <a:gd name="T25" fmla="*/ 21 h 30"/>
                <a:gd name="T26" fmla="*/ 9 w 29"/>
                <a:gd name="T27" fmla="*/ 25 h 30"/>
                <a:gd name="T28" fmla="*/ 14 w 29"/>
                <a:gd name="T29" fmla="*/ 27 h 30"/>
                <a:gd name="T30" fmla="*/ 20 w 29"/>
                <a:gd name="T31" fmla="*/ 25 h 30"/>
                <a:gd name="T32" fmla="*/ 24 w 29"/>
                <a:gd name="T33" fmla="*/ 21 h 30"/>
                <a:gd name="T34" fmla="*/ 26 w 29"/>
                <a:gd name="T35" fmla="*/ 15 h 30"/>
                <a:gd name="T36" fmla="*/ 22 w 29"/>
                <a:gd name="T37" fmla="*/ 7 h 30"/>
                <a:gd name="T38" fmla="*/ 14 w 29"/>
                <a:gd name="T39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" h="30">
                  <a:moveTo>
                    <a:pt x="14" y="0"/>
                  </a:moveTo>
                  <a:cubicBezTo>
                    <a:pt x="19" y="0"/>
                    <a:pt x="22" y="2"/>
                    <a:pt x="25" y="5"/>
                  </a:cubicBezTo>
                  <a:cubicBezTo>
                    <a:pt x="28" y="8"/>
                    <a:pt x="29" y="11"/>
                    <a:pt x="29" y="15"/>
                  </a:cubicBezTo>
                  <a:cubicBezTo>
                    <a:pt x="29" y="19"/>
                    <a:pt x="28" y="23"/>
                    <a:pt x="25" y="26"/>
                  </a:cubicBezTo>
                  <a:cubicBezTo>
                    <a:pt x="22" y="29"/>
                    <a:pt x="19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6" y="2"/>
                    <a:pt x="10" y="0"/>
                    <a:pt x="14" y="0"/>
                  </a:cubicBezTo>
                  <a:close/>
                  <a:moveTo>
                    <a:pt x="14" y="4"/>
                  </a:moveTo>
                  <a:cubicBezTo>
                    <a:pt x="11" y="4"/>
                    <a:pt x="9" y="5"/>
                    <a:pt x="7" y="7"/>
                  </a:cubicBezTo>
                  <a:cubicBezTo>
                    <a:pt x="4" y="10"/>
                    <a:pt x="3" y="12"/>
                    <a:pt x="3" y="15"/>
                  </a:cubicBezTo>
                  <a:cubicBezTo>
                    <a:pt x="3" y="18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2" y="27"/>
                    <a:pt x="14" y="27"/>
                  </a:cubicBezTo>
                  <a:cubicBezTo>
                    <a:pt x="16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19"/>
                    <a:pt x="26" y="18"/>
                    <a:pt x="26" y="15"/>
                  </a:cubicBezTo>
                  <a:cubicBezTo>
                    <a:pt x="26" y="12"/>
                    <a:pt x="24" y="10"/>
                    <a:pt x="22" y="7"/>
                  </a:cubicBezTo>
                  <a:cubicBezTo>
                    <a:pt x="20" y="5"/>
                    <a:pt x="17" y="4"/>
                    <a:pt x="14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585">
              <a:extLst>
                <a:ext uri="{FF2B5EF4-FFF2-40B4-BE49-F238E27FC236}">
                  <a16:creationId xmlns:a16="http://schemas.microsoft.com/office/drawing/2014/main" id="{4A808CD2-18F3-449F-A991-CF96363A456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629665" y="890212"/>
              <a:ext cx="71763" cy="95683"/>
            </a:xfrm>
            <a:custGeom>
              <a:avLst/>
              <a:gdLst>
                <a:gd name="T0" fmla="*/ 0 w 30"/>
                <a:gd name="T1" fmla="*/ 1 h 40"/>
                <a:gd name="T2" fmla="*/ 4 w 30"/>
                <a:gd name="T3" fmla="*/ 1 h 40"/>
                <a:gd name="T4" fmla="*/ 4 w 30"/>
                <a:gd name="T5" fmla="*/ 6 h 40"/>
                <a:gd name="T6" fmla="*/ 9 w 30"/>
                <a:gd name="T7" fmla="*/ 2 h 40"/>
                <a:gd name="T8" fmla="*/ 15 w 30"/>
                <a:gd name="T9" fmla="*/ 0 h 40"/>
                <a:gd name="T10" fmla="*/ 26 w 30"/>
                <a:gd name="T11" fmla="*/ 5 h 40"/>
                <a:gd name="T12" fmla="*/ 30 w 30"/>
                <a:gd name="T13" fmla="*/ 15 h 40"/>
                <a:gd name="T14" fmla="*/ 26 w 30"/>
                <a:gd name="T15" fmla="*/ 26 h 40"/>
                <a:gd name="T16" fmla="*/ 15 w 30"/>
                <a:gd name="T17" fmla="*/ 30 h 40"/>
                <a:gd name="T18" fmla="*/ 9 w 30"/>
                <a:gd name="T19" fmla="*/ 29 h 40"/>
                <a:gd name="T20" fmla="*/ 4 w 30"/>
                <a:gd name="T21" fmla="*/ 25 h 40"/>
                <a:gd name="T22" fmla="*/ 4 w 30"/>
                <a:gd name="T23" fmla="*/ 40 h 40"/>
                <a:gd name="T24" fmla="*/ 0 w 30"/>
                <a:gd name="T25" fmla="*/ 40 h 40"/>
                <a:gd name="T26" fmla="*/ 0 w 30"/>
                <a:gd name="T27" fmla="*/ 1 h 40"/>
                <a:gd name="T28" fmla="*/ 15 w 30"/>
                <a:gd name="T29" fmla="*/ 4 h 40"/>
                <a:gd name="T30" fmla="*/ 7 w 30"/>
                <a:gd name="T31" fmla="*/ 7 h 40"/>
                <a:gd name="T32" fmla="*/ 4 w 30"/>
                <a:gd name="T33" fmla="*/ 15 h 40"/>
                <a:gd name="T34" fmla="*/ 5 w 30"/>
                <a:gd name="T35" fmla="*/ 21 h 40"/>
                <a:gd name="T36" fmla="*/ 9 w 30"/>
                <a:gd name="T37" fmla="*/ 25 h 40"/>
                <a:gd name="T38" fmla="*/ 15 w 30"/>
                <a:gd name="T39" fmla="*/ 27 h 40"/>
                <a:gd name="T40" fmla="*/ 21 w 30"/>
                <a:gd name="T41" fmla="*/ 25 h 40"/>
                <a:gd name="T42" fmla="*/ 25 w 30"/>
                <a:gd name="T43" fmla="*/ 21 h 40"/>
                <a:gd name="T44" fmla="*/ 26 w 30"/>
                <a:gd name="T45" fmla="*/ 15 h 40"/>
                <a:gd name="T46" fmla="*/ 25 w 30"/>
                <a:gd name="T47" fmla="*/ 10 h 40"/>
                <a:gd name="T48" fmla="*/ 21 w 30"/>
                <a:gd name="T49" fmla="*/ 5 h 40"/>
                <a:gd name="T50" fmla="*/ 15 w 30"/>
                <a:gd name="T51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4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1" y="1"/>
                    <a:pt x="13" y="0"/>
                    <a:pt x="15" y="0"/>
                  </a:cubicBezTo>
                  <a:cubicBezTo>
                    <a:pt x="19" y="0"/>
                    <a:pt x="23" y="2"/>
                    <a:pt x="26" y="5"/>
                  </a:cubicBezTo>
                  <a:cubicBezTo>
                    <a:pt x="29" y="8"/>
                    <a:pt x="30" y="11"/>
                    <a:pt x="30" y="15"/>
                  </a:cubicBezTo>
                  <a:cubicBezTo>
                    <a:pt x="30" y="19"/>
                    <a:pt x="29" y="23"/>
                    <a:pt x="26" y="26"/>
                  </a:cubicBezTo>
                  <a:cubicBezTo>
                    <a:pt x="23" y="29"/>
                    <a:pt x="19" y="30"/>
                    <a:pt x="15" y="30"/>
                  </a:cubicBezTo>
                  <a:cubicBezTo>
                    <a:pt x="13" y="30"/>
                    <a:pt x="11" y="30"/>
                    <a:pt x="9" y="29"/>
                  </a:cubicBezTo>
                  <a:cubicBezTo>
                    <a:pt x="7" y="28"/>
                    <a:pt x="6" y="27"/>
                    <a:pt x="4" y="25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1"/>
                  </a:lnTo>
                  <a:close/>
                  <a:moveTo>
                    <a:pt x="15" y="4"/>
                  </a:moveTo>
                  <a:cubicBezTo>
                    <a:pt x="12" y="4"/>
                    <a:pt x="9" y="5"/>
                    <a:pt x="7" y="7"/>
                  </a:cubicBezTo>
                  <a:cubicBezTo>
                    <a:pt x="5" y="9"/>
                    <a:pt x="4" y="12"/>
                    <a:pt x="4" y="15"/>
                  </a:cubicBezTo>
                  <a:cubicBezTo>
                    <a:pt x="4" y="18"/>
                    <a:pt x="4" y="20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19"/>
                    <a:pt x="26" y="17"/>
                    <a:pt x="26" y="15"/>
                  </a:cubicBezTo>
                  <a:cubicBezTo>
                    <a:pt x="26" y="13"/>
                    <a:pt x="26" y="11"/>
                    <a:pt x="25" y="10"/>
                  </a:cubicBezTo>
                  <a:cubicBezTo>
                    <a:pt x="24" y="8"/>
                    <a:pt x="22" y="6"/>
                    <a:pt x="21" y="5"/>
                  </a:cubicBezTo>
                  <a:cubicBezTo>
                    <a:pt x="19" y="4"/>
                    <a:pt x="17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586">
              <a:extLst>
                <a:ext uri="{FF2B5EF4-FFF2-40B4-BE49-F238E27FC236}">
                  <a16:creationId xmlns:a16="http://schemas.microsoft.com/office/drawing/2014/main" id="{3EC021A0-1E7F-47D7-914D-758B06AB453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728537" y="866291"/>
              <a:ext cx="6379" cy="95683"/>
            </a:xfrm>
            <a:prstGeom prst="rect">
              <a:avLst/>
            </a:pr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587">
              <a:extLst>
                <a:ext uri="{FF2B5EF4-FFF2-40B4-BE49-F238E27FC236}">
                  <a16:creationId xmlns:a16="http://schemas.microsoft.com/office/drawing/2014/main" id="{167C89AE-02E0-4FE1-A187-477C3D2DE42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760431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5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5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7" y="30"/>
                    <a:pt x="14" y="30"/>
                  </a:cubicBezTo>
                  <a:cubicBezTo>
                    <a:pt x="10" y="30"/>
                    <a:pt x="6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10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2" y="4"/>
                    <a:pt x="9" y="5"/>
                    <a:pt x="7" y="7"/>
                  </a:cubicBezTo>
                  <a:cubicBezTo>
                    <a:pt x="6" y="8"/>
                    <a:pt x="5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2171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ver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>
            <a:extLst>
              <a:ext uri="{FF2B5EF4-FFF2-40B4-BE49-F238E27FC236}">
                <a16:creationId xmlns:a16="http://schemas.microsoft.com/office/drawing/2014/main" id="{372A564D-06A5-4EFE-B38B-6D6BE06ECA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42549"/>
            <a:ext cx="12192000" cy="1856941"/>
          </a:xfrm>
          <a:prstGeom prst="rect">
            <a:avLst/>
          </a:prstGeom>
        </p:spPr>
      </p:pic>
      <p:pic>
        <p:nvPicPr>
          <p:cNvPr id="3" name="תמונה 2" descr="תמונה שמכילה אובייקט&#10;&#10;תיאור שנוצר ברמת מהימנות גבוהה">
            <a:extLst>
              <a:ext uri="{FF2B5EF4-FFF2-40B4-BE49-F238E27FC236}">
                <a16:creationId xmlns:a16="http://schemas.microsoft.com/office/drawing/2014/main" id="{07CFF163-8B1C-47C8-BBE1-D23B5B2E5D6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60" y="389002"/>
            <a:ext cx="7800815" cy="1025635"/>
          </a:xfrm>
          <a:prstGeom prst="rect">
            <a:avLst/>
          </a:prstGeom>
        </p:spPr>
      </p:pic>
      <p:sp>
        <p:nvSpPr>
          <p:cNvPr id="125" name="מציין מיקום טקסט 46">
            <a:extLst>
              <a:ext uri="{FF2B5EF4-FFF2-40B4-BE49-F238E27FC236}">
                <a16:creationId xmlns:a16="http://schemas.microsoft.com/office/drawing/2014/main" id="{5FD01500-B874-4ED1-BA77-137138AC711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47315" y="5945551"/>
            <a:ext cx="2037913" cy="360000"/>
          </a:xfrm>
        </p:spPr>
        <p:txBody>
          <a:bodyPr>
            <a:noAutofit/>
          </a:bodyPr>
          <a:lstStyle>
            <a:lvl1pPr algn="ctr">
              <a:spcBef>
                <a:spcPts val="0"/>
              </a:spcBef>
              <a:defRPr sz="20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19" name="כותרת 1">
            <a:extLst>
              <a:ext uri="{FF2B5EF4-FFF2-40B4-BE49-F238E27FC236}">
                <a16:creationId xmlns:a16="http://schemas.microsoft.com/office/drawing/2014/main" id="{E40A6F19-AB55-4BB2-90A9-1D0AFF238E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6884" y="2947395"/>
            <a:ext cx="10998774" cy="1330920"/>
          </a:xfrm>
        </p:spPr>
        <p:txBody>
          <a:bodyPr>
            <a:noAutofit/>
          </a:bodyPr>
          <a:lstStyle>
            <a:lvl1pPr algn="ctr">
              <a:lnSpc>
                <a:spcPts val="4400"/>
              </a:lnSpc>
              <a:defRPr sz="48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8" name="מציין מיקום טקסט 46">
            <a:extLst>
              <a:ext uri="{FF2B5EF4-FFF2-40B4-BE49-F238E27FC236}">
                <a16:creationId xmlns:a16="http://schemas.microsoft.com/office/drawing/2014/main" id="{723708AD-1A8C-4C3F-BD80-D41BBAFFB04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88591" y="5071255"/>
            <a:ext cx="2880000" cy="325683"/>
          </a:xfrm>
        </p:spPr>
        <p:txBody>
          <a:bodyPr vert="horz" lIns="108878" tIns="54439" rIns="108878" bIns="54439" rtlCol="0">
            <a:noAutofit/>
          </a:bodyPr>
          <a:lstStyle>
            <a:lvl1pPr>
              <a:defRPr lang="en-US" sz="2000" b="1" dirty="0">
                <a:solidFill>
                  <a:schemeClr val="accent1"/>
                </a:solidFill>
                <a:latin typeface="+mn-lt"/>
              </a:defRPr>
            </a:lvl1pPr>
          </a:lstStyle>
          <a:p>
            <a:pPr lvl="0">
              <a:spcBef>
                <a:spcPts val="0"/>
              </a:spcBef>
            </a:pPr>
            <a:r>
              <a:rPr lang="en-US" dirty="0"/>
              <a:t>Name</a:t>
            </a:r>
          </a:p>
        </p:txBody>
      </p:sp>
      <p:sp>
        <p:nvSpPr>
          <p:cNvPr id="39" name="מציין מיקום טקסט 46">
            <a:extLst>
              <a:ext uri="{FF2B5EF4-FFF2-40B4-BE49-F238E27FC236}">
                <a16:creationId xmlns:a16="http://schemas.microsoft.com/office/drawing/2014/main" id="{0414D16D-A991-4A59-B46B-10A4B8FF1B4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222942" y="5071255"/>
            <a:ext cx="2880000" cy="325683"/>
          </a:xfrm>
        </p:spPr>
        <p:txBody>
          <a:bodyPr vert="horz" lIns="108878" tIns="54439" rIns="108878" bIns="54439" rtlCol="0">
            <a:noAutofit/>
          </a:bodyPr>
          <a:lstStyle>
            <a:lvl1pPr rtl="0">
              <a:defRPr lang="en-US" sz="2000" b="1" dirty="0">
                <a:solidFill>
                  <a:schemeClr val="accent1"/>
                </a:solidFill>
                <a:latin typeface="+mn-lt"/>
              </a:defRPr>
            </a:lvl1pPr>
          </a:lstStyle>
          <a:p>
            <a:pPr lvl="0">
              <a:spcBef>
                <a:spcPts val="0"/>
              </a:spcBef>
            </a:pPr>
            <a:r>
              <a:rPr lang="en-US" dirty="0"/>
              <a:t>Text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7444CF9-36DD-4075-BEFB-C959185E6308}"/>
              </a:ext>
            </a:extLst>
          </p:cNvPr>
          <p:cNvSpPr txBox="1"/>
          <p:nvPr userDrawn="1"/>
        </p:nvSpPr>
        <p:spPr>
          <a:xfrm>
            <a:off x="2041970" y="5082995"/>
            <a:ext cx="16466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kern="1200" baseline="0" dirty="0">
                <a:solidFill>
                  <a:schemeClr val="accent1"/>
                </a:solidFill>
                <a:latin typeface="+mn-lt"/>
                <a:ea typeface="+mn-ea"/>
                <a:cs typeface="Tahoma" panose="020B0604030504040204" pitchFamily="34" charset="0"/>
              </a:rPr>
              <a:t>Presented by: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BD26F86-6539-41EE-BEEC-1242BFE10597}"/>
              </a:ext>
            </a:extLst>
          </p:cNvPr>
          <p:cNvSpPr txBox="1"/>
          <p:nvPr userDrawn="1"/>
        </p:nvSpPr>
        <p:spPr>
          <a:xfrm>
            <a:off x="6591952" y="5082995"/>
            <a:ext cx="6813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kern="1200" baseline="0" dirty="0">
                <a:solidFill>
                  <a:schemeClr val="accent1"/>
                </a:solidFill>
                <a:latin typeface="+mn-lt"/>
                <a:ea typeface="+mn-ea"/>
                <a:cs typeface="Tahoma" panose="020B0604030504040204" pitchFamily="34" charset="0"/>
              </a:rPr>
              <a:t>For: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E566ED-C85F-4471-BBF7-A8D5741A95D3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2021</a:t>
            </a:r>
            <a:endParaRPr lang="he-IL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828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תמונה 10">
            <a:extLst>
              <a:ext uri="{FF2B5EF4-FFF2-40B4-BE49-F238E27FC236}">
                <a16:creationId xmlns:a16="http://schemas.microsoft.com/office/drawing/2014/main" id="{41ED0645-EEA7-4500-A273-D7D147FF9B7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723632"/>
            <a:ext cx="12192000" cy="1856941"/>
          </a:xfrm>
          <a:prstGeom prst="rect">
            <a:avLst/>
          </a:prstGeom>
        </p:spPr>
      </p:pic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8904188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0"/>
            <a:ext cx="8904190" cy="40406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45" name="תמונה 44">
            <a:extLst>
              <a:ext uri="{FF2B5EF4-FFF2-40B4-BE49-F238E27FC236}">
                <a16:creationId xmlns:a16="http://schemas.microsoft.com/office/drawing/2014/main" id="{4522AFBD-9A9E-4F45-B8FE-CE5FB2376C0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6B10DB2-7748-4164-B8A2-F994322A381A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2021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26445544-3A41-40EE-90C9-7278D1A41F38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מציין מיקום של כותרת תחתונה 4">
            <a:extLst>
              <a:ext uri="{FF2B5EF4-FFF2-40B4-BE49-F238E27FC236}">
                <a16:creationId xmlns:a16="http://schemas.microsoft.com/office/drawing/2014/main" id="{8A44ADFC-C522-4FBB-9F00-E4F5D9DA09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39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מחבר ישר 9">
            <a:extLst>
              <a:ext uri="{FF2B5EF4-FFF2-40B4-BE49-F238E27FC236}">
                <a16:creationId xmlns:a16="http://schemas.microsoft.com/office/drawing/2014/main" id="{F2461A2C-52BF-4F6E-AC6D-0086E64568D6}"/>
              </a:ext>
            </a:extLst>
          </p:cNvPr>
          <p:cNvCxnSpPr/>
          <p:nvPr userDrawn="1"/>
        </p:nvCxnSpPr>
        <p:spPr>
          <a:xfrm>
            <a:off x="609758" y="1140812"/>
            <a:ext cx="1158224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1"/>
            <a:ext cx="11225625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D9A40441-B7FA-4C56-A9F6-81667400FC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AB85ED7-A3EC-4840-B6B7-F3AAEA6A7EC6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2021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65198F5C-2171-4B1F-A434-2CDEB837F2F1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מציין מיקום של כותרת תחתונה 4">
            <a:extLst>
              <a:ext uri="{FF2B5EF4-FFF2-40B4-BE49-F238E27FC236}">
                <a16:creationId xmlns:a16="http://schemas.microsoft.com/office/drawing/2014/main" id="{DC49BE82-A312-486A-93E3-F95DCDD2E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41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1"/>
            <a:ext cx="5508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sp>
        <p:nvSpPr>
          <p:cNvPr id="6" name="מציין מיקום תוכן 4">
            <a:extLst>
              <a:ext uri="{FF2B5EF4-FFF2-40B4-BE49-F238E27FC236}">
                <a16:creationId xmlns:a16="http://schemas.microsoft.com/office/drawing/2014/main" id="{C3D68647-40BB-4E40-9D12-4180680B3A93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327384" y="1600571"/>
            <a:ext cx="5508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cxnSp>
        <p:nvCxnSpPr>
          <p:cNvPr id="8" name="מחבר ישר 7">
            <a:extLst>
              <a:ext uri="{FF2B5EF4-FFF2-40B4-BE49-F238E27FC236}">
                <a16:creationId xmlns:a16="http://schemas.microsoft.com/office/drawing/2014/main" id="{19F36860-9811-4767-99D7-F50368208E0C}"/>
              </a:ext>
            </a:extLst>
          </p:cNvPr>
          <p:cNvCxnSpPr/>
          <p:nvPr userDrawn="1"/>
        </p:nvCxnSpPr>
        <p:spPr>
          <a:xfrm>
            <a:off x="609758" y="1140812"/>
            <a:ext cx="1158224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תמונה 9">
            <a:extLst>
              <a:ext uri="{FF2B5EF4-FFF2-40B4-BE49-F238E27FC236}">
                <a16:creationId xmlns:a16="http://schemas.microsoft.com/office/drawing/2014/main" id="{4AA17FF7-E86C-4838-AB9C-3F47BB9CAB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8B0F238-C625-43A1-9C2B-130EAD00CCFA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2021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34AFCAF6-F960-4857-B88B-801B85C0EDD4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מציין מיקום של כותרת תחתונה 4">
            <a:extLst>
              <a:ext uri="{FF2B5EF4-FFF2-40B4-BE49-F238E27FC236}">
                <a16:creationId xmlns:a16="http://schemas.microsoft.com/office/drawing/2014/main" id="{2260128B-980F-4208-97DA-26FBB1E943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34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General 3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כותרת 1">
            <a:extLst>
              <a:ext uri="{FF2B5EF4-FFF2-40B4-BE49-F238E27FC236}">
                <a16:creationId xmlns:a16="http://schemas.microsoft.com/office/drawing/2014/main" id="{5301E480-981E-49AF-B552-C702B15BAE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57890" y="3429000"/>
            <a:ext cx="3600000" cy="2678030"/>
          </a:xfrm>
        </p:spPr>
        <p:txBody>
          <a:bodyPr anchor="t">
            <a:noAutofit/>
          </a:bodyPr>
          <a:lstStyle>
            <a:lvl1pPr algn="ctr">
              <a:lnSpc>
                <a:spcPts val="4800"/>
              </a:lnSpc>
              <a:defRPr sz="4800" b="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Divider headline</a:t>
            </a:r>
          </a:p>
        </p:txBody>
      </p:sp>
      <p:pic>
        <p:nvPicPr>
          <p:cNvPr id="34" name="תמונה 33">
            <a:extLst>
              <a:ext uri="{FF2B5EF4-FFF2-40B4-BE49-F238E27FC236}">
                <a16:creationId xmlns:a16="http://schemas.microsoft.com/office/drawing/2014/main" id="{6F7F4453-8800-4C06-BF90-006519AAEA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8D1CA5A-67E0-445C-8ED9-1D97C8DEDCAC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tx1"/>
                </a:solidFill>
              </a:rPr>
              <a:t>© ETSI 2021</a:t>
            </a:r>
            <a:endParaRPr lang="he-IL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641074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- General Divider 3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מחבר ישר 79">
            <a:extLst>
              <a:ext uri="{FF2B5EF4-FFF2-40B4-BE49-F238E27FC236}">
                <a16:creationId xmlns:a16="http://schemas.microsoft.com/office/drawing/2014/main" id="{6D31CB01-F4A3-47B4-9C21-E340F9C27871}"/>
              </a:ext>
            </a:extLst>
          </p:cNvPr>
          <p:cNvCxnSpPr>
            <a:cxnSpLocks/>
          </p:cNvCxnSpPr>
          <p:nvPr userDrawn="1"/>
        </p:nvCxnSpPr>
        <p:spPr>
          <a:xfrm>
            <a:off x="609758" y="1140812"/>
            <a:ext cx="9000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09760" y="274702"/>
            <a:ext cx="9000000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609758" y="1600571"/>
            <a:ext cx="9000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13" name="תמונה 12">
            <a:extLst>
              <a:ext uri="{FF2B5EF4-FFF2-40B4-BE49-F238E27FC236}">
                <a16:creationId xmlns:a16="http://schemas.microsoft.com/office/drawing/2014/main" id="{51374FC3-FDE5-46BE-9615-D545EFC9B3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B1FBECD-340B-4FAB-BA12-88175B94A2C1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2021</a:t>
            </a:r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84EF2ADB-9A89-40BC-BC15-3C01C6088479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מציין מיקום של כותרת תחתונה 4">
            <a:extLst>
              <a:ext uri="{FF2B5EF4-FFF2-40B4-BE49-F238E27FC236}">
                <a16:creationId xmlns:a16="http://schemas.microsoft.com/office/drawing/2014/main" id="{66328A3E-8DC6-4636-8C6E-B3C5689085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414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B906F-6360-4DB0-8A9B-651FFE6A5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מציין מיקום טקסט 2">
            <a:extLst>
              <a:ext uri="{FF2B5EF4-FFF2-40B4-BE49-F238E27FC236}">
                <a16:creationId xmlns:a16="http://schemas.microsoft.com/office/drawing/2014/main" id="{8922D22B-837F-49F3-A2E6-2C9ACB7F5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759" y="1600571"/>
            <a:ext cx="11225625" cy="4527011"/>
          </a:xfrm>
          <a:prstGeom prst="rect">
            <a:avLst/>
          </a:prstGeom>
        </p:spPr>
        <p:txBody>
          <a:bodyPr vert="horz" lIns="108878" tIns="54439" rIns="108878" bIns="54439" rtlCol="0">
            <a:noAutofit/>
          </a:bodyPr>
          <a:lstStyle/>
          <a:p>
            <a:pPr lvl="0"/>
            <a:r>
              <a:rPr lang="en-US" dirty="0"/>
              <a:t>First Level Text</a:t>
            </a:r>
            <a:endParaRPr lang="he-IL" dirty="0"/>
          </a:p>
          <a:p>
            <a:pPr lvl="1"/>
            <a:r>
              <a:rPr lang="en-US" dirty="0"/>
              <a:t>First Level Bullet</a:t>
            </a:r>
            <a:endParaRPr lang="he-IL" dirty="0"/>
          </a:p>
          <a:p>
            <a:pPr lvl="2"/>
            <a:r>
              <a:rPr lang="en-US" dirty="0"/>
              <a:t>Second Level Bullet</a:t>
            </a:r>
          </a:p>
          <a:p>
            <a:pPr lvl="3"/>
            <a:r>
              <a:rPr lang="en-US" dirty="0"/>
              <a:t>Third Level Number</a:t>
            </a:r>
            <a:endParaRPr lang="he-IL" dirty="0"/>
          </a:p>
          <a:p>
            <a:pPr lvl="4"/>
            <a:r>
              <a:rPr lang="en-US" dirty="0"/>
              <a:t>First Level Number</a:t>
            </a:r>
          </a:p>
          <a:p>
            <a:pPr lvl="5"/>
            <a:r>
              <a:rPr lang="en-US" dirty="0"/>
              <a:t>Second Level Number</a:t>
            </a:r>
          </a:p>
          <a:p>
            <a:pPr lvl="6"/>
            <a:r>
              <a:rPr lang="en-US" dirty="0"/>
              <a:t>Third Level Number</a:t>
            </a:r>
          </a:p>
          <a:p>
            <a:pPr lvl="7"/>
            <a:r>
              <a:rPr lang="en-US" dirty="0"/>
              <a:t>Note</a:t>
            </a:r>
          </a:p>
        </p:txBody>
      </p:sp>
    </p:spTree>
    <p:extLst>
      <p:ext uri="{BB962C8B-B14F-4D97-AF65-F5344CB8AC3E}">
        <p14:creationId xmlns:p14="http://schemas.microsoft.com/office/powerpoint/2010/main" val="60908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מציין מיקום של כותרת 1">
            <a:extLst>
              <a:ext uri="{FF2B5EF4-FFF2-40B4-BE49-F238E27FC236}">
                <a16:creationId xmlns:a16="http://schemas.microsoft.com/office/drawing/2014/main" id="{2CFED113-5DDD-4FFD-8CCB-BC6D24C55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/>
          <a:p>
            <a:r>
              <a:rPr lang="en-US" dirty="0"/>
              <a:t>Click to edit headline style</a:t>
            </a:r>
          </a:p>
        </p:txBody>
      </p:sp>
      <p:sp>
        <p:nvSpPr>
          <p:cNvPr id="24" name="מציין מיקום טקסט 2">
            <a:extLst>
              <a:ext uri="{FF2B5EF4-FFF2-40B4-BE49-F238E27FC236}">
                <a16:creationId xmlns:a16="http://schemas.microsoft.com/office/drawing/2014/main" id="{C17FB1B4-EC1B-4F1E-A23B-7FB39219B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759" y="1600571"/>
            <a:ext cx="11225625" cy="4527011"/>
          </a:xfrm>
          <a:prstGeom prst="rect">
            <a:avLst/>
          </a:prstGeom>
        </p:spPr>
        <p:txBody>
          <a:bodyPr vert="horz" lIns="108878" tIns="54439" rIns="108878" bIns="54439" rtlCol="0">
            <a:noAutofit/>
          </a:bodyPr>
          <a:lstStyle/>
          <a:p>
            <a:pPr lvl="0"/>
            <a:r>
              <a:rPr lang="en-US" dirty="0"/>
              <a:t>First Level Text</a:t>
            </a:r>
            <a:endParaRPr lang="he-IL" dirty="0"/>
          </a:p>
          <a:p>
            <a:pPr lvl="1"/>
            <a:r>
              <a:rPr lang="en-US" dirty="0"/>
              <a:t>First Level Bullet</a:t>
            </a:r>
            <a:endParaRPr lang="he-IL" dirty="0"/>
          </a:p>
          <a:p>
            <a:pPr lvl="2"/>
            <a:r>
              <a:rPr lang="en-US" dirty="0"/>
              <a:t>Second Level Bullet</a:t>
            </a:r>
          </a:p>
          <a:p>
            <a:pPr lvl="3"/>
            <a:r>
              <a:rPr lang="en-US" dirty="0"/>
              <a:t>Third Level Number</a:t>
            </a:r>
            <a:endParaRPr lang="he-IL" dirty="0"/>
          </a:p>
          <a:p>
            <a:pPr lvl="4"/>
            <a:r>
              <a:rPr lang="en-US" dirty="0"/>
              <a:t>First Level Number</a:t>
            </a:r>
          </a:p>
          <a:p>
            <a:pPr lvl="5"/>
            <a:r>
              <a:rPr lang="en-US" dirty="0"/>
              <a:t>Second Level Number</a:t>
            </a:r>
          </a:p>
          <a:p>
            <a:pPr lvl="6"/>
            <a:r>
              <a:rPr lang="en-US" dirty="0"/>
              <a:t>Third Level Number</a:t>
            </a:r>
          </a:p>
          <a:p>
            <a:pPr lvl="7"/>
            <a:r>
              <a:rPr lang="en-US" dirty="0"/>
              <a:t>Note</a:t>
            </a:r>
          </a:p>
        </p:txBody>
      </p:sp>
    </p:spTree>
    <p:extLst>
      <p:ext uri="{BB962C8B-B14F-4D97-AF65-F5344CB8AC3E}">
        <p14:creationId xmlns:p14="http://schemas.microsoft.com/office/powerpoint/2010/main" val="85360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1" r:id="rId2"/>
    <p:sldLayoutId id="2147483660" r:id="rId3"/>
    <p:sldLayoutId id="2147483779" r:id="rId4"/>
    <p:sldLayoutId id="2147483836" r:id="rId5"/>
    <p:sldLayoutId id="2147483837" r:id="rId6"/>
    <p:sldLayoutId id="2147483838" r:id="rId7"/>
  </p:sldLayoutIdLst>
  <p:hf hd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3000" b="0" kern="1200" baseline="0">
          <a:solidFill>
            <a:schemeClr val="accent1"/>
          </a:solidFill>
          <a:latin typeface="+mn-lt"/>
          <a:ea typeface="+mj-ea"/>
          <a:cs typeface="Tahom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800"/>
        </a:spcBef>
        <a:buFont typeface="Wingdings" panose="05000000000000000000" pitchFamily="2" charset="2"/>
        <a:buNone/>
        <a:defRPr sz="2400" kern="1200" baseline="0">
          <a:solidFill>
            <a:schemeClr val="tx1"/>
          </a:solidFill>
          <a:latin typeface="+mn-lt"/>
          <a:ea typeface="+mn-ea"/>
          <a:cs typeface="Tahoma" panose="020B0604030504040204" pitchFamily="34" charset="0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3"/>
        </a:buClr>
        <a:buSzPct val="93000"/>
        <a:buFontTx/>
        <a:buBlip>
          <a:blip r:embed="rId9"/>
        </a:buBlip>
        <a:defRPr sz="24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SzPct val="93000"/>
        <a:buFontTx/>
        <a:buBlip>
          <a:blip r:embed="rId9"/>
        </a:buBlip>
        <a:defRPr sz="20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3pPr>
      <a:lvl4pPr marL="1008000" indent="-288000" algn="l" defTabSz="914400" rtl="0" eaLnBrk="1" latinLnBrk="0" hangingPunct="1">
        <a:lnSpc>
          <a:spcPct val="100000"/>
        </a:lnSpc>
        <a:spcBef>
          <a:spcPts val="400"/>
        </a:spcBef>
        <a:buClr>
          <a:schemeClr val="accent2"/>
        </a:buClr>
        <a:buSzPct val="93000"/>
        <a:buFontTx/>
        <a:buBlip>
          <a:blip r:embed="rId9"/>
        </a:buBlip>
        <a:defRPr sz="18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4pPr>
      <a:lvl5pPr marL="360000" indent="-36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+mj-lt"/>
        <a:buAutoNum type="arabicPeriod"/>
        <a:defRPr sz="24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5pPr>
      <a:lvl6pPr marL="720000" indent="-36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Font typeface="+mj-lt"/>
        <a:buAutoNum type="arabicParenR"/>
        <a:defRPr sz="20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6pPr>
      <a:lvl7pPr marL="1008000" indent="-288000" algn="l" defTabSz="914400" rtl="0" eaLnBrk="1" latinLnBrk="0" hangingPunct="1">
        <a:lnSpc>
          <a:spcPct val="100000"/>
        </a:lnSpc>
        <a:spcBef>
          <a:spcPts val="400"/>
        </a:spcBef>
        <a:buClr>
          <a:schemeClr val="accent2"/>
        </a:buClr>
        <a:buFont typeface="+mj-lt"/>
        <a:buAutoNum type="alphaLcParenR"/>
        <a:defRPr sz="18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7pPr>
      <a:lvl8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6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3960" userDrawn="1">
          <p15:clr>
            <a:srgbClr val="F26B43"/>
          </p15:clr>
        </p15:guide>
        <p15:guide id="3" orient="horz" pos="345" userDrawn="1">
          <p15:clr>
            <a:srgbClr val="F26B43"/>
          </p15:clr>
        </p15:guide>
        <p15:guide id="4" pos="336" userDrawn="1">
          <p15:clr>
            <a:srgbClr val="F26B43"/>
          </p15:clr>
        </p15:guide>
        <p15:guide id="5" pos="7334" userDrawn="1">
          <p15:clr>
            <a:srgbClr val="F26B43"/>
          </p15:clr>
        </p15:guide>
        <p15:guide id="6" orient="horz" pos="1192" userDrawn="1">
          <p15:clr>
            <a:srgbClr val="A4A3A4"/>
          </p15:clr>
        </p15:guide>
        <p15:guide id="7" orient="horz" pos="960" userDrawn="1">
          <p15:clr>
            <a:srgbClr val="A4A3A4"/>
          </p15:clr>
        </p15:guide>
        <p15:guide id="9" orient="horz" pos="1420" userDrawn="1">
          <p15:clr>
            <a:srgbClr val="A4A3A4"/>
          </p15:clr>
        </p15:guide>
        <p15:guide id="12" orient="horz" pos="2160" userDrawn="1">
          <p15:clr>
            <a:srgbClr val="A4A3A4"/>
          </p15:clr>
        </p15:guide>
        <p15:guide id="13" orient="horz" pos="632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70EFC105-4126-4095-9808-AAFCC9AA83C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29-Sep-2021</a:t>
            </a: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4A59707F-057E-4A2B-8139-5C96DDFC9F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MTS TDL Working Group Status</a:t>
            </a:r>
            <a:br>
              <a:rPr lang="en-US" dirty="0"/>
            </a:br>
            <a:r>
              <a:rPr lang="en-US" sz="3600" dirty="0"/>
              <a:t>Period: May 2021 – Sep 2021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83F8D3C-4FCC-45C2-A491-65EFF4E00A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Andreas Ulrich</a:t>
            </a:r>
            <a:br>
              <a:rPr lang="en-US" dirty="0"/>
            </a:br>
            <a:r>
              <a:rPr lang="en-US" dirty="0"/>
              <a:t>WG Chairman</a:t>
            </a:r>
          </a:p>
        </p:txBody>
      </p:sp>
      <p:sp>
        <p:nvSpPr>
          <p:cNvPr id="9" name="מציין מיקום טקסט 8">
            <a:extLst>
              <a:ext uri="{FF2B5EF4-FFF2-40B4-BE49-F238E27FC236}">
                <a16:creationId xmlns:a16="http://schemas.microsoft.com/office/drawing/2014/main" id="{E0D95049-F654-46FF-8E98-336BBC643B9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MTS#84</a:t>
            </a:r>
          </a:p>
        </p:txBody>
      </p:sp>
    </p:spTree>
    <p:extLst>
      <p:ext uri="{BB962C8B-B14F-4D97-AF65-F5344CB8AC3E}">
        <p14:creationId xmlns:p14="http://schemas.microsoft.com/office/powerpoint/2010/main" val="2909588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2D8DE-7566-4AF6-96AC-A6D159D3D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TTF Task 1: TDL Evolution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73364-97E1-4B49-BC83-81990B291CC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Standardised textual syntax for TO and TD, indentation-based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Parameterizable test objectives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Re-usable events in TDL-TO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New language features for supporting RESTful API services testing through their </a:t>
            </a:r>
            <a:r>
              <a:rPr lang="en-GB" dirty="0" err="1"/>
              <a:t>OpenAPI</a:t>
            </a:r>
            <a:r>
              <a:rPr lang="en-GB" dirty="0"/>
              <a:t> interface specification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DE8FD3-6F0D-48E9-B3EA-33056B377F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541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DEE42-54A1-4099-8638-3DE40CA4B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TTF Task 2: TOP Maintenance + RESTful API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BF9B0-8D35-4239-A8CD-A390CD36CC5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Implement the elaborated workflow for RESTful API services testing from Task 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Provision of a TDL-TD code generator and execution engine to support the execution of RESTful API services tests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BA0700-623D-4E33-B351-A9699BCEC4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966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4EE97-347E-4013-BEC5-0F2E37B28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TTF Task 3: TDL 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715B7-8230-4DAF-924F-DE33FAA491D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758" y="1600570"/>
            <a:ext cx="9215886" cy="404068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Elaborate a defined way to derive TDs from TOs; provide guidelines for a semi-automatic workflow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Elaborate a workflow to specify TOs/TDs for RESTful API services starting from an </a:t>
            </a:r>
            <a:r>
              <a:rPr lang="en-GB" dirty="0" err="1"/>
              <a:t>OpenAPI</a:t>
            </a:r>
            <a:r>
              <a:rPr lang="en-GB" dirty="0"/>
              <a:t> specification in accordance with EG 203 647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Demonstrate and describe the application of TOP for RESTful API Services testing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Solicitation of requirements for describing tests of AI systems and ML models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AF7EAA-779B-4370-A550-766AA51F8C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66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AE245-7736-4D1F-8123-0B6B8FC3D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WG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38074-E1E6-4CA5-BACC-398D1BFC73C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/>
              <a:t>WG meeting on 19 May – follow-up from MTS#83</a:t>
            </a:r>
          </a:p>
          <a:p>
            <a:pPr marL="70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Harmonising TO and TD specifications</a:t>
            </a:r>
          </a:p>
          <a:p>
            <a:pPr marL="70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Protocol data type support</a:t>
            </a:r>
          </a:p>
          <a:p>
            <a:pPr marL="70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xecution of TD specs</a:t>
            </a:r>
            <a:endParaRPr lang="en-GB" dirty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/>
              <a:t>TTF 013 on TDL/TOP evolution and Restful API testing</a:t>
            </a:r>
          </a:p>
          <a:p>
            <a:pPr marL="70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b="1" dirty="0"/>
              <a:t>UCAAT 2021</a:t>
            </a:r>
            <a:r>
              <a:rPr lang="en-GB" sz="2000" dirty="0"/>
              <a:t>: </a:t>
            </a:r>
            <a:r>
              <a:rPr lang="en-US" sz="2000" dirty="0"/>
              <a:t>Methodology for RESTful APIs Specifications and Testing</a:t>
            </a:r>
          </a:p>
          <a:p>
            <a:pPr marL="70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Standardized textual syntax (part 8)</a:t>
            </a:r>
          </a:p>
          <a:p>
            <a:pPr marL="70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Prototypical implementations</a:t>
            </a:r>
            <a:endParaRPr lang="en-GB" sz="2000" dirty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/>
              <a:t>Executing TDs – TDL* proof of concept by Adare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/>
              <a:t>Preparation of a successor TTF for 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B5B317-81D4-4750-92E9-2EB4E0F86B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585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D3765-4A1E-48E9-82BF-0EB0F6D5A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TDL#7 TTF </a:t>
            </a:r>
            <a:r>
              <a:rPr lang="en-US" dirty="0" err="1"/>
              <a:t>ToR</a:t>
            </a:r>
            <a:r>
              <a:rPr lang="en-US" dirty="0"/>
              <a:t> “Better User Experience”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3404E-4CAB-4A01-89B5-012C78DD5959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Timeframe: Mar 2022 – Mar 2023, Budget: 123,400 €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Focus on TOP and user guidelines; adjustments in TDL only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Tasks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US" dirty="0"/>
              <a:t>T1: Tool architecture design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US" dirty="0"/>
              <a:t>T2: Features implementation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US" dirty="0"/>
              <a:t>T3: NWM integration prototype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US" dirty="0"/>
              <a:t>T4: TDL methodology, maintenance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416341-6574-43DC-A563-43CE099287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</a:p>
        </p:txBody>
      </p:sp>
    </p:spTree>
    <p:extLst>
      <p:ext uri="{BB962C8B-B14F-4D97-AF65-F5344CB8AC3E}">
        <p14:creationId xmlns:p14="http://schemas.microsoft.com/office/powerpoint/2010/main" val="2967702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357C6-FCE7-46AE-825B-E01E3BE4C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5B36A-D5A4-4AFB-AFDF-76E962DEB55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Finalising the TTF </a:t>
            </a:r>
            <a:r>
              <a:rPr lang="en-GB" dirty="0" err="1"/>
              <a:t>ToR</a:t>
            </a:r>
            <a:endParaRPr lang="en-GB" dirty="0"/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Deadline?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Discussion and update of the TDL roadmap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484934-389A-4A07-9DF1-0FFF1BCCDC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616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5C5AE-6ACA-47DB-A37C-25EB01DC8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TDL/TOP Roadmap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0F82778-91D1-47C6-ABD0-F4B85F30C0A8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985601725"/>
              </p:ext>
            </p:extLst>
          </p:nvPr>
        </p:nvGraphicFramePr>
        <p:xfrm>
          <a:off x="609759" y="1332932"/>
          <a:ext cx="10854360" cy="54421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2563">
                  <a:extLst>
                    <a:ext uri="{9D8B030D-6E8A-4147-A177-3AD203B41FA5}">
                      <a16:colId xmlns:a16="http://schemas.microsoft.com/office/drawing/2014/main" val="3360559495"/>
                    </a:ext>
                  </a:extLst>
                </a:gridCol>
                <a:gridCol w="3261815">
                  <a:extLst>
                    <a:ext uri="{9D8B030D-6E8A-4147-A177-3AD203B41FA5}">
                      <a16:colId xmlns:a16="http://schemas.microsoft.com/office/drawing/2014/main" val="1102839102"/>
                    </a:ext>
                  </a:extLst>
                </a:gridCol>
                <a:gridCol w="3016156">
                  <a:extLst>
                    <a:ext uri="{9D8B030D-6E8A-4147-A177-3AD203B41FA5}">
                      <a16:colId xmlns:a16="http://schemas.microsoft.com/office/drawing/2014/main" val="590743061"/>
                    </a:ext>
                  </a:extLst>
                </a:gridCol>
                <a:gridCol w="3493826">
                  <a:extLst>
                    <a:ext uri="{9D8B030D-6E8A-4147-A177-3AD203B41FA5}">
                      <a16:colId xmlns:a16="http://schemas.microsoft.com/office/drawing/2014/main" val="3538191293"/>
                    </a:ext>
                  </a:extLst>
                </a:gridCol>
              </a:tblGrid>
              <a:tr h="258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Year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TDL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TOP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Methodology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940278"/>
                  </a:ext>
                </a:extLst>
              </a:tr>
              <a:tr h="816873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2021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Standardise a default TDL TO/TD textual syntax (indentation based) </a:t>
                      </a:r>
                      <a:r>
                        <a:rPr lang="en-GB" sz="1600" b="1" dirty="0">
                          <a:effectLst/>
                        </a:rPr>
                        <a:t>(</a:t>
                      </a:r>
                      <a:r>
                        <a:rPr lang="en-GB" sz="1600" b="1" dirty="0" err="1">
                          <a:effectLst/>
                        </a:rPr>
                        <a:t>reqs</a:t>
                      </a:r>
                      <a:r>
                        <a:rPr lang="en-GB" sz="1600" b="1" dirty="0">
                          <a:effectLst/>
                        </a:rPr>
                        <a:t> on syntax to be discussed)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Support for tabular data values specifications in TDL specifications </a:t>
                      </a:r>
                      <a:r>
                        <a:rPr lang="en-GB" sz="1600" b="1" dirty="0">
                          <a:effectLst/>
                        </a:rPr>
                        <a:t>(to be covered also in TDL)</a:t>
                      </a:r>
                      <a:endParaRPr lang="en-GB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Elaborate a defined way to derive TDs from TOs; provide guidelines for a semi-automatic workflow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1389049"/>
                  </a:ext>
                </a:extLst>
              </a:tr>
              <a:tr h="90240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Extensions towards parameterizable test objectives and re-usable events in TDL-TO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TDL execution engine to support </a:t>
                      </a:r>
                      <a:r>
                        <a:rPr lang="en-GB" sz="1600" b="1" dirty="0">
                          <a:effectLst/>
                        </a:rPr>
                        <a:t>RESTful API testing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Req</a:t>
                      </a:r>
                      <a:r>
                        <a:rPr lang="en-GB" sz="1600" dirty="0">
                          <a:effectLst/>
                        </a:rPr>
                        <a:t> solicitation for testing of AI systems (self-adaptive systems)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1089005"/>
                  </a:ext>
                </a:extLst>
              </a:tr>
              <a:tr h="74171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Language features to better support </a:t>
                      </a: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RESTful API testing </a:t>
                      </a: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using </a:t>
                      </a:r>
                      <a:r>
                        <a:rPr lang="en-GB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OpenAPI</a:t>
                      </a: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GB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t.b.detailed</a:t>
                      </a: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(extension or base lang.)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Support of </a:t>
                      </a:r>
                      <a:r>
                        <a:rPr lang="en-GB" sz="1600" dirty="0" err="1">
                          <a:effectLst/>
                        </a:rPr>
                        <a:t>OpenAPI</a:t>
                      </a:r>
                      <a:r>
                        <a:rPr lang="en-GB" sz="1600" dirty="0">
                          <a:effectLst/>
                        </a:rPr>
                        <a:t> for data type specs in TOP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5254954"/>
                  </a:ext>
                </a:extLst>
              </a:tr>
              <a:tr h="580923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2022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Besides functional tests, test specification support of further testing kinds such as stochastic tests (endurance and performance), adaptive tests (of intelligent systems), security tests (attack patterns) etc.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795705"/>
                  </a:ext>
                </a:extLst>
              </a:tr>
              <a:tr h="52818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effectLst/>
                        </a:rPr>
                        <a:t>Elaborate on an execution semantics for TDL specifications to provide direct execution of TDL specifications, e.g. within a containerized architecture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02936"/>
                  </a:ext>
                </a:extLst>
              </a:tr>
              <a:tr h="52818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effectLst/>
                        </a:rPr>
                        <a:t>Methodology + guideline for interoperability </a:t>
                      </a:r>
                      <a:r>
                        <a:rPr lang="en-GB" sz="1600" b="1" dirty="0">
                          <a:effectLst/>
                        </a:rPr>
                        <a:t>testing of AI systems </a:t>
                      </a:r>
                      <a:r>
                        <a:rPr lang="en-GB" sz="1600" dirty="0">
                          <a:effectLst/>
                        </a:rPr>
                        <a:t>(self-adaptive systems)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4788265"/>
                  </a:ext>
                </a:extLst>
              </a:tr>
              <a:tr h="528182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2022+</a:t>
                      </a: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effectLst/>
                        </a:rPr>
                        <a:t>Provide an approach, based on model transformation and meta-modelling, to map TDL specifications to arbitrary general-purpose language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027596"/>
                  </a:ext>
                </a:extLst>
              </a:tr>
              <a:tr h="528182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Methodology support and tool support for reverse engineering of TDL specifications from structured data (e.g. TDL)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7467702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D6B1A4E-2429-4926-903B-83787775816F}"/>
              </a:ext>
            </a:extLst>
          </p:cNvPr>
          <p:cNvSpPr/>
          <p:nvPr/>
        </p:nvSpPr>
        <p:spPr>
          <a:xfrm>
            <a:off x="431468" y="1867246"/>
            <a:ext cx="870931" cy="2057054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Covered in TTF T013</a:t>
            </a:r>
          </a:p>
        </p:txBody>
      </p:sp>
    </p:spTree>
    <p:extLst>
      <p:ext uri="{BB962C8B-B14F-4D97-AF65-F5344CB8AC3E}">
        <p14:creationId xmlns:p14="http://schemas.microsoft.com/office/powerpoint/2010/main" val="1047824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2CEA64A-F1C4-4DC0-B45E-329B47D23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BACKUP</a:t>
            </a:r>
          </a:p>
        </p:txBody>
      </p:sp>
    </p:spTree>
    <p:extLst>
      <p:ext uri="{BB962C8B-B14F-4D97-AF65-F5344CB8AC3E}">
        <p14:creationId xmlns:p14="http://schemas.microsoft.com/office/powerpoint/2010/main" val="2707908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8C3CF-1474-4079-AF1F-F0B7744B7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Standards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1C0F1-0154-4DC4-95E9-FF79E84DF3A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/>
              <a:t>TDL standard series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ETSI ES 203 119-1 V1.5.1 (2020-08): </a:t>
            </a:r>
            <a:r>
              <a:rPr lang="en-GB" sz="2000" dirty="0"/>
              <a:t>Abstract Syntax and Associated Semantics</a:t>
            </a:r>
            <a:endParaRPr lang="fi-FI" sz="2000" dirty="0"/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ETSI ES 203 119-2 V1.4.1 (2020-08): Graphical Syntax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ETSI ES 203 119-3 V1.4.1 (2020-08): Exchange Format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ETSI ES 203 119-4 V1.4.1 (2020-08): </a:t>
            </a:r>
            <a:r>
              <a:rPr lang="en-GB" sz="2000" dirty="0"/>
              <a:t>Structured Test Objective Specification (Extension)</a:t>
            </a:r>
            <a:endParaRPr lang="fi-FI" sz="2000" dirty="0"/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ETSI ES 203 119-5 V1.1.1 (2018-05): UML Profile for TDL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ETSI ES 203 119-6 V1.2.1 (2020-08): Mapping to TTCN-3</a:t>
            </a:r>
            <a:endParaRPr lang="en-GB" sz="2000" dirty="0"/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ETSI ES 203 119-7 V1.2.1 (2020-08): Extended Test Configurations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/>
              <a:t>TOP description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ETSI TR 103 119 V1.2.1 (2020-09): Reference Implementation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4EBBCA-FE07-414F-92F8-C0966EDFB6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324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EDE38-6895-49FE-8E91-6CDA6D8F0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WIs – Handled in TTF 013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BE3512-B217-4AD5-A63D-E38BAC3018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CE1D045-61FC-4134-8E14-C1CA1563A34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WIs appear under MTS, but not under MTS TDL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3C5229B-82F0-4D74-A098-88F74B9250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225" y="2554113"/>
            <a:ext cx="1163955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104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17567-35C1-4D0C-923C-39DE4BD55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Scope of TTF T013 as stated in </a:t>
            </a:r>
            <a:r>
              <a:rPr lang="en-GB" dirty="0" err="1"/>
              <a:t>ToR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6B2DD-0A15-4012-B7D1-03DBF0266855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TDL phase 6: Enhancements + RESTful API services testing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Timeframe: Feb 2021 – Mar 2022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Requested budget: 108,600 €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Planned efforts comparable with previous STFs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F2AE0D-9504-4CFA-8175-1221A102E5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646847"/>
      </p:ext>
    </p:extLst>
  </p:cSld>
  <p:clrMapOvr>
    <a:masterClrMapping/>
  </p:clrMapOvr>
</p:sld>
</file>

<file path=ppt/theme/theme1.xml><?xml version="1.0" encoding="utf-8"?>
<a:theme xmlns:a="http://schemas.openxmlformats.org/drawingml/2006/main" name="ETSI Corporate 2018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TSI Corporate Presentation Template V11 - Light Template.potx [Read-Only]" id="{320F5729-2B7F-46EC-8543-25A745E54B01}" vid="{E57A0DDB-0E8E-4835-925C-8C43F378A82F}"/>
    </a:ext>
  </a:extLst>
</a:theme>
</file>

<file path=ppt/theme/theme2.xml><?xml version="1.0" encoding="utf-8"?>
<a:theme xmlns:a="http://schemas.openxmlformats.org/drawingml/2006/main" name="Office Theme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p4ppTags>
  <Name>Free Content</Name>
  <PpLayout>11</PpLayout>
  <Index>9</Index>
</p4ppTags>
</file>

<file path=customXml/itemProps1.xml><?xml version="1.0" encoding="utf-8"?>
<ds:datastoreItem xmlns:ds="http://schemas.openxmlformats.org/officeDocument/2006/customXml" ds:itemID="{D8097D0C-BE3E-4AEC-9593-65CFCCB19297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ETSI_CORPORATE_PRESENTATION_template_2018_Light_Version</Template>
  <TotalTime>0</TotalTime>
  <Words>732</Words>
  <Application>Microsoft Office PowerPoint</Application>
  <PresentationFormat>Widescreen</PresentationFormat>
  <Paragraphs>90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ETSI Corporate 2018</vt:lpstr>
      <vt:lpstr>MTS TDL Working Group Status Period: May 2021 – Sep 2021</vt:lpstr>
      <vt:lpstr>WG Activities</vt:lpstr>
      <vt:lpstr>TDL#7 TTF ToR “Better User Experience” 2022</vt:lpstr>
      <vt:lpstr>Next Activities</vt:lpstr>
      <vt:lpstr>TDL/TOP Roadmap</vt:lpstr>
      <vt:lpstr>BACKUP</vt:lpstr>
      <vt:lpstr>Current Standards</vt:lpstr>
      <vt:lpstr>Current WIs – Handled in TTF 013</vt:lpstr>
      <vt:lpstr>Scope of TTF T013 as stated in ToR</vt:lpstr>
      <vt:lpstr>TTF Task 1: TDL Evolution</vt:lpstr>
      <vt:lpstr>TTF Task 2: TOP Maintenance + RESTful API Services</vt:lpstr>
      <vt:lpstr>TTF Task 3: TDL Methodology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short guide to using the ETSI PowerPoint Template</dc:title>
  <dc:subject>&lt;Speech title here&gt;</dc:subject>
  <dc:creator>Ulrich, Andreas (CT RDA SSI RVT-DE)</dc:creator>
  <cp:keywords>Amdocs;C_Unrestricted</cp:keywords>
  <cp:lastModifiedBy>Ulrich, Andreas (T RDA SSI RVT-DE)</cp:lastModifiedBy>
  <cp:revision>63</cp:revision>
  <dcterms:created xsi:type="dcterms:W3CDTF">2019-05-20T14:30:10Z</dcterms:created>
  <dcterms:modified xsi:type="dcterms:W3CDTF">2021-09-29T07:23:05Z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ecurityLevel">
    <vt:lpwstr>Level 2 – Sensitive</vt:lpwstr>
  </property>
  <property fmtid="{D5CDD505-2E9C-101B-9397-08002B2CF9AE}" pid="3" name="Updated">
    <vt:bool>true</vt:bool>
  </property>
  <property fmtid="{D5CDD505-2E9C-101B-9397-08002B2CF9AE}" pid="4" name="Document Confidentiality">
    <vt:lpwstr>Unrestricted</vt:lpwstr>
  </property>
  <property fmtid="{D5CDD505-2E9C-101B-9397-08002B2CF9AE}" pid="5" name="MSIP_Label_6f75f480-7803-4ee9-bb54-84d0635fdbe7_Enabled">
    <vt:lpwstr>true</vt:lpwstr>
  </property>
  <property fmtid="{D5CDD505-2E9C-101B-9397-08002B2CF9AE}" pid="6" name="MSIP_Label_6f75f480-7803-4ee9-bb54-84d0635fdbe7_SetDate">
    <vt:lpwstr>2021-09-29T07:23:05Z</vt:lpwstr>
  </property>
  <property fmtid="{D5CDD505-2E9C-101B-9397-08002B2CF9AE}" pid="7" name="MSIP_Label_6f75f480-7803-4ee9-bb54-84d0635fdbe7_Method">
    <vt:lpwstr>Standard</vt:lpwstr>
  </property>
  <property fmtid="{D5CDD505-2E9C-101B-9397-08002B2CF9AE}" pid="8" name="MSIP_Label_6f75f480-7803-4ee9-bb54-84d0635fdbe7_Name">
    <vt:lpwstr>unrestricted</vt:lpwstr>
  </property>
  <property fmtid="{D5CDD505-2E9C-101B-9397-08002B2CF9AE}" pid="9" name="MSIP_Label_6f75f480-7803-4ee9-bb54-84d0635fdbe7_SiteId">
    <vt:lpwstr>38ae3bcd-9579-4fd4-adda-b42e1495d55a</vt:lpwstr>
  </property>
  <property fmtid="{D5CDD505-2E9C-101B-9397-08002B2CF9AE}" pid="10" name="MSIP_Label_6f75f480-7803-4ee9-bb54-84d0635fdbe7_ActionId">
    <vt:lpwstr>b7d1115d-7c71-436a-84b8-d2224c0c425e</vt:lpwstr>
  </property>
  <property fmtid="{D5CDD505-2E9C-101B-9397-08002B2CF9AE}" pid="11" name="MSIP_Label_6f75f480-7803-4ee9-bb54-84d0635fdbe7_ContentBits">
    <vt:lpwstr>0</vt:lpwstr>
  </property>
  <property fmtid="{D5CDD505-2E9C-101B-9397-08002B2CF9AE}" pid="12" name="Document_Confidentiality">
    <vt:lpwstr>Unrestricted</vt:lpwstr>
  </property>
</Properties>
</file>