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handoutMasterIdLst>
    <p:handoutMasterId r:id="rId19"/>
  </p:handoutMasterIdLst>
  <p:sldIdLst>
    <p:sldId id="3839" r:id="rId5"/>
    <p:sldId id="3848" r:id="rId6"/>
    <p:sldId id="3828" r:id="rId7"/>
    <p:sldId id="3840" r:id="rId8"/>
    <p:sldId id="3841" r:id="rId9"/>
    <p:sldId id="3846" r:id="rId10"/>
    <p:sldId id="3850" r:id="rId11"/>
    <p:sldId id="3847" r:id="rId12"/>
    <p:sldId id="3849" r:id="rId13"/>
    <p:sldId id="3843" r:id="rId14"/>
    <p:sldId id="3844" r:id="rId15"/>
    <p:sldId id="3845" r:id="rId16"/>
    <p:sldId id="3842"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Poppins" panose="00000500000000000000" pitchFamily="2" charset="0"/>
      <p:regular r:id="rId24"/>
      <p:bold r:id="rId25"/>
      <p:italic r:id="rId26"/>
      <p:boldItalic r:id="rId27"/>
    </p:embeddedFont>
    <p:embeddedFont>
      <p:font typeface="Poppins Medium" panose="00000600000000000000" pitchFamily="2" charset="0"/>
      <p:regular r:id="rId28"/>
      <p:italic r:id="rId29"/>
    </p:embeddedFont>
    <p:embeddedFont>
      <p:font typeface="Poppins SemiBold" panose="000007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1" id="{226FA086-DDF9-422C-93BC-8C558B5A0CB5}">
          <p14:sldIdLst>
            <p14:sldId id="3839"/>
            <p14:sldId id="3848"/>
            <p14:sldId id="3828"/>
            <p14:sldId id="3840"/>
            <p14:sldId id="3841"/>
            <p14:sldId id="3846"/>
            <p14:sldId id="3850"/>
            <p14:sldId id="3847"/>
            <p14:sldId id="3849"/>
            <p14:sldId id="3843"/>
            <p14:sldId id="3844"/>
            <p14:sldId id="3845"/>
            <p14:sldId id="3842"/>
          </p14:sldIdLst>
        </p14:section>
      </p14:sectionLst>
    </p:ex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Kounakoff" initials="NK" lastIdx="1" clrIdx="0">
    <p:extLst>
      <p:ext uri="{19B8F6BF-5375-455C-9EA6-DF929625EA0E}">
        <p15:presenceInfo xmlns:p15="http://schemas.microsoft.com/office/powerpoint/2012/main" userId="S::Nathalie.Kounakoff@etsi.org::dde9859f-d57e-4ade-b270-3ae9b08e96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A8D"/>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D252D-9C90-498B-903C-B68259D1918B}" v="27" dt="2022-09-27T11:47:41.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07" autoAdjust="0"/>
  </p:normalViewPr>
  <p:slideViewPr>
    <p:cSldViewPr snapToGrid="0" showGuides="1">
      <p:cViewPr varScale="1">
        <p:scale>
          <a:sx n="98" d="100"/>
          <a:sy n="98" d="100"/>
        </p:scale>
        <p:origin x="110" y="58"/>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7402"/>
    </p:cViewPr>
  </p:sorter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lie Kounakoff" userId="dde9859f-d57e-4ade-b270-3ae9b08e96bc" providerId="ADAL" clId="{C2CD252D-9C90-498B-903C-B68259D1918B}"/>
    <pc:docChg chg="undo custSel addSld delSld modSld sldOrd modSection">
      <pc:chgData name="Nathalie Kounakoff" userId="dde9859f-d57e-4ade-b270-3ae9b08e96bc" providerId="ADAL" clId="{C2CD252D-9C90-498B-903C-B68259D1918B}" dt="2022-09-27T11:48:05.429" v="1033" actId="20577"/>
      <pc:docMkLst>
        <pc:docMk/>
      </pc:docMkLst>
      <pc:sldChg chg="del">
        <pc:chgData name="Nathalie Kounakoff" userId="dde9859f-d57e-4ade-b270-3ae9b08e96bc" providerId="ADAL" clId="{C2CD252D-9C90-498B-903C-B68259D1918B}" dt="2022-09-26T08:39:38.691" v="271" actId="47"/>
        <pc:sldMkLst>
          <pc:docMk/>
          <pc:sldMk cId="2392330887" sldId="3811"/>
        </pc:sldMkLst>
      </pc:sldChg>
      <pc:sldChg chg="addSp modSp mod">
        <pc:chgData name="Nathalie Kounakoff" userId="dde9859f-d57e-4ade-b270-3ae9b08e96bc" providerId="ADAL" clId="{C2CD252D-9C90-498B-903C-B68259D1918B}" dt="2022-09-27T08:01:25.120" v="756" actId="20577"/>
        <pc:sldMkLst>
          <pc:docMk/>
          <pc:sldMk cId="2064396946" sldId="3828"/>
        </pc:sldMkLst>
        <pc:spChg chg="mod">
          <ac:chgData name="Nathalie Kounakoff" userId="dde9859f-d57e-4ade-b270-3ae9b08e96bc" providerId="ADAL" clId="{C2CD252D-9C90-498B-903C-B68259D1918B}" dt="2022-09-26T08:41:47.236" v="295" actId="14100"/>
          <ac:spMkLst>
            <pc:docMk/>
            <pc:sldMk cId="2064396946" sldId="3828"/>
            <ac:spMk id="5" creationId="{D7F09110-32B4-2840-9133-87945A18CE4E}"/>
          </ac:spMkLst>
        </pc:spChg>
        <pc:spChg chg="mod">
          <ac:chgData name="Nathalie Kounakoff" userId="dde9859f-d57e-4ade-b270-3ae9b08e96bc" providerId="ADAL" clId="{C2CD252D-9C90-498B-903C-B68259D1918B}" dt="2022-09-27T08:01:25.120" v="756" actId="20577"/>
          <ac:spMkLst>
            <pc:docMk/>
            <pc:sldMk cId="2064396946" sldId="3828"/>
            <ac:spMk id="6" creationId="{F2EFD0B5-1D37-F940-9449-6174F82528ED}"/>
          </ac:spMkLst>
        </pc:spChg>
        <pc:picChg chg="add mod">
          <ac:chgData name="Nathalie Kounakoff" userId="dde9859f-d57e-4ade-b270-3ae9b08e96bc" providerId="ADAL" clId="{C2CD252D-9C90-498B-903C-B68259D1918B}" dt="2022-09-26T08:21:32.702" v="29" actId="1076"/>
          <ac:picMkLst>
            <pc:docMk/>
            <pc:sldMk cId="2064396946" sldId="3828"/>
            <ac:picMk id="3" creationId="{8EE41C82-A666-7E47-14DC-03A9B9FD1317}"/>
          </ac:picMkLst>
        </pc:picChg>
      </pc:sldChg>
      <pc:sldChg chg="modSp mod">
        <pc:chgData name="Nathalie Kounakoff" userId="dde9859f-d57e-4ade-b270-3ae9b08e96bc" providerId="ADAL" clId="{C2CD252D-9C90-498B-903C-B68259D1918B}" dt="2022-09-26T08:17:58.816" v="18" actId="1076"/>
        <pc:sldMkLst>
          <pc:docMk/>
          <pc:sldMk cId="940055488" sldId="3839"/>
        </pc:sldMkLst>
        <pc:spChg chg="mod">
          <ac:chgData name="Nathalie Kounakoff" userId="dde9859f-d57e-4ade-b270-3ae9b08e96bc" providerId="ADAL" clId="{C2CD252D-9C90-498B-903C-B68259D1918B}" dt="2022-09-26T08:17:58.816" v="18" actId="1076"/>
          <ac:spMkLst>
            <pc:docMk/>
            <pc:sldMk cId="940055488" sldId="3839"/>
            <ac:spMk id="2" creationId="{994ECB36-968F-BE4D-AC66-AADA8FCE4487}"/>
          </ac:spMkLst>
        </pc:spChg>
      </pc:sldChg>
      <pc:sldChg chg="addSp delSp modSp new mod">
        <pc:chgData name="Nathalie Kounakoff" userId="dde9859f-d57e-4ade-b270-3ae9b08e96bc" providerId="ADAL" clId="{C2CD252D-9C90-498B-903C-B68259D1918B}" dt="2022-09-26T08:31:28.957" v="214" actId="1076"/>
        <pc:sldMkLst>
          <pc:docMk/>
          <pc:sldMk cId="3237934722" sldId="3840"/>
        </pc:sldMkLst>
        <pc:spChg chg="mod">
          <ac:chgData name="Nathalie Kounakoff" userId="dde9859f-d57e-4ade-b270-3ae9b08e96bc" providerId="ADAL" clId="{C2CD252D-9C90-498B-903C-B68259D1918B}" dt="2022-09-26T08:30:37.324" v="207" actId="1076"/>
          <ac:spMkLst>
            <pc:docMk/>
            <pc:sldMk cId="3237934722" sldId="3840"/>
            <ac:spMk id="2" creationId="{31587FE0-121D-1873-4FEF-0A77022F64F4}"/>
          </ac:spMkLst>
        </pc:spChg>
        <pc:spChg chg="del">
          <ac:chgData name="Nathalie Kounakoff" userId="dde9859f-d57e-4ade-b270-3ae9b08e96bc" providerId="ADAL" clId="{C2CD252D-9C90-498B-903C-B68259D1918B}" dt="2022-09-26T08:26:39.997" v="167" actId="478"/>
          <ac:spMkLst>
            <pc:docMk/>
            <pc:sldMk cId="3237934722" sldId="3840"/>
            <ac:spMk id="3" creationId="{8EE098C1-E8AB-FF33-F7A6-4E35D1B0441E}"/>
          </ac:spMkLst>
        </pc:spChg>
        <pc:spChg chg="mod">
          <ac:chgData name="Nathalie Kounakoff" userId="dde9859f-d57e-4ade-b270-3ae9b08e96bc" providerId="ADAL" clId="{C2CD252D-9C90-498B-903C-B68259D1918B}" dt="2022-09-26T08:31:00.020" v="211" actId="14100"/>
          <ac:spMkLst>
            <pc:docMk/>
            <pc:sldMk cId="3237934722" sldId="3840"/>
            <ac:spMk id="4" creationId="{194454C7-1ECA-E399-5400-1679DF9756F6}"/>
          </ac:spMkLst>
        </pc:spChg>
        <pc:spChg chg="add mod">
          <ac:chgData name="Nathalie Kounakoff" userId="dde9859f-d57e-4ade-b270-3ae9b08e96bc" providerId="ADAL" clId="{C2CD252D-9C90-498B-903C-B68259D1918B}" dt="2022-09-26T08:31:28.957" v="214" actId="1076"/>
          <ac:spMkLst>
            <pc:docMk/>
            <pc:sldMk cId="3237934722" sldId="3840"/>
            <ac:spMk id="5" creationId="{52913526-61C2-EB53-AED2-DE5CB8EBC61A}"/>
          </ac:spMkLst>
        </pc:spChg>
      </pc:sldChg>
      <pc:sldChg chg="addSp delSp modSp new mod">
        <pc:chgData name="Nathalie Kounakoff" userId="dde9859f-d57e-4ade-b270-3ae9b08e96bc" providerId="ADAL" clId="{C2CD252D-9C90-498B-903C-B68259D1918B}" dt="2022-09-26T08:38:47.484" v="270" actId="113"/>
        <pc:sldMkLst>
          <pc:docMk/>
          <pc:sldMk cId="2795879289" sldId="3841"/>
        </pc:sldMkLst>
        <pc:spChg chg="mod">
          <ac:chgData name="Nathalie Kounakoff" userId="dde9859f-d57e-4ade-b270-3ae9b08e96bc" providerId="ADAL" clId="{C2CD252D-9C90-498B-903C-B68259D1918B}" dt="2022-09-26T08:38:47.484" v="270" actId="113"/>
          <ac:spMkLst>
            <pc:docMk/>
            <pc:sldMk cId="2795879289" sldId="3841"/>
            <ac:spMk id="2" creationId="{E29C4963-73F2-B659-F510-3B4D14102305}"/>
          </ac:spMkLst>
        </pc:spChg>
        <pc:spChg chg="del">
          <ac:chgData name="Nathalie Kounakoff" userId="dde9859f-d57e-4ade-b270-3ae9b08e96bc" providerId="ADAL" clId="{C2CD252D-9C90-498B-903C-B68259D1918B}" dt="2022-09-26T08:33:16.357" v="241" actId="478"/>
          <ac:spMkLst>
            <pc:docMk/>
            <pc:sldMk cId="2795879289" sldId="3841"/>
            <ac:spMk id="3" creationId="{2CDC8591-24E5-7C32-E9C1-B67512E3217B}"/>
          </ac:spMkLst>
        </pc:spChg>
        <pc:spChg chg="mod">
          <ac:chgData name="Nathalie Kounakoff" userId="dde9859f-d57e-4ade-b270-3ae9b08e96bc" providerId="ADAL" clId="{C2CD252D-9C90-498B-903C-B68259D1918B}" dt="2022-09-26T08:32:23.989" v="239" actId="14100"/>
          <ac:spMkLst>
            <pc:docMk/>
            <pc:sldMk cId="2795879289" sldId="3841"/>
            <ac:spMk id="4" creationId="{B1B2821C-4320-80C2-8211-13962FCD2F4A}"/>
          </ac:spMkLst>
        </pc:spChg>
        <pc:picChg chg="add mod modCrop">
          <ac:chgData name="Nathalie Kounakoff" userId="dde9859f-d57e-4ade-b270-3ae9b08e96bc" providerId="ADAL" clId="{C2CD252D-9C90-498B-903C-B68259D1918B}" dt="2022-09-26T08:34:18.773" v="247" actId="1076"/>
          <ac:picMkLst>
            <pc:docMk/>
            <pc:sldMk cId="2795879289" sldId="3841"/>
            <ac:picMk id="6" creationId="{CF206447-6B80-5B18-31CB-FED722FE7B36}"/>
          </ac:picMkLst>
        </pc:picChg>
      </pc:sldChg>
      <pc:sldChg chg="addSp delSp modSp new mod">
        <pc:chgData name="Nathalie Kounakoff" userId="dde9859f-d57e-4ade-b270-3ae9b08e96bc" providerId="ADAL" clId="{C2CD252D-9C90-498B-903C-B68259D1918B}" dt="2022-09-26T08:40:18.125" v="294" actId="962"/>
        <pc:sldMkLst>
          <pc:docMk/>
          <pc:sldMk cId="3366694087" sldId="3842"/>
        </pc:sldMkLst>
        <pc:spChg chg="del">
          <ac:chgData name="Nathalie Kounakoff" userId="dde9859f-d57e-4ade-b270-3ae9b08e96bc" providerId="ADAL" clId="{C2CD252D-9C90-498B-903C-B68259D1918B}" dt="2022-09-26T08:39:58.233" v="290" actId="478"/>
          <ac:spMkLst>
            <pc:docMk/>
            <pc:sldMk cId="3366694087" sldId="3842"/>
            <ac:spMk id="2" creationId="{D53A072B-3643-E468-93EB-CE063DC225FD}"/>
          </ac:spMkLst>
        </pc:spChg>
        <pc:spChg chg="del">
          <ac:chgData name="Nathalie Kounakoff" userId="dde9859f-d57e-4ade-b270-3ae9b08e96bc" providerId="ADAL" clId="{C2CD252D-9C90-498B-903C-B68259D1918B}" dt="2022-09-26T08:40:00.443" v="291" actId="478"/>
          <ac:spMkLst>
            <pc:docMk/>
            <pc:sldMk cId="3366694087" sldId="3842"/>
            <ac:spMk id="3" creationId="{A7F44C85-771D-57CC-D515-A6AAC93FCF38}"/>
          </ac:spMkLst>
        </pc:spChg>
        <pc:spChg chg="mod">
          <ac:chgData name="Nathalie Kounakoff" userId="dde9859f-d57e-4ade-b270-3ae9b08e96bc" providerId="ADAL" clId="{C2CD252D-9C90-498B-903C-B68259D1918B}" dt="2022-09-26T08:39:55.856" v="289" actId="27636"/>
          <ac:spMkLst>
            <pc:docMk/>
            <pc:sldMk cId="3366694087" sldId="3842"/>
            <ac:spMk id="4" creationId="{0ACD0948-933A-E257-D545-2FDD6D6AB1FC}"/>
          </ac:spMkLst>
        </pc:spChg>
        <pc:picChg chg="add mod">
          <ac:chgData name="Nathalie Kounakoff" userId="dde9859f-d57e-4ade-b270-3ae9b08e96bc" providerId="ADAL" clId="{C2CD252D-9C90-498B-903C-B68259D1918B}" dt="2022-09-26T08:40:18.125" v="294" actId="962"/>
          <ac:picMkLst>
            <pc:docMk/>
            <pc:sldMk cId="3366694087" sldId="3842"/>
            <ac:picMk id="6" creationId="{B3E803C0-52D4-48E2-9802-9D4054FC4010}"/>
          </ac:picMkLst>
        </pc:picChg>
      </pc:sldChg>
      <pc:sldChg chg="addSp delSp modSp new mod">
        <pc:chgData name="Nathalie Kounakoff" userId="dde9859f-d57e-4ade-b270-3ae9b08e96bc" providerId="ADAL" clId="{C2CD252D-9C90-498B-903C-B68259D1918B}" dt="2022-09-26T09:27:46.748" v="608" actId="1076"/>
        <pc:sldMkLst>
          <pc:docMk/>
          <pc:sldMk cId="3217024865" sldId="3843"/>
        </pc:sldMkLst>
        <pc:spChg chg="del">
          <ac:chgData name="Nathalie Kounakoff" userId="dde9859f-d57e-4ade-b270-3ae9b08e96bc" providerId="ADAL" clId="{C2CD252D-9C90-498B-903C-B68259D1918B}" dt="2022-09-26T08:45:11.199" v="297" actId="478"/>
          <ac:spMkLst>
            <pc:docMk/>
            <pc:sldMk cId="3217024865" sldId="3843"/>
            <ac:spMk id="2" creationId="{BB49634D-B865-84FF-6F3E-5D71E0344C58}"/>
          </ac:spMkLst>
        </pc:spChg>
        <pc:spChg chg="del">
          <ac:chgData name="Nathalie Kounakoff" userId="dde9859f-d57e-4ade-b270-3ae9b08e96bc" providerId="ADAL" clId="{C2CD252D-9C90-498B-903C-B68259D1918B}" dt="2022-09-26T08:45:13.308" v="298" actId="478"/>
          <ac:spMkLst>
            <pc:docMk/>
            <pc:sldMk cId="3217024865" sldId="3843"/>
            <ac:spMk id="3" creationId="{5C5E691D-5709-2E76-10B1-5169C204FD0F}"/>
          </ac:spMkLst>
        </pc:spChg>
        <pc:spChg chg="mod">
          <ac:chgData name="Nathalie Kounakoff" userId="dde9859f-d57e-4ade-b270-3ae9b08e96bc" providerId="ADAL" clId="{C2CD252D-9C90-498B-903C-B68259D1918B}" dt="2022-09-26T09:23:48.038" v="597" actId="20577"/>
          <ac:spMkLst>
            <pc:docMk/>
            <pc:sldMk cId="3217024865" sldId="3843"/>
            <ac:spMk id="4" creationId="{83842266-0059-E7DA-3A27-A0E59A390031}"/>
          </ac:spMkLst>
        </pc:spChg>
        <pc:picChg chg="add mod modCrop">
          <ac:chgData name="Nathalie Kounakoff" userId="dde9859f-d57e-4ade-b270-3ae9b08e96bc" providerId="ADAL" clId="{C2CD252D-9C90-498B-903C-B68259D1918B}" dt="2022-09-26T08:47:16.987" v="313" actId="1076"/>
          <ac:picMkLst>
            <pc:docMk/>
            <pc:sldMk cId="3217024865" sldId="3843"/>
            <ac:picMk id="6" creationId="{C2EF9C2D-54D3-9A06-851E-87B8F53D29DA}"/>
          </ac:picMkLst>
        </pc:picChg>
        <pc:picChg chg="add mod modCrop">
          <ac:chgData name="Nathalie Kounakoff" userId="dde9859f-d57e-4ade-b270-3ae9b08e96bc" providerId="ADAL" clId="{C2CD252D-9C90-498B-903C-B68259D1918B}" dt="2022-09-26T09:23:56.166" v="600" actId="1076"/>
          <ac:picMkLst>
            <pc:docMk/>
            <pc:sldMk cId="3217024865" sldId="3843"/>
            <ac:picMk id="8" creationId="{3B1E601C-3CFB-C372-DA40-4AD91EA84D69}"/>
          </ac:picMkLst>
        </pc:picChg>
        <pc:picChg chg="add mod modCrop">
          <ac:chgData name="Nathalie Kounakoff" userId="dde9859f-d57e-4ade-b270-3ae9b08e96bc" providerId="ADAL" clId="{C2CD252D-9C90-498B-903C-B68259D1918B}" dt="2022-09-26T09:24:00.647" v="601" actId="1076"/>
          <ac:picMkLst>
            <pc:docMk/>
            <pc:sldMk cId="3217024865" sldId="3843"/>
            <ac:picMk id="10" creationId="{6C5E0FFE-244F-2237-8126-842ABE832D05}"/>
          </ac:picMkLst>
        </pc:picChg>
        <pc:picChg chg="add mod modCrop">
          <ac:chgData name="Nathalie Kounakoff" userId="dde9859f-d57e-4ade-b270-3ae9b08e96bc" providerId="ADAL" clId="{C2CD252D-9C90-498B-903C-B68259D1918B}" dt="2022-09-26T09:24:03.111" v="602" actId="1076"/>
          <ac:picMkLst>
            <pc:docMk/>
            <pc:sldMk cId="3217024865" sldId="3843"/>
            <ac:picMk id="12" creationId="{372E5C7A-9927-E5F0-4736-DC98B6D4E8CE}"/>
          </ac:picMkLst>
        </pc:picChg>
        <pc:picChg chg="add mod modCrop">
          <ac:chgData name="Nathalie Kounakoff" userId="dde9859f-d57e-4ade-b270-3ae9b08e96bc" providerId="ADAL" clId="{C2CD252D-9C90-498B-903C-B68259D1918B}" dt="2022-09-26T09:27:46.748" v="608" actId="1076"/>
          <ac:picMkLst>
            <pc:docMk/>
            <pc:sldMk cId="3217024865" sldId="3843"/>
            <ac:picMk id="14" creationId="{18B40E50-3E14-4BF9-05C4-A76D149AD887}"/>
          </ac:picMkLst>
        </pc:picChg>
      </pc:sldChg>
      <pc:sldChg chg="addSp delSp modSp new mod">
        <pc:chgData name="Nathalie Kounakoff" userId="dde9859f-d57e-4ade-b270-3ae9b08e96bc" providerId="ADAL" clId="{C2CD252D-9C90-498B-903C-B68259D1918B}" dt="2022-09-26T09:18:41.236" v="536" actId="1076"/>
        <pc:sldMkLst>
          <pc:docMk/>
          <pc:sldMk cId="586303747" sldId="3844"/>
        </pc:sldMkLst>
        <pc:spChg chg="del">
          <ac:chgData name="Nathalie Kounakoff" userId="dde9859f-d57e-4ade-b270-3ae9b08e96bc" providerId="ADAL" clId="{C2CD252D-9C90-498B-903C-B68259D1918B}" dt="2022-09-26T08:57:16.598" v="328" actId="478"/>
          <ac:spMkLst>
            <pc:docMk/>
            <pc:sldMk cId="586303747" sldId="3844"/>
            <ac:spMk id="2" creationId="{9D346182-FF69-7FFE-4C0F-77F2A98A7150}"/>
          </ac:spMkLst>
        </pc:spChg>
        <pc:spChg chg="del">
          <ac:chgData name="Nathalie Kounakoff" userId="dde9859f-d57e-4ade-b270-3ae9b08e96bc" providerId="ADAL" clId="{C2CD252D-9C90-498B-903C-B68259D1918B}" dt="2022-09-26T08:57:18.414" v="329" actId="478"/>
          <ac:spMkLst>
            <pc:docMk/>
            <pc:sldMk cId="586303747" sldId="3844"/>
            <ac:spMk id="3" creationId="{FCD5F377-F0D2-527A-5033-A595015549C3}"/>
          </ac:spMkLst>
        </pc:spChg>
        <pc:spChg chg="mod">
          <ac:chgData name="Nathalie Kounakoff" userId="dde9859f-d57e-4ade-b270-3ae9b08e96bc" providerId="ADAL" clId="{C2CD252D-9C90-498B-903C-B68259D1918B}" dt="2022-09-26T09:17:18.445" v="503" actId="20577"/>
          <ac:spMkLst>
            <pc:docMk/>
            <pc:sldMk cId="586303747" sldId="3844"/>
            <ac:spMk id="4" creationId="{23880D95-86FB-6B67-6591-D5111E912AC2}"/>
          </ac:spMkLst>
        </pc:spChg>
        <pc:spChg chg="add mod">
          <ac:chgData name="Nathalie Kounakoff" userId="dde9859f-d57e-4ade-b270-3ae9b08e96bc" providerId="ADAL" clId="{C2CD252D-9C90-498B-903C-B68259D1918B}" dt="2022-09-26T09:18:35.638" v="535" actId="6549"/>
          <ac:spMkLst>
            <pc:docMk/>
            <pc:sldMk cId="586303747" sldId="3844"/>
            <ac:spMk id="11" creationId="{69B9680D-E56B-BEB4-0C0A-A89A2942A6CE}"/>
          </ac:spMkLst>
        </pc:spChg>
        <pc:picChg chg="add del mod modCrop">
          <ac:chgData name="Nathalie Kounakoff" userId="dde9859f-d57e-4ade-b270-3ae9b08e96bc" providerId="ADAL" clId="{C2CD252D-9C90-498B-903C-B68259D1918B}" dt="2022-09-26T09:18:30.663" v="534" actId="478"/>
          <ac:picMkLst>
            <pc:docMk/>
            <pc:sldMk cId="586303747" sldId="3844"/>
            <ac:picMk id="6" creationId="{A54C4F88-2745-B1EE-0079-040154BC363F}"/>
          </ac:picMkLst>
        </pc:picChg>
        <pc:picChg chg="add del mod modCrop">
          <ac:chgData name="Nathalie Kounakoff" userId="dde9859f-d57e-4ade-b270-3ae9b08e96bc" providerId="ADAL" clId="{C2CD252D-9C90-498B-903C-B68259D1918B}" dt="2022-09-26T09:00:21.270" v="340" actId="478"/>
          <ac:picMkLst>
            <pc:docMk/>
            <pc:sldMk cId="586303747" sldId="3844"/>
            <ac:picMk id="8" creationId="{71C582CE-A38D-28C7-B6E2-14D5BCFA9615}"/>
          </ac:picMkLst>
        </pc:picChg>
        <pc:picChg chg="add mod modCrop">
          <ac:chgData name="Nathalie Kounakoff" userId="dde9859f-d57e-4ade-b270-3ae9b08e96bc" providerId="ADAL" clId="{C2CD252D-9C90-498B-903C-B68259D1918B}" dt="2022-09-26T09:18:41.236" v="536" actId="1076"/>
          <ac:picMkLst>
            <pc:docMk/>
            <pc:sldMk cId="586303747" sldId="3844"/>
            <ac:picMk id="10" creationId="{99A2FE77-1314-2F98-F885-C7D10310A7D6}"/>
          </ac:picMkLst>
        </pc:picChg>
      </pc:sldChg>
      <pc:sldChg chg="addSp delSp modSp new mod">
        <pc:chgData name="Nathalie Kounakoff" userId="dde9859f-d57e-4ade-b270-3ae9b08e96bc" providerId="ADAL" clId="{C2CD252D-9C90-498B-903C-B68259D1918B}" dt="2022-09-26T09:23:10.382" v="576" actId="14100"/>
        <pc:sldMkLst>
          <pc:docMk/>
          <pc:sldMk cId="2254712559" sldId="3845"/>
        </pc:sldMkLst>
        <pc:spChg chg="del">
          <ac:chgData name="Nathalie Kounakoff" userId="dde9859f-d57e-4ade-b270-3ae9b08e96bc" providerId="ADAL" clId="{C2CD252D-9C90-498B-903C-B68259D1918B}" dt="2022-09-26T09:20:29.849" v="561" actId="478"/>
          <ac:spMkLst>
            <pc:docMk/>
            <pc:sldMk cId="2254712559" sldId="3845"/>
            <ac:spMk id="2" creationId="{E7E5158B-3CA0-BB78-DD42-196C2B999656}"/>
          </ac:spMkLst>
        </pc:spChg>
        <pc:spChg chg="del">
          <ac:chgData name="Nathalie Kounakoff" userId="dde9859f-d57e-4ade-b270-3ae9b08e96bc" providerId="ADAL" clId="{C2CD252D-9C90-498B-903C-B68259D1918B}" dt="2022-09-26T09:20:31.704" v="562" actId="478"/>
          <ac:spMkLst>
            <pc:docMk/>
            <pc:sldMk cId="2254712559" sldId="3845"/>
            <ac:spMk id="3" creationId="{1A67C3C3-17CA-1BC5-A37A-CD2A32EB8ADB}"/>
          </ac:spMkLst>
        </pc:spChg>
        <pc:spChg chg="mod">
          <ac:chgData name="Nathalie Kounakoff" userId="dde9859f-d57e-4ade-b270-3ae9b08e96bc" providerId="ADAL" clId="{C2CD252D-9C90-498B-903C-B68259D1918B}" dt="2022-09-26T09:20:26.575" v="560" actId="27636"/>
          <ac:spMkLst>
            <pc:docMk/>
            <pc:sldMk cId="2254712559" sldId="3845"/>
            <ac:spMk id="4" creationId="{AF830E71-F78F-7A11-337A-5B366910AB10}"/>
          </ac:spMkLst>
        </pc:spChg>
        <pc:picChg chg="add del mod modCrop">
          <ac:chgData name="Nathalie Kounakoff" userId="dde9859f-d57e-4ade-b270-3ae9b08e96bc" providerId="ADAL" clId="{C2CD252D-9C90-498B-903C-B68259D1918B}" dt="2022-09-26T09:22:41.144" v="569" actId="478"/>
          <ac:picMkLst>
            <pc:docMk/>
            <pc:sldMk cId="2254712559" sldId="3845"/>
            <ac:picMk id="6" creationId="{85EC1D32-C2E8-A8A1-A352-D4EB294020F9}"/>
          </ac:picMkLst>
        </pc:picChg>
        <pc:picChg chg="add mod modCrop">
          <ac:chgData name="Nathalie Kounakoff" userId="dde9859f-d57e-4ade-b270-3ae9b08e96bc" providerId="ADAL" clId="{C2CD252D-9C90-498B-903C-B68259D1918B}" dt="2022-09-26T09:23:10.382" v="576" actId="14100"/>
          <ac:picMkLst>
            <pc:docMk/>
            <pc:sldMk cId="2254712559" sldId="3845"/>
            <ac:picMk id="8" creationId="{755EEB97-AD99-859A-3309-B40AAFB086E4}"/>
          </ac:picMkLst>
        </pc:picChg>
      </pc:sldChg>
      <pc:sldChg chg="addSp delSp modSp new mod ord">
        <pc:chgData name="Nathalie Kounakoff" userId="dde9859f-d57e-4ade-b270-3ae9b08e96bc" providerId="ADAL" clId="{C2CD252D-9C90-498B-903C-B68259D1918B}" dt="2022-09-27T11:47:58.528" v="1029" actId="20577"/>
        <pc:sldMkLst>
          <pc:docMk/>
          <pc:sldMk cId="219011689" sldId="3846"/>
        </pc:sldMkLst>
        <pc:spChg chg="del">
          <ac:chgData name="Nathalie Kounakoff" userId="dde9859f-d57e-4ade-b270-3ae9b08e96bc" providerId="ADAL" clId="{C2CD252D-9C90-498B-903C-B68259D1918B}" dt="2022-09-26T09:34:36.012" v="610" actId="478"/>
          <ac:spMkLst>
            <pc:docMk/>
            <pc:sldMk cId="219011689" sldId="3846"/>
            <ac:spMk id="2" creationId="{42754C55-076E-B43B-D8EE-B9C3C4224330}"/>
          </ac:spMkLst>
        </pc:spChg>
        <pc:spChg chg="add mod">
          <ac:chgData name="Nathalie Kounakoff" userId="dde9859f-d57e-4ade-b270-3ae9b08e96bc" providerId="ADAL" clId="{C2CD252D-9C90-498B-903C-B68259D1918B}" dt="2022-09-27T11:34:54.555" v="854" actId="20577"/>
          <ac:spMkLst>
            <pc:docMk/>
            <pc:sldMk cId="219011689" sldId="3846"/>
            <ac:spMk id="2" creationId="{A76BE380-BD98-EA33-89F4-E747C463B60A}"/>
          </ac:spMkLst>
        </pc:spChg>
        <pc:spChg chg="del">
          <ac:chgData name="Nathalie Kounakoff" userId="dde9859f-d57e-4ade-b270-3ae9b08e96bc" providerId="ADAL" clId="{C2CD252D-9C90-498B-903C-B68259D1918B}" dt="2022-09-26T09:34:39.075" v="611" actId="478"/>
          <ac:spMkLst>
            <pc:docMk/>
            <pc:sldMk cId="219011689" sldId="3846"/>
            <ac:spMk id="3" creationId="{B77C961C-C9C5-82AD-597A-D16F323AE699}"/>
          </ac:spMkLst>
        </pc:spChg>
        <pc:spChg chg="mod">
          <ac:chgData name="Nathalie Kounakoff" userId="dde9859f-d57e-4ade-b270-3ae9b08e96bc" providerId="ADAL" clId="{C2CD252D-9C90-498B-903C-B68259D1918B}" dt="2022-09-27T11:47:58.528" v="1029" actId="20577"/>
          <ac:spMkLst>
            <pc:docMk/>
            <pc:sldMk cId="219011689" sldId="3846"/>
            <ac:spMk id="4" creationId="{3989D1F1-9C25-F82C-AF62-598B287FDED9}"/>
          </ac:spMkLst>
        </pc:spChg>
        <pc:spChg chg="add del mod">
          <ac:chgData name="Nathalie Kounakoff" userId="dde9859f-d57e-4ade-b270-3ae9b08e96bc" providerId="ADAL" clId="{C2CD252D-9C90-498B-903C-B68259D1918B}" dt="2022-09-27T08:03:09.436" v="758" actId="478"/>
          <ac:spMkLst>
            <pc:docMk/>
            <pc:sldMk cId="219011689" sldId="3846"/>
            <ac:spMk id="9" creationId="{D743FD17-A78D-8F9C-6AD1-B6E12B92E33D}"/>
          </ac:spMkLst>
        </pc:spChg>
        <pc:graphicFrameChg chg="add del mod">
          <ac:chgData name="Nathalie Kounakoff" userId="dde9859f-d57e-4ade-b270-3ae9b08e96bc" providerId="ADAL" clId="{C2CD252D-9C90-498B-903C-B68259D1918B}" dt="2022-09-26T09:38:10.337" v="633"/>
          <ac:graphicFrameMkLst>
            <pc:docMk/>
            <pc:sldMk cId="219011689" sldId="3846"/>
            <ac:graphicFrameMk id="10" creationId="{DB2FA091-2015-5DA2-F470-CDA0C0D68F33}"/>
          </ac:graphicFrameMkLst>
        </pc:graphicFrameChg>
        <pc:graphicFrameChg chg="add del mod">
          <ac:chgData name="Nathalie Kounakoff" userId="dde9859f-d57e-4ade-b270-3ae9b08e96bc" providerId="ADAL" clId="{C2CD252D-9C90-498B-903C-B68259D1918B}" dt="2022-09-26T09:38:43.216" v="635"/>
          <ac:graphicFrameMkLst>
            <pc:docMk/>
            <pc:sldMk cId="219011689" sldId="3846"/>
            <ac:graphicFrameMk id="11" creationId="{D6428467-8D7E-25B1-57AD-2BB1C1A66511}"/>
          </ac:graphicFrameMkLst>
        </pc:graphicFrameChg>
        <pc:picChg chg="add mod modCrop">
          <ac:chgData name="Nathalie Kounakoff" userId="dde9859f-d57e-4ade-b270-3ae9b08e96bc" providerId="ADAL" clId="{C2CD252D-9C90-498B-903C-B68259D1918B}" dt="2022-09-27T11:34:31.549" v="837" actId="14100"/>
          <ac:picMkLst>
            <pc:docMk/>
            <pc:sldMk cId="219011689" sldId="3846"/>
            <ac:picMk id="6" creationId="{187CDB2A-7F69-0710-A14E-F05BB3D0B925}"/>
          </ac:picMkLst>
        </pc:picChg>
        <pc:picChg chg="add mod modCrop">
          <ac:chgData name="Nathalie Kounakoff" userId="dde9859f-d57e-4ade-b270-3ae9b08e96bc" providerId="ADAL" clId="{C2CD252D-9C90-498B-903C-B68259D1918B}" dt="2022-09-27T11:34:41.349" v="840" actId="14100"/>
          <ac:picMkLst>
            <pc:docMk/>
            <pc:sldMk cId="219011689" sldId="3846"/>
            <ac:picMk id="8" creationId="{75CB229E-7F6D-27D6-582F-47B7F0B6AD05}"/>
          </ac:picMkLst>
        </pc:picChg>
      </pc:sldChg>
      <pc:sldChg chg="addSp delSp modSp new mod ord">
        <pc:chgData name="Nathalie Kounakoff" userId="dde9859f-d57e-4ade-b270-3ae9b08e96bc" providerId="ADAL" clId="{C2CD252D-9C90-498B-903C-B68259D1918B}" dt="2022-09-27T11:47:51.113" v="1025" actId="20577"/>
        <pc:sldMkLst>
          <pc:docMk/>
          <pc:sldMk cId="38551451" sldId="3847"/>
        </pc:sldMkLst>
        <pc:spChg chg="del">
          <ac:chgData name="Nathalie Kounakoff" userId="dde9859f-d57e-4ade-b270-3ae9b08e96bc" providerId="ADAL" clId="{C2CD252D-9C90-498B-903C-B68259D1918B}" dt="2022-09-27T08:03:14.413" v="759" actId="478"/>
          <ac:spMkLst>
            <pc:docMk/>
            <pc:sldMk cId="38551451" sldId="3847"/>
            <ac:spMk id="2" creationId="{C1C3BD9D-DD12-B4AB-08C9-3D24CC0AABEE}"/>
          </ac:spMkLst>
        </pc:spChg>
        <pc:spChg chg="del">
          <ac:chgData name="Nathalie Kounakoff" userId="dde9859f-d57e-4ade-b270-3ae9b08e96bc" providerId="ADAL" clId="{C2CD252D-9C90-498B-903C-B68259D1918B}" dt="2022-09-27T08:03:16.101" v="760" actId="478"/>
          <ac:spMkLst>
            <pc:docMk/>
            <pc:sldMk cId="38551451" sldId="3847"/>
            <ac:spMk id="3" creationId="{AA3D0CD9-26CA-D93C-7373-2BD3CA3FC244}"/>
          </ac:spMkLst>
        </pc:spChg>
        <pc:spChg chg="add mod">
          <ac:chgData name="Nathalie Kounakoff" userId="dde9859f-d57e-4ade-b270-3ae9b08e96bc" providerId="ADAL" clId="{C2CD252D-9C90-498B-903C-B68259D1918B}" dt="2022-09-27T11:47:51.113" v="1025" actId="20577"/>
          <ac:spMkLst>
            <pc:docMk/>
            <pc:sldMk cId="38551451" sldId="3847"/>
            <ac:spMk id="3" creationId="{AA8EC36B-61D0-4D60-3CDF-1E6757B3C3AD}"/>
          </ac:spMkLst>
        </pc:spChg>
        <pc:spChg chg="del">
          <ac:chgData name="Nathalie Kounakoff" userId="dde9859f-d57e-4ade-b270-3ae9b08e96bc" providerId="ADAL" clId="{C2CD252D-9C90-498B-903C-B68259D1918B}" dt="2022-09-27T11:36:11.829" v="867" actId="478"/>
          <ac:spMkLst>
            <pc:docMk/>
            <pc:sldMk cId="38551451" sldId="3847"/>
            <ac:spMk id="4" creationId="{B44EE8D1-2280-3869-AC69-9F7CE13ED073}"/>
          </ac:spMkLst>
        </pc:spChg>
        <pc:picChg chg="add del mod">
          <ac:chgData name="Nathalie Kounakoff" userId="dde9859f-d57e-4ade-b270-3ae9b08e96bc" providerId="ADAL" clId="{C2CD252D-9C90-498B-903C-B68259D1918B}" dt="2022-09-27T11:36:30.827" v="870" actId="478"/>
          <ac:picMkLst>
            <pc:docMk/>
            <pc:sldMk cId="38551451" sldId="3847"/>
            <ac:picMk id="2" creationId="{F590088D-984D-BF21-8E3F-87315673E5E0}"/>
          </ac:picMkLst>
        </pc:picChg>
        <pc:picChg chg="add mod">
          <ac:chgData name="Nathalie Kounakoff" userId="dde9859f-d57e-4ade-b270-3ae9b08e96bc" providerId="ADAL" clId="{C2CD252D-9C90-498B-903C-B68259D1918B}" dt="2022-09-27T11:35:49.679" v="856" actId="1076"/>
          <ac:picMkLst>
            <pc:docMk/>
            <pc:sldMk cId="38551451" sldId="3847"/>
            <ac:picMk id="5" creationId="{05D541F7-4A90-3F0D-D1B0-A4E1E3AD8B5C}"/>
          </ac:picMkLst>
        </pc:picChg>
      </pc:sldChg>
      <pc:sldChg chg="addSp delSp modSp new mod ord">
        <pc:chgData name="Nathalie Kounakoff" userId="dde9859f-d57e-4ade-b270-3ae9b08e96bc" providerId="ADAL" clId="{C2CD252D-9C90-498B-903C-B68259D1918B}" dt="2022-09-27T08:06:51.271" v="805"/>
        <pc:sldMkLst>
          <pc:docMk/>
          <pc:sldMk cId="2843392969" sldId="3848"/>
        </pc:sldMkLst>
        <pc:spChg chg="del">
          <ac:chgData name="Nathalie Kounakoff" userId="dde9859f-d57e-4ade-b270-3ae9b08e96bc" providerId="ADAL" clId="{C2CD252D-9C90-498B-903C-B68259D1918B}" dt="2022-09-27T08:05:23.432" v="782" actId="478"/>
          <ac:spMkLst>
            <pc:docMk/>
            <pc:sldMk cId="2843392969" sldId="3848"/>
            <ac:spMk id="2" creationId="{2093096E-BF91-D861-E4AC-BCE33A224E66}"/>
          </ac:spMkLst>
        </pc:spChg>
        <pc:spChg chg="del">
          <ac:chgData name="Nathalie Kounakoff" userId="dde9859f-d57e-4ade-b270-3ae9b08e96bc" providerId="ADAL" clId="{C2CD252D-9C90-498B-903C-B68259D1918B}" dt="2022-09-27T08:05:25.292" v="783" actId="478"/>
          <ac:spMkLst>
            <pc:docMk/>
            <pc:sldMk cId="2843392969" sldId="3848"/>
            <ac:spMk id="3" creationId="{4D1CCA49-18CA-C8D6-95EA-65C39C64EB18}"/>
          </ac:spMkLst>
        </pc:spChg>
        <pc:spChg chg="mod">
          <ac:chgData name="Nathalie Kounakoff" userId="dde9859f-d57e-4ade-b270-3ae9b08e96bc" providerId="ADAL" clId="{C2CD252D-9C90-498B-903C-B68259D1918B}" dt="2022-09-27T08:06:34.580" v="803" actId="20577"/>
          <ac:spMkLst>
            <pc:docMk/>
            <pc:sldMk cId="2843392969" sldId="3848"/>
            <ac:spMk id="4" creationId="{5D5CB8AF-CBAF-683A-5FF5-027A3D9083F7}"/>
          </ac:spMkLst>
        </pc:spChg>
        <pc:picChg chg="add mod">
          <ac:chgData name="Nathalie Kounakoff" userId="dde9859f-d57e-4ade-b270-3ae9b08e96bc" providerId="ADAL" clId="{C2CD252D-9C90-498B-903C-B68259D1918B}" dt="2022-09-27T08:06:28.827" v="790" actId="1076"/>
          <ac:picMkLst>
            <pc:docMk/>
            <pc:sldMk cId="2843392969" sldId="3848"/>
            <ac:picMk id="6" creationId="{A4881027-BFA7-C1D0-1C80-693AB6B1726E}"/>
          </ac:picMkLst>
        </pc:picChg>
      </pc:sldChg>
      <pc:sldChg chg="addSp delSp modSp new mod">
        <pc:chgData name="Nathalie Kounakoff" userId="dde9859f-d57e-4ade-b270-3ae9b08e96bc" providerId="ADAL" clId="{C2CD252D-9C90-498B-903C-B68259D1918B}" dt="2022-09-27T11:48:05.429" v="1033" actId="20577"/>
        <pc:sldMkLst>
          <pc:docMk/>
          <pc:sldMk cId="377867217" sldId="3849"/>
        </pc:sldMkLst>
        <pc:spChg chg="mod">
          <ac:chgData name="Nathalie Kounakoff" userId="dde9859f-d57e-4ade-b270-3ae9b08e96bc" providerId="ADAL" clId="{C2CD252D-9C90-498B-903C-B68259D1918B}" dt="2022-09-27T11:40:19.206" v="936" actId="404"/>
          <ac:spMkLst>
            <pc:docMk/>
            <pc:sldMk cId="377867217" sldId="3849"/>
            <ac:spMk id="2" creationId="{F15AED43-CA89-0A23-3C2C-55E264A92240}"/>
          </ac:spMkLst>
        </pc:spChg>
        <pc:spChg chg="del">
          <ac:chgData name="Nathalie Kounakoff" userId="dde9859f-d57e-4ade-b270-3ae9b08e96bc" providerId="ADAL" clId="{C2CD252D-9C90-498B-903C-B68259D1918B}" dt="2022-09-27T11:38:07.746" v="891" actId="478"/>
          <ac:spMkLst>
            <pc:docMk/>
            <pc:sldMk cId="377867217" sldId="3849"/>
            <ac:spMk id="3" creationId="{86B84B8A-6B35-0230-B11F-BF96F1300F14}"/>
          </ac:spMkLst>
        </pc:spChg>
        <pc:spChg chg="del mod">
          <ac:chgData name="Nathalie Kounakoff" userId="dde9859f-d57e-4ade-b270-3ae9b08e96bc" providerId="ADAL" clId="{C2CD252D-9C90-498B-903C-B68259D1918B}" dt="2022-09-27T11:37:06.205" v="878" actId="478"/>
          <ac:spMkLst>
            <pc:docMk/>
            <pc:sldMk cId="377867217" sldId="3849"/>
            <ac:spMk id="4" creationId="{356A0F26-ABDE-0D79-D54F-A6DF5DF90AC3}"/>
          </ac:spMkLst>
        </pc:spChg>
        <pc:spChg chg="add mod">
          <ac:chgData name="Nathalie Kounakoff" userId="dde9859f-d57e-4ade-b270-3ae9b08e96bc" providerId="ADAL" clId="{C2CD252D-9C90-498B-903C-B68259D1918B}" dt="2022-09-27T11:48:05.429" v="1033" actId="20577"/>
          <ac:spMkLst>
            <pc:docMk/>
            <pc:sldMk cId="377867217" sldId="3849"/>
            <ac:spMk id="5" creationId="{61CF4471-7736-260D-3092-15E6C81EDF3F}"/>
          </ac:spMkLst>
        </pc:spChg>
        <pc:spChg chg="add del mod">
          <ac:chgData name="Nathalie Kounakoff" userId="dde9859f-d57e-4ade-b270-3ae9b08e96bc" providerId="ADAL" clId="{C2CD252D-9C90-498B-903C-B68259D1918B}" dt="2022-09-27T11:37:09.420" v="879" actId="478"/>
          <ac:spMkLst>
            <pc:docMk/>
            <pc:sldMk cId="377867217" sldId="3849"/>
            <ac:spMk id="7" creationId="{E8542839-9732-F040-744C-0688C211C3C5}"/>
          </ac:spMkLst>
        </pc:spChg>
        <pc:graphicFrameChg chg="add del mod">
          <ac:chgData name="Nathalie Kounakoff" userId="dde9859f-d57e-4ade-b270-3ae9b08e96bc" providerId="ADAL" clId="{C2CD252D-9C90-498B-903C-B68259D1918B}" dt="2022-09-27T08:10:25.393" v="808"/>
          <ac:graphicFrameMkLst>
            <pc:docMk/>
            <pc:sldMk cId="377867217" sldId="3849"/>
            <ac:graphicFrameMk id="5" creationId="{2AF55E82-D530-D88C-51F6-0F0C793FA8F5}"/>
          </ac:graphicFrameMkLst>
        </pc:graphicFrameChg>
      </pc:sldChg>
      <pc:sldChg chg="addSp delSp modSp new mod">
        <pc:chgData name="Nathalie Kounakoff" userId="dde9859f-d57e-4ade-b270-3ae9b08e96bc" providerId="ADAL" clId="{C2CD252D-9C90-498B-903C-B68259D1918B}" dt="2022-09-27T11:47:54.974" v="1027" actId="20577"/>
        <pc:sldMkLst>
          <pc:docMk/>
          <pc:sldMk cId="1663431808" sldId="3850"/>
        </pc:sldMkLst>
        <pc:spChg chg="del">
          <ac:chgData name="Nathalie Kounakoff" userId="dde9859f-d57e-4ade-b270-3ae9b08e96bc" providerId="ADAL" clId="{C2CD252D-9C90-498B-903C-B68259D1918B}" dt="2022-09-27T11:41:36.985" v="938" actId="478"/>
          <ac:spMkLst>
            <pc:docMk/>
            <pc:sldMk cId="1663431808" sldId="3850"/>
            <ac:spMk id="2" creationId="{7D63B5EA-891C-9EB1-A93E-8BD976DF468C}"/>
          </ac:spMkLst>
        </pc:spChg>
        <pc:spChg chg="del">
          <ac:chgData name="Nathalie Kounakoff" userId="dde9859f-d57e-4ade-b270-3ae9b08e96bc" providerId="ADAL" clId="{C2CD252D-9C90-498B-903C-B68259D1918B}" dt="2022-09-27T11:41:38.727" v="939" actId="478"/>
          <ac:spMkLst>
            <pc:docMk/>
            <pc:sldMk cId="1663431808" sldId="3850"/>
            <ac:spMk id="3" creationId="{C8DEF88E-11B0-AE4A-2A44-36692FAB4A1B}"/>
          </ac:spMkLst>
        </pc:spChg>
        <pc:spChg chg="del">
          <ac:chgData name="Nathalie Kounakoff" userId="dde9859f-d57e-4ade-b270-3ae9b08e96bc" providerId="ADAL" clId="{C2CD252D-9C90-498B-903C-B68259D1918B}" dt="2022-09-27T11:41:41.835" v="940" actId="478"/>
          <ac:spMkLst>
            <pc:docMk/>
            <pc:sldMk cId="1663431808" sldId="3850"/>
            <ac:spMk id="4" creationId="{039EE40D-24A6-32D6-83CC-947A554C25FD}"/>
          </ac:spMkLst>
        </pc:spChg>
        <pc:spChg chg="add del mod">
          <ac:chgData name="Nathalie Kounakoff" userId="dde9859f-d57e-4ade-b270-3ae9b08e96bc" providerId="ADAL" clId="{C2CD252D-9C90-498B-903C-B68259D1918B}" dt="2022-09-27T11:46:28.471" v="984" actId="478"/>
          <ac:spMkLst>
            <pc:docMk/>
            <pc:sldMk cId="1663431808" sldId="3850"/>
            <ac:spMk id="6" creationId="{FA599D45-A569-23F5-09EB-79301FC71A03}"/>
          </ac:spMkLst>
        </pc:spChg>
        <pc:spChg chg="add del mod">
          <ac:chgData name="Nathalie Kounakoff" userId="dde9859f-d57e-4ade-b270-3ae9b08e96bc" providerId="ADAL" clId="{C2CD252D-9C90-498B-903C-B68259D1918B}" dt="2022-09-27T11:44:15.273" v="976"/>
          <ac:spMkLst>
            <pc:docMk/>
            <pc:sldMk cId="1663431808" sldId="3850"/>
            <ac:spMk id="7" creationId="{B2E642D4-4992-5BB2-16E3-B23335507D49}"/>
          </ac:spMkLst>
        </pc:spChg>
        <pc:spChg chg="add mod">
          <ac:chgData name="Nathalie Kounakoff" userId="dde9859f-d57e-4ade-b270-3ae9b08e96bc" providerId="ADAL" clId="{C2CD252D-9C90-498B-903C-B68259D1918B}" dt="2022-09-27T11:47:22.080" v="1020" actId="1076"/>
          <ac:spMkLst>
            <pc:docMk/>
            <pc:sldMk cId="1663431808" sldId="3850"/>
            <ac:spMk id="9" creationId="{78615CC5-950C-2D37-D765-C03BB376D940}"/>
          </ac:spMkLst>
        </pc:spChg>
        <pc:spChg chg="add mod">
          <ac:chgData name="Nathalie Kounakoff" userId="dde9859f-d57e-4ade-b270-3ae9b08e96bc" providerId="ADAL" clId="{C2CD252D-9C90-498B-903C-B68259D1918B}" dt="2022-09-27T11:47:54.974" v="1027" actId="20577"/>
          <ac:spMkLst>
            <pc:docMk/>
            <pc:sldMk cId="1663431808" sldId="3850"/>
            <ac:spMk id="10" creationId="{D70030BD-4493-C2AB-7701-97CD8C3913A7}"/>
          </ac:spMkLst>
        </pc:spChg>
        <pc:picChg chg="add del">
          <ac:chgData name="Nathalie Kounakoff" userId="dde9859f-d57e-4ade-b270-3ae9b08e96bc" providerId="ADAL" clId="{C2CD252D-9C90-498B-903C-B68259D1918B}" dt="2022-09-27T11:44:22.984" v="978"/>
          <ac:picMkLst>
            <pc:docMk/>
            <pc:sldMk cId="1663431808" sldId="3850"/>
            <ac:picMk id="8" creationId="{D879E193-0098-F901-C96B-6CF221187FE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Espace réservé de la date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27/09/2022</a:t>
            </a:fld>
            <a:endParaRPr lang="fr-FR">
              <a:latin typeface="Poppins" pitchFamily="2" charset="77"/>
            </a:endParaRPr>
          </a:p>
        </p:txBody>
      </p:sp>
      <p:sp>
        <p:nvSpPr>
          <p:cNvPr id="4" name="Espace réservé du pied de page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Espace réservé du numéro de diapositive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213" name="Espace réservé pour une image  212">
            <a:extLst>
              <a:ext uri="{FF2B5EF4-FFF2-40B4-BE49-F238E27FC236}">
                <a16:creationId xmlns:a16="http://schemas.microsoft.com/office/drawing/2014/main" id="{A057584B-BDDE-FA4E-9A8D-E58DAD1C954F}"/>
              </a:ext>
            </a:extLst>
          </p:cNvPr>
          <p:cNvSpPr>
            <a:spLocks noGrp="1"/>
          </p:cNvSpPr>
          <p:nvPr>
            <p:ph type="pic" sz="quarter" idx="10"/>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p>
            <a:r>
              <a:rPr lang="en-US"/>
              <a:t>Click icon to add picture</a:t>
            </a:r>
            <a:endParaRPr lang="fr-FR"/>
          </a:p>
        </p:txBody>
      </p:sp>
      <p:sp>
        <p:nvSpPr>
          <p:cNvPr id="9" name="Espace réservé du texte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264670"/>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a:t>
            </a:r>
          </a:p>
        </p:txBody>
      </p:sp>
      <p:sp>
        <p:nvSpPr>
          <p:cNvPr id="11" name="Espace réservé du texte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7" name="Title Placeholder 1">
            <a:extLst>
              <a:ext uri="{FF2B5EF4-FFF2-40B4-BE49-F238E27FC236}">
                <a16:creationId xmlns:a16="http://schemas.microsoft.com/office/drawing/2014/main" id="{369ED9D4-588C-014D-80A5-1108C2BF32D6}"/>
              </a:ext>
            </a:extLst>
          </p:cNvPr>
          <p:cNvSpPr>
            <a:spLocks noGrp="1"/>
          </p:cNvSpPr>
          <p:nvPr>
            <p:ph type="title" hasCustomPrompt="1"/>
          </p:nvPr>
        </p:nvSpPr>
        <p:spPr>
          <a:xfrm>
            <a:off x="620712" y="2619810"/>
            <a:ext cx="5124995"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dirty="0"/>
              <a:t>Presentation title 1 or 2 lines</a:t>
            </a:r>
          </a:p>
        </p:txBody>
      </p:sp>
      <p:sp>
        <p:nvSpPr>
          <p:cNvPr id="3" name="Picture Placeholder 2">
            <a:extLst>
              <a:ext uri="{FF2B5EF4-FFF2-40B4-BE49-F238E27FC236}">
                <a16:creationId xmlns:a16="http://schemas.microsoft.com/office/drawing/2014/main" id="{F87D7A63-4D2D-417E-AF07-3D0F8CEF3D96}"/>
              </a:ext>
            </a:extLst>
          </p:cNvPr>
          <p:cNvSpPr>
            <a:spLocks noGrp="1"/>
          </p:cNvSpPr>
          <p:nvPr>
            <p:ph type="pic" sz="quarter" idx="14" hasCustomPrompt="1"/>
          </p:nvPr>
        </p:nvSpPr>
        <p:spPr>
          <a:xfrm>
            <a:off x="620713" y="4767262"/>
            <a:ext cx="1865312" cy="1367207"/>
          </a:xfrm>
          <a:ln>
            <a:noFill/>
            <a:prstDash val="sysDot"/>
          </a:ln>
        </p:spPr>
        <p:txBody>
          <a:bodyPr/>
          <a:lstStyle>
            <a:lvl1pPr algn="ctr">
              <a:defRPr sz="1100" b="0"/>
            </a:lvl1pPr>
          </a:lstStyle>
          <a:p>
            <a:r>
              <a:rPr lang="fr-FR" dirty="0"/>
              <a:t>Speaker’s company logo</a:t>
            </a:r>
            <a:endParaRPr lang="en-GB" dirty="0"/>
          </a:p>
        </p:txBody>
      </p:sp>
      <p:pic>
        <p:nvPicPr>
          <p:cNvPr id="12" name="Graphic 11">
            <a:extLst>
              <a:ext uri="{FF2B5EF4-FFF2-40B4-BE49-F238E27FC236}">
                <a16:creationId xmlns:a16="http://schemas.microsoft.com/office/drawing/2014/main" id="{A02ED5B7-E48A-43D0-04F4-3DFFA66EE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405" y="441969"/>
            <a:ext cx="6347637" cy="1288722"/>
          </a:xfrm>
          <a:prstGeom prst="rect">
            <a:avLst/>
          </a:prstGeom>
        </p:spPr>
      </p:pic>
    </p:spTree>
    <p:extLst>
      <p:ext uri="{BB962C8B-B14F-4D97-AF65-F5344CB8AC3E}">
        <p14:creationId xmlns:p14="http://schemas.microsoft.com/office/powerpoint/2010/main" val="4011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filigram wor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5494F-5486-4B08-8BBC-0BA86C8A2E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200" y="6225456"/>
            <a:ext cx="12193200" cy="632544"/>
          </a:xfrm>
          <a:prstGeom prst="rect">
            <a:avLst/>
          </a:prstGeom>
        </p:spPr>
      </p:pic>
      <p:sp>
        <p:nvSpPr>
          <p:cNvPr id="69" name="Espace réservé du texte 139">
            <a:extLst>
              <a:ext uri="{FF2B5EF4-FFF2-40B4-BE49-F238E27FC236}">
                <a16:creationId xmlns:a16="http://schemas.microsoft.com/office/drawing/2014/main" id="{93F90462-CEFB-BE45-A4EB-11FAAF5386C5}"/>
              </a:ext>
            </a:extLst>
          </p:cNvPr>
          <p:cNvSpPr>
            <a:spLocks noGrp="1"/>
          </p:cNvSpPr>
          <p:nvPr>
            <p:ph type="body" sz="quarter" idx="15"/>
          </p:nvPr>
        </p:nvSpPr>
        <p:spPr>
          <a:xfrm>
            <a:off x="933451" y="1800000"/>
            <a:ext cx="10237016" cy="1579920"/>
          </a:xfrm>
        </p:spPr>
        <p:txBody>
          <a:bodyPr/>
          <a:lstStyle>
            <a:lvl2pPr>
              <a:defRPr>
                <a:solidFill>
                  <a:schemeClr val="tx1"/>
                </a:solidFill>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0" name="Espace réservé du texte 139">
            <a:extLst>
              <a:ext uri="{FF2B5EF4-FFF2-40B4-BE49-F238E27FC236}">
                <a16:creationId xmlns:a16="http://schemas.microsoft.com/office/drawing/2014/main" id="{662D8D87-B76A-6946-95BB-63F708BF9799}"/>
              </a:ext>
            </a:extLst>
          </p:cNvPr>
          <p:cNvSpPr>
            <a:spLocks noGrp="1"/>
          </p:cNvSpPr>
          <p:nvPr>
            <p:ph type="body" sz="quarter" idx="16"/>
          </p:nvPr>
        </p:nvSpPr>
        <p:spPr>
          <a:xfrm>
            <a:off x="933451" y="3921978"/>
            <a:ext cx="10237016" cy="154914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Placeholder 1">
            <a:extLst>
              <a:ext uri="{FF2B5EF4-FFF2-40B4-BE49-F238E27FC236}">
                <a16:creationId xmlns:a16="http://schemas.microsoft.com/office/drawing/2014/main" id="{A0B69AD9-0089-1F40-9BC8-697D50B24351}"/>
              </a:ext>
            </a:extLst>
          </p:cNvPr>
          <p:cNvSpPr>
            <a:spLocks noGrp="1"/>
          </p:cNvSpPr>
          <p:nvPr>
            <p:ph type="title" hasCustomPrompt="1"/>
          </p:nvPr>
        </p:nvSpPr>
        <p:spPr>
          <a:xfrm>
            <a:off x="933451" y="405511"/>
            <a:ext cx="8227860" cy="1012147"/>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Slide Title</a:t>
            </a:r>
          </a:p>
        </p:txBody>
      </p:sp>
      <p:sp>
        <p:nvSpPr>
          <p:cNvPr id="18" name="Freeform 9">
            <a:extLst>
              <a:ext uri="{FF2B5EF4-FFF2-40B4-BE49-F238E27FC236}">
                <a16:creationId xmlns:a16="http://schemas.microsoft.com/office/drawing/2014/main" id="{DD46B9B7-CEA0-40FE-AE38-FBE056AA0841}"/>
              </a:ext>
            </a:extLst>
          </p:cNvPr>
          <p:cNvSpPr>
            <a:spLocks/>
          </p:cNvSpPr>
          <p:nvPr userDrawn="1"/>
        </p:nvSpPr>
        <p:spPr bwMode="auto">
          <a:xfrm>
            <a:off x="18288" y="630095"/>
            <a:ext cx="12192000" cy="381000"/>
          </a:xfrm>
          <a:custGeom>
            <a:avLst/>
            <a:gdLst>
              <a:gd name="T0" fmla="*/ 3585 w 3840"/>
              <a:gd name="T1" fmla="*/ 0 h 117"/>
              <a:gd name="T2" fmla="*/ 3763 w 3840"/>
              <a:gd name="T3" fmla="*/ 0 h 117"/>
              <a:gd name="T4" fmla="*/ 3840 w 3840"/>
              <a:gd name="T5" fmla="*/ 0 h 117"/>
              <a:gd name="T6" fmla="*/ 3840 w 3840"/>
              <a:gd name="T7" fmla="*/ 28 h 117"/>
              <a:gd name="T8" fmla="*/ 3836 w 3840"/>
              <a:gd name="T9" fmla="*/ 28 h 117"/>
              <a:gd name="T10" fmla="*/ 3608 w 3840"/>
              <a:gd name="T11" fmla="*/ 28 h 117"/>
              <a:gd name="T12" fmla="*/ 3566 w 3840"/>
              <a:gd name="T13" fmla="*/ 48 h 117"/>
              <a:gd name="T14" fmla="*/ 3530 w 3840"/>
              <a:gd name="T15" fmla="*/ 96 h 117"/>
              <a:gd name="T16" fmla="*/ 3488 w 3840"/>
              <a:gd name="T17" fmla="*/ 117 h 117"/>
              <a:gd name="T18" fmla="*/ 0 w 3840"/>
              <a:gd name="T19" fmla="*/ 117 h 117"/>
              <a:gd name="T20" fmla="*/ 0 w 3840"/>
              <a:gd name="T21" fmla="*/ 109 h 117"/>
              <a:gd name="T22" fmla="*/ 3450 w 3840"/>
              <a:gd name="T23" fmla="*/ 109 h 117"/>
              <a:gd name="T24" fmla="*/ 3492 w 3840"/>
              <a:gd name="T25" fmla="*/ 87 h 117"/>
              <a:gd name="T26" fmla="*/ 3543 w 3840"/>
              <a:gd name="T27" fmla="*/ 21 h 117"/>
              <a:gd name="T28" fmla="*/ 3585 w 3840"/>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0" h="117">
                <a:moveTo>
                  <a:pt x="3585" y="0"/>
                </a:moveTo>
                <a:cubicBezTo>
                  <a:pt x="3585" y="0"/>
                  <a:pt x="3616" y="0"/>
                  <a:pt x="3763" y="0"/>
                </a:cubicBezTo>
                <a:cubicBezTo>
                  <a:pt x="3840" y="0"/>
                  <a:pt x="3840" y="0"/>
                  <a:pt x="3840" y="0"/>
                </a:cubicBezTo>
                <a:cubicBezTo>
                  <a:pt x="3840" y="28"/>
                  <a:pt x="3840" y="28"/>
                  <a:pt x="3840" y="28"/>
                </a:cubicBezTo>
                <a:cubicBezTo>
                  <a:pt x="3836" y="28"/>
                  <a:pt x="3836" y="28"/>
                  <a:pt x="3836" y="28"/>
                </a:cubicBezTo>
                <a:cubicBezTo>
                  <a:pt x="3764" y="28"/>
                  <a:pt x="3688" y="28"/>
                  <a:pt x="3608" y="28"/>
                </a:cubicBezTo>
                <a:cubicBezTo>
                  <a:pt x="3591" y="28"/>
                  <a:pt x="3576" y="35"/>
                  <a:pt x="3566" y="48"/>
                </a:cubicBezTo>
                <a:cubicBezTo>
                  <a:pt x="3566" y="48"/>
                  <a:pt x="3566" y="48"/>
                  <a:pt x="3530" y="96"/>
                </a:cubicBezTo>
                <a:cubicBezTo>
                  <a:pt x="3520" y="109"/>
                  <a:pt x="3504" y="117"/>
                  <a:pt x="3488" y="117"/>
                </a:cubicBezTo>
                <a:cubicBezTo>
                  <a:pt x="0" y="117"/>
                  <a:pt x="0" y="117"/>
                  <a:pt x="0" y="117"/>
                </a:cubicBezTo>
                <a:cubicBezTo>
                  <a:pt x="0" y="109"/>
                  <a:pt x="0" y="109"/>
                  <a:pt x="0" y="109"/>
                </a:cubicBezTo>
                <a:cubicBezTo>
                  <a:pt x="3450" y="109"/>
                  <a:pt x="3450" y="109"/>
                  <a:pt x="3450" y="109"/>
                </a:cubicBezTo>
                <a:cubicBezTo>
                  <a:pt x="3467" y="109"/>
                  <a:pt x="3482" y="101"/>
                  <a:pt x="3492" y="87"/>
                </a:cubicBezTo>
                <a:cubicBezTo>
                  <a:pt x="3492" y="87"/>
                  <a:pt x="3492" y="87"/>
                  <a:pt x="3543" y="21"/>
                </a:cubicBezTo>
                <a:cubicBezTo>
                  <a:pt x="3552" y="8"/>
                  <a:pt x="3568" y="0"/>
                  <a:pt x="3585" y="0"/>
                </a:cubicBezTo>
                <a:close/>
              </a:path>
            </a:pathLst>
          </a:custGeom>
          <a:solidFill>
            <a:srgbClr val="263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Isosceles Triangle 2">
            <a:extLst>
              <a:ext uri="{FF2B5EF4-FFF2-40B4-BE49-F238E27FC236}">
                <a16:creationId xmlns:a16="http://schemas.microsoft.com/office/drawing/2014/main" id="{C8C69964-DBB2-4577-B57F-BF8320A377DC}"/>
              </a:ext>
            </a:extLst>
          </p:cNvPr>
          <p:cNvSpPr/>
          <p:nvPr userDrawn="1"/>
        </p:nvSpPr>
        <p:spPr>
          <a:xfrm rot="18410457">
            <a:off x="10865329" y="206864"/>
            <a:ext cx="397455" cy="544163"/>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5">
            <a:extLst>
              <a:ext uri="{FF2B5EF4-FFF2-40B4-BE49-F238E27FC236}">
                <a16:creationId xmlns:a16="http://schemas.microsoft.com/office/drawing/2014/main" id="{E00A3B7D-184C-49D6-9F13-94560667DFF4}"/>
              </a:ext>
            </a:extLst>
          </p:cNvPr>
          <p:cNvSpPr>
            <a:spLocks noEditPoints="1"/>
          </p:cNvSpPr>
          <p:nvPr userDrawn="1"/>
        </p:nvSpPr>
        <p:spPr bwMode="auto">
          <a:xfrm>
            <a:off x="937257" y="6344412"/>
            <a:ext cx="1313490" cy="396981"/>
          </a:xfrm>
          <a:custGeom>
            <a:avLst/>
            <a:gdLst>
              <a:gd name="T0" fmla="*/ 334 w 639"/>
              <a:gd name="T1" fmla="*/ 0 h 192"/>
              <a:gd name="T2" fmla="*/ 55 w 639"/>
              <a:gd name="T3" fmla="*/ 77 h 192"/>
              <a:gd name="T4" fmla="*/ 26 w 639"/>
              <a:gd name="T5" fmla="*/ 67 h 192"/>
              <a:gd name="T6" fmla="*/ 55 w 639"/>
              <a:gd name="T7" fmla="*/ 53 h 192"/>
              <a:gd name="T8" fmla="*/ 32 w 639"/>
              <a:gd name="T9" fmla="*/ 44 h 192"/>
              <a:gd name="T10" fmla="*/ 66 w 639"/>
              <a:gd name="T11" fmla="*/ 29 h 192"/>
              <a:gd name="T12" fmla="*/ 0 w 639"/>
              <a:gd name="T13" fmla="*/ 91 h 192"/>
              <a:gd name="T14" fmla="*/ 55 w 639"/>
              <a:gd name="T15" fmla="*/ 77 h 192"/>
              <a:gd name="T16" fmla="*/ 356 w 639"/>
              <a:gd name="T17" fmla="*/ 0 h 192"/>
              <a:gd name="T18" fmla="*/ 355 w 639"/>
              <a:gd name="T19" fmla="*/ 191 h 192"/>
              <a:gd name="T20" fmla="*/ 222 w 639"/>
              <a:gd name="T21" fmla="*/ 94 h 192"/>
              <a:gd name="T22" fmla="*/ 206 w 639"/>
              <a:gd name="T23" fmla="*/ 94 h 192"/>
              <a:gd name="T24" fmla="*/ 222 w 639"/>
              <a:gd name="T25" fmla="*/ 94 h 192"/>
              <a:gd name="T26" fmla="*/ 71 w 639"/>
              <a:gd name="T27" fmla="*/ 92 h 192"/>
              <a:gd name="T28" fmla="*/ 103 w 639"/>
              <a:gd name="T29" fmla="*/ 45 h 192"/>
              <a:gd name="T30" fmla="*/ 125 w 639"/>
              <a:gd name="T31" fmla="*/ 29 h 192"/>
              <a:gd name="T32" fmla="*/ 65 w 639"/>
              <a:gd name="T33" fmla="*/ 45 h 192"/>
              <a:gd name="T34" fmla="*/ 191 w 639"/>
              <a:gd name="T35" fmla="*/ 92 h 192"/>
              <a:gd name="T36" fmla="*/ 187 w 639"/>
              <a:gd name="T37" fmla="*/ 29 h 192"/>
              <a:gd name="T38" fmla="*/ 191 w 639"/>
              <a:gd name="T39" fmla="*/ 92 h 192"/>
              <a:gd name="T40" fmla="*/ 142 w 639"/>
              <a:gd name="T41" fmla="*/ 79 h 192"/>
              <a:gd name="T42" fmla="*/ 134 w 639"/>
              <a:gd name="T43" fmla="*/ 72 h 192"/>
              <a:gd name="T44" fmla="*/ 137 w 639"/>
              <a:gd name="T45" fmla="*/ 93 h 192"/>
              <a:gd name="T46" fmla="*/ 143 w 639"/>
              <a:gd name="T47" fmla="*/ 45 h 192"/>
              <a:gd name="T48" fmla="*/ 155 w 639"/>
              <a:gd name="T49" fmla="*/ 43 h 192"/>
              <a:gd name="T50" fmla="*/ 176 w 639"/>
              <a:gd name="T51" fmla="*/ 47 h 192"/>
              <a:gd name="T52" fmla="*/ 123 w 639"/>
              <a:gd name="T53" fmla="*/ 47 h 192"/>
              <a:gd name="T54" fmla="*/ 201 w 639"/>
              <a:gd name="T55" fmla="*/ 99 h 192"/>
              <a:gd name="T56" fmla="*/ 2 w 639"/>
              <a:gd name="T57" fmla="*/ 101 h 192"/>
              <a:gd name="T58" fmla="*/ 311 w 639"/>
              <a:gd name="T59" fmla="*/ 191 h 192"/>
              <a:gd name="T60" fmla="*/ 272 w 639"/>
              <a:gd name="T61" fmla="*/ 94 h 192"/>
              <a:gd name="T62" fmla="*/ 258 w 639"/>
              <a:gd name="T63" fmla="*/ 95 h 192"/>
              <a:gd name="T64" fmla="*/ 272 w 639"/>
              <a:gd name="T65" fmla="*/ 94 h 192"/>
              <a:gd name="T66" fmla="*/ 620 w 639"/>
              <a:gd name="T67" fmla="*/ 92 h 192"/>
              <a:gd name="T68" fmla="*/ 509 w 639"/>
              <a:gd name="T69" fmla="*/ 0 h 192"/>
              <a:gd name="T70" fmla="*/ 487 w 639"/>
              <a:gd name="T71" fmla="*/ 191 h 192"/>
              <a:gd name="T72" fmla="*/ 487 w 639"/>
              <a:gd name="T73" fmla="*/ 0 h 192"/>
              <a:gd name="T74" fmla="*/ 488 w 639"/>
              <a:gd name="T75" fmla="*/ 191 h 192"/>
              <a:gd name="T76" fmla="*/ 487 w 639"/>
              <a:gd name="T77" fmla="*/ 0 h 192"/>
              <a:gd name="T78" fmla="*/ 541 w 639"/>
              <a:gd name="T79" fmla="*/ 88 h 192"/>
              <a:gd name="T80" fmla="*/ 404 w 639"/>
              <a:gd name="T81" fmla="*/ 0 h 192"/>
              <a:gd name="T82" fmla="*/ 525 w 639"/>
              <a:gd name="T83" fmla="*/ 100 h 192"/>
              <a:gd name="T84" fmla="*/ 587 w 639"/>
              <a:gd name="T85" fmla="*/ 97 h 192"/>
              <a:gd name="T86" fmla="*/ 572 w 639"/>
              <a:gd name="T87" fmla="*/ 97 h 192"/>
              <a:gd name="T88" fmla="*/ 587 w 639"/>
              <a:gd name="T89" fmla="*/ 97 h 192"/>
              <a:gd name="T90" fmla="*/ 437 w 639"/>
              <a:gd name="T91" fmla="*/ 0 h 192"/>
              <a:gd name="T92" fmla="*/ 440 w 639"/>
              <a:gd name="T9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192">
                <a:moveTo>
                  <a:pt x="333" y="0"/>
                </a:moveTo>
                <a:cubicBezTo>
                  <a:pt x="333" y="0"/>
                  <a:pt x="334" y="0"/>
                  <a:pt x="334" y="0"/>
                </a:cubicBezTo>
                <a:cubicBezTo>
                  <a:pt x="334" y="0"/>
                  <a:pt x="333" y="0"/>
                  <a:pt x="333" y="0"/>
                </a:cubicBezTo>
                <a:close/>
                <a:moveTo>
                  <a:pt x="55" y="77"/>
                </a:moveTo>
                <a:cubicBezTo>
                  <a:pt x="24" y="77"/>
                  <a:pt x="24" y="77"/>
                  <a:pt x="24" y="77"/>
                </a:cubicBezTo>
                <a:cubicBezTo>
                  <a:pt x="26" y="67"/>
                  <a:pt x="26" y="67"/>
                  <a:pt x="26" y="67"/>
                </a:cubicBezTo>
                <a:cubicBezTo>
                  <a:pt x="52" y="67"/>
                  <a:pt x="52" y="67"/>
                  <a:pt x="52" y="67"/>
                </a:cubicBezTo>
                <a:cubicBezTo>
                  <a:pt x="55" y="53"/>
                  <a:pt x="55" y="53"/>
                  <a:pt x="55" y="53"/>
                </a:cubicBezTo>
                <a:cubicBezTo>
                  <a:pt x="30" y="52"/>
                  <a:pt x="30" y="52"/>
                  <a:pt x="30" y="52"/>
                </a:cubicBezTo>
                <a:cubicBezTo>
                  <a:pt x="32" y="44"/>
                  <a:pt x="32" y="44"/>
                  <a:pt x="32" y="44"/>
                </a:cubicBezTo>
                <a:cubicBezTo>
                  <a:pt x="62" y="44"/>
                  <a:pt x="62" y="44"/>
                  <a:pt x="62" y="44"/>
                </a:cubicBezTo>
                <a:cubicBezTo>
                  <a:pt x="66" y="29"/>
                  <a:pt x="66" y="29"/>
                  <a:pt x="66" y="29"/>
                </a:cubicBezTo>
                <a:cubicBezTo>
                  <a:pt x="16" y="29"/>
                  <a:pt x="16" y="29"/>
                  <a:pt x="16" y="29"/>
                </a:cubicBezTo>
                <a:cubicBezTo>
                  <a:pt x="0" y="91"/>
                  <a:pt x="0" y="91"/>
                  <a:pt x="0" y="91"/>
                </a:cubicBezTo>
                <a:cubicBezTo>
                  <a:pt x="51" y="92"/>
                  <a:pt x="51" y="92"/>
                  <a:pt x="51" y="92"/>
                </a:cubicBezTo>
                <a:lnTo>
                  <a:pt x="55" y="77"/>
                </a:lnTo>
                <a:close/>
                <a:moveTo>
                  <a:pt x="249" y="94"/>
                </a:moveTo>
                <a:cubicBezTo>
                  <a:pt x="248" y="24"/>
                  <a:pt x="347" y="0"/>
                  <a:pt x="356" y="0"/>
                </a:cubicBezTo>
                <a:cubicBezTo>
                  <a:pt x="349" y="0"/>
                  <a:pt x="231" y="19"/>
                  <a:pt x="232" y="95"/>
                </a:cubicBezTo>
                <a:cubicBezTo>
                  <a:pt x="233" y="170"/>
                  <a:pt x="347" y="191"/>
                  <a:pt x="355" y="191"/>
                </a:cubicBezTo>
                <a:cubicBezTo>
                  <a:pt x="348" y="191"/>
                  <a:pt x="250" y="167"/>
                  <a:pt x="249" y="94"/>
                </a:cubicBezTo>
                <a:close/>
                <a:moveTo>
                  <a:pt x="222" y="94"/>
                </a:moveTo>
                <a:cubicBezTo>
                  <a:pt x="220" y="28"/>
                  <a:pt x="323" y="2"/>
                  <a:pt x="333" y="0"/>
                </a:cubicBezTo>
                <a:cubicBezTo>
                  <a:pt x="323" y="1"/>
                  <a:pt x="205" y="18"/>
                  <a:pt x="206" y="94"/>
                </a:cubicBezTo>
                <a:cubicBezTo>
                  <a:pt x="208" y="173"/>
                  <a:pt x="327" y="191"/>
                  <a:pt x="334" y="191"/>
                </a:cubicBezTo>
                <a:cubicBezTo>
                  <a:pt x="330" y="191"/>
                  <a:pt x="225" y="166"/>
                  <a:pt x="222" y="94"/>
                </a:cubicBezTo>
                <a:close/>
                <a:moveTo>
                  <a:pt x="83" y="45"/>
                </a:moveTo>
                <a:cubicBezTo>
                  <a:pt x="71" y="92"/>
                  <a:pt x="71" y="92"/>
                  <a:pt x="71" y="92"/>
                </a:cubicBezTo>
                <a:cubicBezTo>
                  <a:pt x="91" y="92"/>
                  <a:pt x="91" y="92"/>
                  <a:pt x="91" y="92"/>
                </a:cubicBezTo>
                <a:cubicBezTo>
                  <a:pt x="103" y="45"/>
                  <a:pt x="103" y="45"/>
                  <a:pt x="103" y="45"/>
                </a:cubicBezTo>
                <a:cubicBezTo>
                  <a:pt x="121" y="46"/>
                  <a:pt x="121" y="46"/>
                  <a:pt x="121" y="46"/>
                </a:cubicBezTo>
                <a:cubicBezTo>
                  <a:pt x="125" y="29"/>
                  <a:pt x="125" y="29"/>
                  <a:pt x="125" y="29"/>
                </a:cubicBezTo>
                <a:cubicBezTo>
                  <a:pt x="69" y="29"/>
                  <a:pt x="69" y="29"/>
                  <a:pt x="69" y="29"/>
                </a:cubicBezTo>
                <a:cubicBezTo>
                  <a:pt x="65" y="45"/>
                  <a:pt x="65" y="45"/>
                  <a:pt x="65" y="45"/>
                </a:cubicBezTo>
                <a:lnTo>
                  <a:pt x="83" y="45"/>
                </a:lnTo>
                <a:close/>
                <a:moveTo>
                  <a:pt x="191" y="92"/>
                </a:moveTo>
                <a:cubicBezTo>
                  <a:pt x="207" y="29"/>
                  <a:pt x="207" y="29"/>
                  <a:pt x="207" y="29"/>
                </a:cubicBezTo>
                <a:cubicBezTo>
                  <a:pt x="187" y="29"/>
                  <a:pt x="187" y="29"/>
                  <a:pt x="187" y="29"/>
                </a:cubicBezTo>
                <a:cubicBezTo>
                  <a:pt x="171" y="92"/>
                  <a:pt x="171" y="92"/>
                  <a:pt x="171" y="92"/>
                </a:cubicBezTo>
                <a:lnTo>
                  <a:pt x="191" y="92"/>
                </a:lnTo>
                <a:close/>
                <a:moveTo>
                  <a:pt x="151" y="74"/>
                </a:moveTo>
                <a:cubicBezTo>
                  <a:pt x="150" y="77"/>
                  <a:pt x="147" y="79"/>
                  <a:pt x="142" y="79"/>
                </a:cubicBezTo>
                <a:cubicBezTo>
                  <a:pt x="140" y="79"/>
                  <a:pt x="138" y="78"/>
                  <a:pt x="136" y="77"/>
                </a:cubicBezTo>
                <a:cubicBezTo>
                  <a:pt x="135" y="76"/>
                  <a:pt x="134" y="75"/>
                  <a:pt x="134" y="72"/>
                </a:cubicBezTo>
                <a:cubicBezTo>
                  <a:pt x="115" y="72"/>
                  <a:pt x="115" y="72"/>
                  <a:pt x="115" y="72"/>
                </a:cubicBezTo>
                <a:cubicBezTo>
                  <a:pt x="113" y="84"/>
                  <a:pt x="121" y="93"/>
                  <a:pt x="137" y="93"/>
                </a:cubicBezTo>
                <a:cubicBezTo>
                  <a:pt x="154" y="93"/>
                  <a:pt x="167" y="86"/>
                  <a:pt x="171" y="72"/>
                </a:cubicBezTo>
                <a:cubicBezTo>
                  <a:pt x="177" y="49"/>
                  <a:pt x="140" y="55"/>
                  <a:pt x="143" y="45"/>
                </a:cubicBezTo>
                <a:cubicBezTo>
                  <a:pt x="143" y="43"/>
                  <a:pt x="146" y="42"/>
                  <a:pt x="150" y="42"/>
                </a:cubicBezTo>
                <a:cubicBezTo>
                  <a:pt x="152" y="42"/>
                  <a:pt x="154" y="42"/>
                  <a:pt x="155" y="43"/>
                </a:cubicBezTo>
                <a:cubicBezTo>
                  <a:pt x="156" y="44"/>
                  <a:pt x="157" y="45"/>
                  <a:pt x="157" y="47"/>
                </a:cubicBezTo>
                <a:cubicBezTo>
                  <a:pt x="176" y="47"/>
                  <a:pt x="176" y="47"/>
                  <a:pt x="176" y="47"/>
                </a:cubicBezTo>
                <a:cubicBezTo>
                  <a:pt x="177" y="36"/>
                  <a:pt x="172" y="28"/>
                  <a:pt x="155" y="28"/>
                </a:cubicBezTo>
                <a:cubicBezTo>
                  <a:pt x="139" y="27"/>
                  <a:pt x="126" y="34"/>
                  <a:pt x="123" y="47"/>
                </a:cubicBezTo>
                <a:cubicBezTo>
                  <a:pt x="117" y="71"/>
                  <a:pt x="154" y="65"/>
                  <a:pt x="151" y="74"/>
                </a:cubicBezTo>
                <a:close/>
                <a:moveTo>
                  <a:pt x="201" y="99"/>
                </a:moveTo>
                <a:cubicBezTo>
                  <a:pt x="2" y="99"/>
                  <a:pt x="2" y="99"/>
                  <a:pt x="2" y="99"/>
                </a:cubicBezTo>
                <a:cubicBezTo>
                  <a:pt x="2" y="101"/>
                  <a:pt x="2" y="101"/>
                  <a:pt x="2" y="101"/>
                </a:cubicBezTo>
                <a:cubicBezTo>
                  <a:pt x="182" y="101"/>
                  <a:pt x="182" y="101"/>
                  <a:pt x="182" y="101"/>
                </a:cubicBezTo>
                <a:cubicBezTo>
                  <a:pt x="192" y="173"/>
                  <a:pt x="306" y="191"/>
                  <a:pt x="311" y="191"/>
                </a:cubicBezTo>
                <a:cubicBezTo>
                  <a:pt x="311" y="191"/>
                  <a:pt x="201" y="167"/>
                  <a:pt x="201" y="99"/>
                </a:cubicBezTo>
                <a:close/>
                <a:moveTo>
                  <a:pt x="272" y="94"/>
                </a:moveTo>
                <a:cubicBezTo>
                  <a:pt x="272" y="32"/>
                  <a:pt x="357" y="3"/>
                  <a:pt x="383" y="0"/>
                </a:cubicBezTo>
                <a:cubicBezTo>
                  <a:pt x="359" y="2"/>
                  <a:pt x="258" y="26"/>
                  <a:pt x="258" y="95"/>
                </a:cubicBezTo>
                <a:cubicBezTo>
                  <a:pt x="257" y="165"/>
                  <a:pt x="366" y="191"/>
                  <a:pt x="386" y="191"/>
                </a:cubicBezTo>
                <a:cubicBezTo>
                  <a:pt x="386" y="191"/>
                  <a:pt x="271" y="177"/>
                  <a:pt x="272" y="94"/>
                </a:cubicBezTo>
                <a:close/>
                <a:moveTo>
                  <a:pt x="509" y="0"/>
                </a:moveTo>
                <a:cubicBezTo>
                  <a:pt x="509" y="0"/>
                  <a:pt x="620" y="24"/>
                  <a:pt x="620" y="92"/>
                </a:cubicBezTo>
                <a:cubicBezTo>
                  <a:pt x="639" y="92"/>
                  <a:pt x="639" y="92"/>
                  <a:pt x="639" y="92"/>
                </a:cubicBezTo>
                <a:cubicBezTo>
                  <a:pt x="629" y="21"/>
                  <a:pt x="513" y="0"/>
                  <a:pt x="509" y="0"/>
                </a:cubicBezTo>
                <a:close/>
                <a:moveTo>
                  <a:pt x="488" y="191"/>
                </a:moveTo>
                <a:cubicBezTo>
                  <a:pt x="488" y="191"/>
                  <a:pt x="488" y="191"/>
                  <a:pt x="487" y="191"/>
                </a:cubicBezTo>
                <a:cubicBezTo>
                  <a:pt x="487" y="191"/>
                  <a:pt x="488" y="191"/>
                  <a:pt x="488" y="191"/>
                </a:cubicBezTo>
                <a:close/>
                <a:moveTo>
                  <a:pt x="487" y="0"/>
                </a:moveTo>
                <a:cubicBezTo>
                  <a:pt x="491" y="0"/>
                  <a:pt x="594" y="25"/>
                  <a:pt x="596" y="97"/>
                </a:cubicBezTo>
                <a:cubicBezTo>
                  <a:pt x="598" y="163"/>
                  <a:pt x="499" y="190"/>
                  <a:pt x="488" y="191"/>
                </a:cubicBezTo>
                <a:cubicBezTo>
                  <a:pt x="498" y="190"/>
                  <a:pt x="614" y="173"/>
                  <a:pt x="612" y="97"/>
                </a:cubicBezTo>
                <a:cubicBezTo>
                  <a:pt x="611" y="18"/>
                  <a:pt x="494" y="0"/>
                  <a:pt x="487" y="0"/>
                </a:cubicBezTo>
                <a:close/>
                <a:moveTo>
                  <a:pt x="419" y="192"/>
                </a:moveTo>
                <a:cubicBezTo>
                  <a:pt x="430" y="192"/>
                  <a:pt x="541" y="172"/>
                  <a:pt x="541" y="88"/>
                </a:cubicBezTo>
                <a:cubicBezTo>
                  <a:pt x="297" y="88"/>
                  <a:pt x="297" y="88"/>
                  <a:pt x="297" y="88"/>
                </a:cubicBezTo>
                <a:cubicBezTo>
                  <a:pt x="297" y="22"/>
                  <a:pt x="401" y="0"/>
                  <a:pt x="404" y="0"/>
                </a:cubicBezTo>
                <a:cubicBezTo>
                  <a:pt x="393" y="0"/>
                  <a:pt x="280" y="18"/>
                  <a:pt x="280" y="100"/>
                </a:cubicBezTo>
                <a:cubicBezTo>
                  <a:pt x="525" y="100"/>
                  <a:pt x="525" y="100"/>
                  <a:pt x="525" y="100"/>
                </a:cubicBezTo>
                <a:cubicBezTo>
                  <a:pt x="525" y="167"/>
                  <a:pt x="422" y="192"/>
                  <a:pt x="419" y="192"/>
                </a:cubicBezTo>
                <a:close/>
                <a:moveTo>
                  <a:pt x="587" y="97"/>
                </a:moveTo>
                <a:cubicBezTo>
                  <a:pt x="586" y="21"/>
                  <a:pt x="474" y="0"/>
                  <a:pt x="466" y="0"/>
                </a:cubicBezTo>
                <a:cubicBezTo>
                  <a:pt x="474" y="0"/>
                  <a:pt x="571" y="25"/>
                  <a:pt x="572" y="97"/>
                </a:cubicBezTo>
                <a:cubicBezTo>
                  <a:pt x="573" y="167"/>
                  <a:pt x="475" y="191"/>
                  <a:pt x="466" y="191"/>
                </a:cubicBezTo>
                <a:cubicBezTo>
                  <a:pt x="473" y="191"/>
                  <a:pt x="587" y="173"/>
                  <a:pt x="587" y="97"/>
                </a:cubicBezTo>
                <a:close/>
                <a:moveTo>
                  <a:pt x="564" y="97"/>
                </a:moveTo>
                <a:cubicBezTo>
                  <a:pt x="565" y="26"/>
                  <a:pt x="458" y="0"/>
                  <a:pt x="437" y="0"/>
                </a:cubicBezTo>
                <a:cubicBezTo>
                  <a:pt x="437" y="0"/>
                  <a:pt x="550" y="14"/>
                  <a:pt x="549" y="97"/>
                </a:cubicBezTo>
                <a:cubicBezTo>
                  <a:pt x="549" y="159"/>
                  <a:pt x="467" y="189"/>
                  <a:pt x="440" y="191"/>
                </a:cubicBezTo>
                <a:cubicBezTo>
                  <a:pt x="465" y="189"/>
                  <a:pt x="564" y="165"/>
                  <a:pt x="564"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8C18845A-3C47-4F77-95ED-DDB7B42B96C7}"/>
              </a:ext>
            </a:extLst>
          </p:cNvPr>
          <p:cNvSpPr txBox="1"/>
          <p:nvPr userDrawn="1"/>
        </p:nvSpPr>
        <p:spPr>
          <a:xfrm>
            <a:off x="8960154" y="6370518"/>
            <a:ext cx="2309888" cy="400110"/>
          </a:xfrm>
          <a:prstGeom prst="rect">
            <a:avLst/>
          </a:prstGeom>
          <a:noFill/>
        </p:spPr>
        <p:txBody>
          <a:bodyPr wrap="square">
            <a:spAutoFit/>
          </a:bodyPr>
          <a:lstStyle/>
          <a:p>
            <a:pPr algn="r" rtl="0"/>
            <a:r>
              <a:rPr lang="en-GB" sz="2000" b="1" i="1" u="none" strike="noStrike" kern="1200" spc="0" baseline="0" dirty="0">
                <a:solidFill>
                  <a:schemeClr val="bg1"/>
                </a:solidFill>
                <a:effectLst/>
                <a:latin typeface="Arial" panose="020B0604020202020204" pitchFamily="34" charset="0"/>
                <a:ea typeface="+mn-ea"/>
                <a:cs typeface="Arial" panose="020B0604020202020204" pitchFamily="34" charset="0"/>
              </a:rPr>
              <a:t>#UCAAT</a:t>
            </a:r>
            <a:endParaRPr lang="en-US" sz="2000" b="1" i="1" u="none" strike="noStrike" kern="1200" spc="0" baseline="0" dirty="0">
              <a:solidFill>
                <a:schemeClr val="bg1"/>
              </a:solidFill>
              <a:effectLst/>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189C5A92-41ED-18B9-99A8-E6B5F76953BE}"/>
              </a:ext>
            </a:extLst>
          </p:cNvPr>
          <p:cNvSpPr txBox="1"/>
          <p:nvPr userDrawn="1"/>
        </p:nvSpPr>
        <p:spPr>
          <a:xfrm>
            <a:off x="3420280" y="6299528"/>
            <a:ext cx="5395628" cy="483337"/>
          </a:xfrm>
          <a:prstGeom prst="rect">
            <a:avLst/>
          </a:prstGeom>
          <a:noFill/>
        </p:spPr>
        <p:txBody>
          <a:bodyPr wrap="square">
            <a:spAutoFit/>
          </a:bodyPr>
          <a:lstStyle/>
          <a:p>
            <a:pPr marL="0" lvl="0" indent="0" algn="ctr">
              <a:lnSpc>
                <a:spcPct val="105000"/>
              </a:lnSpc>
              <a:spcAft>
                <a:spcPts val="800"/>
              </a:spcAft>
              <a:buFont typeface="Symbol" panose="05050102010706020507" pitchFamily="18" charset="2"/>
              <a:buNone/>
            </a:pPr>
            <a:r>
              <a:rPr lang="en-GB" sz="26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Testing of Trustworthy Systems</a:t>
            </a:r>
            <a:endParaRPr lang="en-US" sz="2600" b="1"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9781AE00-2D0C-12E5-48E5-A1E18582DC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26772" y="249960"/>
            <a:ext cx="1530777" cy="587319"/>
          </a:xfrm>
          <a:prstGeom prst="rect">
            <a:avLst/>
          </a:prstGeom>
        </p:spPr>
      </p:pic>
    </p:spTree>
    <p:extLst>
      <p:ext uri="{BB962C8B-B14F-4D97-AF65-F5344CB8AC3E}">
        <p14:creationId xmlns:p14="http://schemas.microsoft.com/office/powerpoint/2010/main" val="42094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plate Question">
    <p:spTree>
      <p:nvGrpSpPr>
        <p:cNvPr id="1" name=""/>
        <p:cNvGrpSpPr/>
        <p:nvPr/>
      </p:nvGrpSpPr>
      <p:grpSpPr>
        <a:xfrm>
          <a:off x="0" y="0"/>
          <a:ext cx="0" cy="0"/>
          <a:chOff x="0" y="0"/>
          <a:chExt cx="0" cy="0"/>
        </a:xfrm>
      </p:grpSpPr>
      <p:sp>
        <p:nvSpPr>
          <p:cNvPr id="6" name="Espace réservé pour une image  39">
            <a:extLst>
              <a:ext uri="{FF2B5EF4-FFF2-40B4-BE49-F238E27FC236}">
                <a16:creationId xmlns:a16="http://schemas.microsoft.com/office/drawing/2014/main" id="{67B10156-3D20-1842-B9B1-92158227E55F}"/>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en-US"/>
              <a:t>Click icon to add picture</a:t>
            </a:r>
            <a:endParaRPr lang="fr-FR"/>
          </a:p>
        </p:txBody>
      </p:sp>
      <p:sp>
        <p:nvSpPr>
          <p:cNvPr id="5" name="Title Placeholder 1">
            <a:extLst>
              <a:ext uri="{FF2B5EF4-FFF2-40B4-BE49-F238E27FC236}">
                <a16:creationId xmlns:a16="http://schemas.microsoft.com/office/drawing/2014/main" id="{D6896142-7F40-2A4B-ACAF-E86D2A5DB70A}"/>
              </a:ext>
            </a:extLst>
          </p:cNvPr>
          <p:cNvSpPr>
            <a:spLocks noGrp="1"/>
          </p:cNvSpPr>
          <p:nvPr>
            <p:ph type="title" hasCustomPrompt="1"/>
          </p:nvPr>
        </p:nvSpPr>
        <p:spPr>
          <a:xfrm>
            <a:off x="3613851" y="2151527"/>
            <a:ext cx="5322886" cy="865582"/>
          </a:xfrm>
          <a:prstGeom prst="rect">
            <a:avLst/>
          </a:prstGeom>
        </p:spPr>
        <p:txBody>
          <a:bodyPr vert="horz" lIns="91440" tIns="45720" rIns="91440" bIns="45720" rtlCol="0" anchor="t">
            <a:normAutofit/>
          </a:bodyPr>
          <a:lstStyle>
            <a:lvl1pPr algn="ctr">
              <a:defRPr sz="2400" b="0" i="0">
                <a:latin typeface="Poppins" pitchFamily="2" charset="77"/>
                <a:cs typeface="Poppins" pitchFamily="2" charset="77"/>
              </a:defRPr>
            </a:lvl1pPr>
          </a:lstStyle>
          <a:p>
            <a:r>
              <a:rPr lang="en-US" dirty="0"/>
              <a:t>Contact me:</a:t>
            </a:r>
            <a:br>
              <a:rPr lang="en-US" dirty="0"/>
            </a:br>
            <a:r>
              <a:rPr lang="en-US" dirty="0" err="1"/>
              <a:t>me@email.com</a:t>
            </a:r>
            <a:endParaRPr lang="en-US" noProof="0" dirty="0"/>
          </a:p>
        </p:txBody>
      </p:sp>
    </p:spTree>
    <p:extLst>
      <p:ext uri="{BB962C8B-B14F-4D97-AF65-F5344CB8AC3E}">
        <p14:creationId xmlns:p14="http://schemas.microsoft.com/office/powerpoint/2010/main" val="837386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2"/>
            <a:ext cx="10515600" cy="1325563"/>
          </a:xfrm>
          <a:prstGeom prst="rect">
            <a:avLst/>
          </a:prstGeom>
        </p:spPr>
        <p:txBody>
          <a:bodyPr vert="horz" lIns="91440" tIns="45720" rIns="91440" bIns="45720" rtlCol="0" anchor="t">
            <a:norm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3"/>
            <a:ext cx="10515600" cy="1579920"/>
          </a:xfrm>
          <a:prstGeom prst="rect">
            <a:avLst/>
          </a:prstGeom>
        </p:spPr>
        <p:txBody>
          <a:bodyPr vert="horz" lIns="0" tIns="45720" rIns="90000" bIns="45720" rtlCol="0">
            <a:sp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Espace réservé du pied de page 4">
            <a:extLst>
              <a:ext uri="{FF2B5EF4-FFF2-40B4-BE49-F238E27FC236}">
                <a16:creationId xmlns:a16="http://schemas.microsoft.com/office/drawing/2014/main" id="{FA7D3A9F-31F8-3E37-713E-94B384E3210B}"/>
              </a:ext>
            </a:extLst>
          </p:cNvPr>
          <p:cNvSpPr>
            <a:spLocks noGrp="1"/>
          </p:cNvSpPr>
          <p:nvPr>
            <p:ph type="ftr" sz="quarter" idx="3"/>
          </p:nvPr>
        </p:nvSpPr>
        <p:spPr>
          <a:xfrm>
            <a:off x="4038600" y="6273220"/>
            <a:ext cx="4114800" cy="365125"/>
          </a:xfrm>
          <a:prstGeom prst="rect">
            <a:avLst/>
          </a:prstGeom>
        </p:spPr>
        <p:txBody>
          <a:bodyPr vert="horz" lIns="91440" tIns="45720" rIns="91440" bIns="45720" rtlCol="0" anchor="ctr"/>
          <a:lstStyle>
            <a:lvl1pPr algn="ctr">
              <a:defRPr sz="1200" b="0" i="0">
                <a:solidFill>
                  <a:schemeClr val="tx1"/>
                </a:solidFill>
                <a:latin typeface="Poppins" pitchFamily="2" charset="77"/>
                <a:cs typeface="Poppins" pitchFamily="2" charset="77"/>
              </a:defRPr>
            </a:lvl1pPr>
          </a:lstStyle>
          <a:p>
            <a:endParaRPr lang="en-US" dirty="0"/>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 id="2147484028" r:id="rId2"/>
    <p:sldLayoutId id="2147484034" r:id="rId3"/>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2000" b="0" i="0" kern="1200">
          <a:solidFill>
            <a:schemeClr val="tx1"/>
          </a:solidFill>
          <a:latin typeface="Poppins Medium" pitchFamily="2" charset="77"/>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5"/>
        </a:buBlip>
        <a:defRPr sz="1800" b="0" i="0" kern="1200">
          <a:solidFill>
            <a:schemeClr val="tx1"/>
          </a:solidFill>
          <a:latin typeface="Poppins Medium" pitchFamily="2" charset="77"/>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5"/>
        </a:buBlip>
        <a:defRPr sz="1600" b="0" i="0" kern="1200">
          <a:solidFill>
            <a:schemeClr val="tx1"/>
          </a:solidFill>
          <a:latin typeface="Poppins Medium" pitchFamily="2" charset="77"/>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5"/>
        </a:buBlip>
        <a:defRPr sz="1400" b="0" i="0" kern="1200">
          <a:solidFill>
            <a:schemeClr val="tx1"/>
          </a:solidFill>
          <a:latin typeface="Poppins Medium" pitchFamily="2" charset="77"/>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5"/>
        </a:buBlip>
        <a:defRPr sz="1200" b="0" i="0" kern="1200">
          <a:solidFill>
            <a:schemeClr val="tx1"/>
          </a:solidFill>
          <a:latin typeface="Poppins Medium" pitchFamily="2" charset="77"/>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ECB36-968F-BE4D-AC66-AADA8FCE4487}"/>
              </a:ext>
            </a:extLst>
          </p:cNvPr>
          <p:cNvSpPr>
            <a:spLocks noGrp="1"/>
          </p:cNvSpPr>
          <p:nvPr>
            <p:ph type="title"/>
          </p:nvPr>
        </p:nvSpPr>
        <p:spPr>
          <a:xfrm>
            <a:off x="706681" y="3315379"/>
            <a:ext cx="5124995" cy="1511136"/>
          </a:xfrm>
        </p:spPr>
        <p:txBody>
          <a:bodyPr anchor="t">
            <a:normAutofit/>
          </a:bodyPr>
          <a:lstStyle/>
          <a:p>
            <a:r>
              <a:rPr lang="en-US" dirty="0"/>
              <a:t>UCAAT 2022 Summary</a:t>
            </a:r>
            <a:endParaRPr lang="fr-FR" dirty="0"/>
          </a:p>
        </p:txBody>
      </p:sp>
      <p:pic>
        <p:nvPicPr>
          <p:cNvPr id="7" name="Image 5">
            <a:extLst>
              <a:ext uri="{FF2B5EF4-FFF2-40B4-BE49-F238E27FC236}">
                <a16:creationId xmlns:a16="http://schemas.microsoft.com/office/drawing/2014/main" id="{FFA4BE10-E5B1-489B-B4B2-FDD3B339C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9700" y="104775"/>
            <a:ext cx="1287049" cy="647700"/>
          </a:xfrm>
          <a:prstGeom prst="rect">
            <a:avLst/>
          </a:prstGeom>
        </p:spPr>
      </p:pic>
      <p:pic>
        <p:nvPicPr>
          <p:cNvPr id="12" name="Picture Placeholder 11">
            <a:extLst>
              <a:ext uri="{FF2B5EF4-FFF2-40B4-BE49-F238E27FC236}">
                <a16:creationId xmlns:a16="http://schemas.microsoft.com/office/drawing/2014/main" id="{5D11B32C-5345-A811-A7E8-34B914087A7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446293" y="2"/>
            <a:ext cx="5745708" cy="6858003"/>
          </a:xfrm>
        </p:spPr>
      </p:pic>
    </p:spTree>
    <p:extLst>
      <p:ext uri="{BB962C8B-B14F-4D97-AF65-F5344CB8AC3E}">
        <p14:creationId xmlns:p14="http://schemas.microsoft.com/office/powerpoint/2010/main" val="94005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42266-0059-E7DA-3A27-A0E59A390031}"/>
              </a:ext>
            </a:extLst>
          </p:cNvPr>
          <p:cNvSpPr>
            <a:spLocks noGrp="1"/>
          </p:cNvSpPr>
          <p:nvPr>
            <p:ph type="title"/>
          </p:nvPr>
        </p:nvSpPr>
        <p:spPr>
          <a:xfrm>
            <a:off x="933451" y="405511"/>
            <a:ext cx="8227860" cy="579227"/>
          </a:xfrm>
        </p:spPr>
        <p:txBody>
          <a:bodyPr/>
          <a:lstStyle/>
          <a:p>
            <a:r>
              <a:rPr lang="fr-FR" dirty="0"/>
              <a:t>Promotion on LinkedIn</a:t>
            </a:r>
            <a:endParaRPr lang="en-GB" dirty="0"/>
          </a:p>
        </p:txBody>
      </p:sp>
      <p:pic>
        <p:nvPicPr>
          <p:cNvPr id="6" name="Picture 5">
            <a:extLst>
              <a:ext uri="{FF2B5EF4-FFF2-40B4-BE49-F238E27FC236}">
                <a16:creationId xmlns:a16="http://schemas.microsoft.com/office/drawing/2014/main" id="{C2EF9C2D-54D3-9A06-851E-87B8F53D29DA}"/>
              </a:ext>
            </a:extLst>
          </p:cNvPr>
          <p:cNvPicPr>
            <a:picLocks noChangeAspect="1"/>
          </p:cNvPicPr>
          <p:nvPr/>
        </p:nvPicPr>
        <p:blipFill rotWithShape="1">
          <a:blip r:embed="rId2"/>
          <a:srcRect l="35961" t="25755" r="40706" b="20456"/>
          <a:stretch/>
        </p:blipFill>
        <p:spPr>
          <a:xfrm>
            <a:off x="429845" y="1047262"/>
            <a:ext cx="2844801" cy="3688862"/>
          </a:xfrm>
          <a:prstGeom prst="rect">
            <a:avLst/>
          </a:prstGeom>
        </p:spPr>
      </p:pic>
      <p:pic>
        <p:nvPicPr>
          <p:cNvPr id="8" name="Picture 7">
            <a:extLst>
              <a:ext uri="{FF2B5EF4-FFF2-40B4-BE49-F238E27FC236}">
                <a16:creationId xmlns:a16="http://schemas.microsoft.com/office/drawing/2014/main" id="{3B1E601C-3CFB-C372-DA40-4AD91EA84D69}"/>
              </a:ext>
            </a:extLst>
          </p:cNvPr>
          <p:cNvPicPr>
            <a:picLocks noChangeAspect="1"/>
          </p:cNvPicPr>
          <p:nvPr/>
        </p:nvPicPr>
        <p:blipFill rotWithShape="1">
          <a:blip r:embed="rId3"/>
          <a:srcRect l="35513" t="24843" r="40577" b="39260"/>
          <a:stretch/>
        </p:blipFill>
        <p:spPr>
          <a:xfrm>
            <a:off x="3751384" y="1132253"/>
            <a:ext cx="2915140" cy="2461846"/>
          </a:xfrm>
          <a:prstGeom prst="rect">
            <a:avLst/>
          </a:prstGeom>
        </p:spPr>
      </p:pic>
      <p:pic>
        <p:nvPicPr>
          <p:cNvPr id="10" name="Picture 9">
            <a:extLst>
              <a:ext uri="{FF2B5EF4-FFF2-40B4-BE49-F238E27FC236}">
                <a16:creationId xmlns:a16="http://schemas.microsoft.com/office/drawing/2014/main" id="{6C5E0FFE-244F-2237-8126-842ABE832D05}"/>
              </a:ext>
            </a:extLst>
          </p:cNvPr>
          <p:cNvPicPr>
            <a:picLocks noChangeAspect="1"/>
          </p:cNvPicPr>
          <p:nvPr/>
        </p:nvPicPr>
        <p:blipFill rotWithShape="1">
          <a:blip r:embed="rId4"/>
          <a:srcRect l="35769" t="24273" r="40321" b="40969"/>
          <a:stretch/>
        </p:blipFill>
        <p:spPr>
          <a:xfrm>
            <a:off x="3501292" y="3741614"/>
            <a:ext cx="2915141" cy="2383693"/>
          </a:xfrm>
          <a:prstGeom prst="rect">
            <a:avLst/>
          </a:prstGeom>
        </p:spPr>
      </p:pic>
      <p:pic>
        <p:nvPicPr>
          <p:cNvPr id="12" name="Picture 11">
            <a:extLst>
              <a:ext uri="{FF2B5EF4-FFF2-40B4-BE49-F238E27FC236}">
                <a16:creationId xmlns:a16="http://schemas.microsoft.com/office/drawing/2014/main" id="{372E5C7A-9927-E5F0-4736-DC98B6D4E8CE}"/>
              </a:ext>
            </a:extLst>
          </p:cNvPr>
          <p:cNvPicPr>
            <a:picLocks noChangeAspect="1"/>
          </p:cNvPicPr>
          <p:nvPr/>
        </p:nvPicPr>
        <p:blipFill rotWithShape="1">
          <a:blip r:embed="rId5"/>
          <a:srcRect l="35705" t="40570" r="40384" b="18974"/>
          <a:stretch/>
        </p:blipFill>
        <p:spPr>
          <a:xfrm>
            <a:off x="6893171" y="1047262"/>
            <a:ext cx="2915140" cy="2774462"/>
          </a:xfrm>
          <a:prstGeom prst="rect">
            <a:avLst/>
          </a:prstGeom>
        </p:spPr>
      </p:pic>
      <p:pic>
        <p:nvPicPr>
          <p:cNvPr id="14" name="Picture 13">
            <a:extLst>
              <a:ext uri="{FF2B5EF4-FFF2-40B4-BE49-F238E27FC236}">
                <a16:creationId xmlns:a16="http://schemas.microsoft.com/office/drawing/2014/main" id="{18B40E50-3E14-4BF9-05C4-A76D149AD887}"/>
              </a:ext>
            </a:extLst>
          </p:cNvPr>
          <p:cNvPicPr>
            <a:picLocks noChangeAspect="1"/>
          </p:cNvPicPr>
          <p:nvPr/>
        </p:nvPicPr>
        <p:blipFill rotWithShape="1">
          <a:blip r:embed="rId6"/>
          <a:srcRect l="32514" t="41369" r="39423" b="24899"/>
          <a:stretch/>
        </p:blipFill>
        <p:spPr>
          <a:xfrm>
            <a:off x="7066848" y="3884248"/>
            <a:ext cx="3421398" cy="2313354"/>
          </a:xfrm>
          <a:prstGeom prst="rect">
            <a:avLst/>
          </a:prstGeom>
        </p:spPr>
      </p:pic>
    </p:spTree>
    <p:extLst>
      <p:ext uri="{BB962C8B-B14F-4D97-AF65-F5344CB8AC3E}">
        <p14:creationId xmlns:p14="http://schemas.microsoft.com/office/powerpoint/2010/main" val="321702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80D95-86FB-6B67-6591-D5111E912AC2}"/>
              </a:ext>
            </a:extLst>
          </p:cNvPr>
          <p:cNvSpPr>
            <a:spLocks noGrp="1"/>
          </p:cNvSpPr>
          <p:nvPr>
            <p:ph type="title"/>
          </p:nvPr>
        </p:nvSpPr>
        <p:spPr>
          <a:xfrm>
            <a:off x="933451" y="405511"/>
            <a:ext cx="8227860" cy="579227"/>
          </a:xfrm>
        </p:spPr>
        <p:txBody>
          <a:bodyPr/>
          <a:lstStyle/>
          <a:p>
            <a:r>
              <a:rPr lang="fr-FR" dirty="0"/>
              <a:t>LinkedIn Numbers</a:t>
            </a:r>
            <a:endParaRPr lang="en-GB" dirty="0"/>
          </a:p>
        </p:txBody>
      </p:sp>
      <p:pic>
        <p:nvPicPr>
          <p:cNvPr id="10" name="Picture 9">
            <a:extLst>
              <a:ext uri="{FF2B5EF4-FFF2-40B4-BE49-F238E27FC236}">
                <a16:creationId xmlns:a16="http://schemas.microsoft.com/office/drawing/2014/main" id="{99A2FE77-1314-2F98-F885-C7D10310A7D6}"/>
              </a:ext>
            </a:extLst>
          </p:cNvPr>
          <p:cNvPicPr>
            <a:picLocks noChangeAspect="1"/>
          </p:cNvPicPr>
          <p:nvPr/>
        </p:nvPicPr>
        <p:blipFill rotWithShape="1">
          <a:blip r:embed="rId2"/>
          <a:srcRect l="16731" t="30427" r="19167" b="15270"/>
          <a:stretch/>
        </p:blipFill>
        <p:spPr>
          <a:xfrm>
            <a:off x="4876798" y="1500553"/>
            <a:ext cx="6674340" cy="3180323"/>
          </a:xfrm>
          <a:prstGeom prst="rect">
            <a:avLst/>
          </a:prstGeom>
        </p:spPr>
      </p:pic>
      <p:sp>
        <p:nvSpPr>
          <p:cNvPr id="11" name="TextBox 10">
            <a:extLst>
              <a:ext uri="{FF2B5EF4-FFF2-40B4-BE49-F238E27FC236}">
                <a16:creationId xmlns:a16="http://schemas.microsoft.com/office/drawing/2014/main" id="{69B9680D-E56B-BEB4-0C0A-A89A2942A6CE}"/>
              </a:ext>
            </a:extLst>
          </p:cNvPr>
          <p:cNvSpPr txBox="1"/>
          <p:nvPr/>
        </p:nvSpPr>
        <p:spPr>
          <a:xfrm>
            <a:off x="640862" y="1500553"/>
            <a:ext cx="3954584" cy="3508653"/>
          </a:xfrm>
          <a:prstGeom prst="rect">
            <a:avLst/>
          </a:prstGeom>
          <a:noFill/>
        </p:spPr>
        <p:txBody>
          <a:bodyPr wrap="square" rtlCol="0">
            <a:spAutoFit/>
          </a:bodyPr>
          <a:lstStyle/>
          <a:p>
            <a:r>
              <a:rPr lang="fr-FR" sz="2400" dirty="0"/>
              <a:t>Analytics </a:t>
            </a:r>
            <a:r>
              <a:rPr lang="fr-FR" dirty="0"/>
              <a:t>(last 30 </a:t>
            </a:r>
            <a:r>
              <a:rPr lang="fr-FR" dirty="0" err="1"/>
              <a:t>days</a:t>
            </a:r>
            <a:r>
              <a:rPr lang="fr-FR" dirty="0"/>
              <a:t>)</a:t>
            </a:r>
          </a:p>
          <a:p>
            <a:r>
              <a:rPr lang="fr-FR" dirty="0"/>
              <a:t> </a:t>
            </a:r>
          </a:p>
          <a:p>
            <a:pPr>
              <a:lnSpc>
                <a:spcPct val="150000"/>
              </a:lnSpc>
            </a:pPr>
            <a:r>
              <a:rPr lang="en-GB" b="1" i="0" dirty="0">
                <a:effectLst/>
                <a:latin typeface="-apple-system"/>
              </a:rPr>
              <a:t>150 Page views		</a:t>
            </a:r>
            <a:r>
              <a:rPr lang="en-GB" i="0" dirty="0">
                <a:effectLst/>
                <a:latin typeface="-apple-system"/>
              </a:rPr>
              <a:t>+1150%</a:t>
            </a:r>
          </a:p>
          <a:p>
            <a:pPr>
              <a:lnSpc>
                <a:spcPct val="150000"/>
              </a:lnSpc>
            </a:pPr>
            <a:r>
              <a:rPr lang="en-GB" b="1" i="0" dirty="0">
                <a:effectLst/>
                <a:latin typeface="-apple-system"/>
              </a:rPr>
              <a:t>56 Unique visitors</a:t>
            </a:r>
            <a:r>
              <a:rPr lang="en-GB" b="0" i="0" dirty="0">
                <a:effectLst/>
                <a:latin typeface="-apple-system"/>
              </a:rPr>
              <a:t>		</a:t>
            </a:r>
            <a:r>
              <a:rPr lang="en-GB" i="0" dirty="0">
                <a:effectLst/>
                <a:latin typeface="-apple-system"/>
              </a:rPr>
              <a:t>+833.3%</a:t>
            </a:r>
          </a:p>
          <a:p>
            <a:pPr>
              <a:lnSpc>
                <a:spcPct val="150000"/>
              </a:lnSpc>
            </a:pPr>
            <a:r>
              <a:rPr lang="en-GB" b="1" dirty="0">
                <a:latin typeface="-apple-system"/>
              </a:rPr>
              <a:t>13 new followers		</a:t>
            </a:r>
            <a:r>
              <a:rPr lang="en-GB" dirty="0">
                <a:latin typeface="-apple-system"/>
              </a:rPr>
              <a:t>+550%</a:t>
            </a:r>
          </a:p>
          <a:p>
            <a:pPr>
              <a:lnSpc>
                <a:spcPct val="150000"/>
              </a:lnSpc>
            </a:pPr>
            <a:r>
              <a:rPr lang="en-GB" b="1" i="0" dirty="0">
                <a:effectLst/>
                <a:latin typeface="-apple-system"/>
              </a:rPr>
              <a:t>4 posts</a:t>
            </a:r>
          </a:p>
          <a:p>
            <a:pPr lvl="1">
              <a:lnSpc>
                <a:spcPct val="150000"/>
              </a:lnSpc>
            </a:pPr>
            <a:r>
              <a:rPr lang="en-GB" dirty="0">
                <a:latin typeface="-apple-system"/>
              </a:rPr>
              <a:t>-&gt; 1076 post impressions</a:t>
            </a:r>
          </a:p>
          <a:p>
            <a:pPr lvl="1">
              <a:lnSpc>
                <a:spcPct val="150000"/>
              </a:lnSpc>
            </a:pPr>
            <a:r>
              <a:rPr lang="en-GB" i="0" dirty="0">
                <a:effectLst/>
                <a:latin typeface="-apple-system"/>
              </a:rPr>
              <a:t>-&gt; 86 button clicks</a:t>
            </a:r>
          </a:p>
          <a:p>
            <a:endParaRPr lang="en-GB" dirty="0"/>
          </a:p>
        </p:txBody>
      </p:sp>
    </p:spTree>
    <p:extLst>
      <p:ext uri="{BB962C8B-B14F-4D97-AF65-F5344CB8AC3E}">
        <p14:creationId xmlns:p14="http://schemas.microsoft.com/office/powerpoint/2010/main" val="58630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830E71-F78F-7A11-337A-5B366910AB10}"/>
              </a:ext>
            </a:extLst>
          </p:cNvPr>
          <p:cNvSpPr>
            <a:spLocks noGrp="1"/>
          </p:cNvSpPr>
          <p:nvPr>
            <p:ph type="title"/>
          </p:nvPr>
        </p:nvSpPr>
        <p:spPr>
          <a:xfrm>
            <a:off x="933451" y="405512"/>
            <a:ext cx="8227860" cy="493258"/>
          </a:xfrm>
        </p:spPr>
        <p:txBody>
          <a:bodyPr>
            <a:normAutofit fontScale="90000"/>
          </a:bodyPr>
          <a:lstStyle/>
          <a:p>
            <a:r>
              <a:rPr lang="fr-FR" dirty="0"/>
              <a:t>LinkedIn </a:t>
            </a:r>
            <a:r>
              <a:rPr lang="fr-FR" dirty="0" err="1"/>
              <a:t>demographics</a:t>
            </a:r>
            <a:endParaRPr lang="en-GB" dirty="0"/>
          </a:p>
        </p:txBody>
      </p:sp>
      <p:pic>
        <p:nvPicPr>
          <p:cNvPr id="8" name="Picture 7">
            <a:extLst>
              <a:ext uri="{FF2B5EF4-FFF2-40B4-BE49-F238E27FC236}">
                <a16:creationId xmlns:a16="http://schemas.microsoft.com/office/drawing/2014/main" id="{755EEB97-AD99-859A-3309-B40AAFB086E4}"/>
              </a:ext>
            </a:extLst>
          </p:cNvPr>
          <p:cNvPicPr>
            <a:picLocks noChangeAspect="1"/>
          </p:cNvPicPr>
          <p:nvPr/>
        </p:nvPicPr>
        <p:blipFill rotWithShape="1">
          <a:blip r:embed="rId2"/>
          <a:srcRect l="21859" t="25641" r="23910" b="11795"/>
          <a:stretch/>
        </p:blipFill>
        <p:spPr>
          <a:xfrm>
            <a:off x="1633415" y="1219199"/>
            <a:ext cx="7527896" cy="4885123"/>
          </a:xfrm>
          <a:prstGeom prst="rect">
            <a:avLst/>
          </a:prstGeom>
        </p:spPr>
      </p:pic>
    </p:spTree>
    <p:extLst>
      <p:ext uri="{BB962C8B-B14F-4D97-AF65-F5344CB8AC3E}">
        <p14:creationId xmlns:p14="http://schemas.microsoft.com/office/powerpoint/2010/main" val="225471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D0948-933A-E257-D545-2FDD6D6AB1FC}"/>
              </a:ext>
            </a:extLst>
          </p:cNvPr>
          <p:cNvSpPr>
            <a:spLocks noGrp="1"/>
          </p:cNvSpPr>
          <p:nvPr>
            <p:ph type="title"/>
          </p:nvPr>
        </p:nvSpPr>
        <p:spPr>
          <a:xfrm>
            <a:off x="933451" y="405512"/>
            <a:ext cx="8227860" cy="610488"/>
          </a:xfrm>
        </p:spPr>
        <p:txBody>
          <a:bodyPr>
            <a:normAutofit/>
          </a:bodyPr>
          <a:lstStyle/>
          <a:p>
            <a:r>
              <a:rPr lang="fr-FR" dirty="0"/>
              <a:t>Group Picture</a:t>
            </a:r>
            <a:endParaRPr lang="en-GB" dirty="0"/>
          </a:p>
        </p:txBody>
      </p:sp>
      <p:pic>
        <p:nvPicPr>
          <p:cNvPr id="6" name="Picture 5" descr="A group of people standing in front of a screen&#10;&#10;Description automatically generated with medium confidence">
            <a:extLst>
              <a:ext uri="{FF2B5EF4-FFF2-40B4-BE49-F238E27FC236}">
                <a16:creationId xmlns:a16="http://schemas.microsoft.com/office/drawing/2014/main" id="{B3E803C0-52D4-48E2-9802-9D4054FC4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4578"/>
            <a:ext cx="12192000" cy="4528844"/>
          </a:xfrm>
          <a:prstGeom prst="rect">
            <a:avLst/>
          </a:prstGeom>
        </p:spPr>
      </p:pic>
    </p:spTree>
    <p:extLst>
      <p:ext uri="{BB962C8B-B14F-4D97-AF65-F5344CB8AC3E}">
        <p14:creationId xmlns:p14="http://schemas.microsoft.com/office/powerpoint/2010/main" val="336669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CB8AF-CBAF-683A-5FF5-027A3D9083F7}"/>
              </a:ext>
            </a:extLst>
          </p:cNvPr>
          <p:cNvSpPr>
            <a:spLocks noGrp="1"/>
          </p:cNvSpPr>
          <p:nvPr>
            <p:ph type="title"/>
          </p:nvPr>
        </p:nvSpPr>
        <p:spPr/>
        <p:txBody>
          <a:bodyPr/>
          <a:lstStyle/>
          <a:p>
            <a:r>
              <a:rPr lang="fr-FR" dirty="0"/>
              <a:t>UCAAT </a:t>
            </a:r>
            <a:r>
              <a:rPr lang="fr-FR" dirty="0" err="1"/>
              <a:t>Opening</a:t>
            </a:r>
            <a:endParaRPr lang="en-GB" dirty="0"/>
          </a:p>
        </p:txBody>
      </p:sp>
      <p:pic>
        <p:nvPicPr>
          <p:cNvPr id="6" name="Picture 5" descr="Graphical user interface&#10;&#10;Description automatically generated">
            <a:extLst>
              <a:ext uri="{FF2B5EF4-FFF2-40B4-BE49-F238E27FC236}">
                <a16:creationId xmlns:a16="http://schemas.microsoft.com/office/drawing/2014/main" id="{A4881027-BFA7-C1D0-1C80-693AB6B17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1104899"/>
            <a:ext cx="6677025" cy="5007769"/>
          </a:xfrm>
          <a:prstGeom prst="rect">
            <a:avLst/>
          </a:prstGeom>
        </p:spPr>
      </p:pic>
    </p:spTree>
    <p:extLst>
      <p:ext uri="{BB962C8B-B14F-4D97-AF65-F5344CB8AC3E}">
        <p14:creationId xmlns:p14="http://schemas.microsoft.com/office/powerpoint/2010/main" val="284339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2EFD0B5-1D37-F940-9449-6174F82528ED}"/>
              </a:ext>
            </a:extLst>
          </p:cNvPr>
          <p:cNvSpPr>
            <a:spLocks noGrp="1"/>
          </p:cNvSpPr>
          <p:nvPr>
            <p:ph type="title"/>
          </p:nvPr>
        </p:nvSpPr>
        <p:spPr>
          <a:xfrm>
            <a:off x="914401" y="405511"/>
            <a:ext cx="8246910" cy="1012147"/>
          </a:xfrm>
        </p:spPr>
        <p:txBody>
          <a:bodyPr/>
          <a:lstStyle/>
          <a:p>
            <a:r>
              <a:rPr lang="en-US" dirty="0"/>
              <a:t>UCAAT Summary</a:t>
            </a:r>
          </a:p>
        </p:txBody>
      </p:sp>
      <p:sp>
        <p:nvSpPr>
          <p:cNvPr id="5" name="Espace réservé du texte 4">
            <a:extLst>
              <a:ext uri="{FF2B5EF4-FFF2-40B4-BE49-F238E27FC236}">
                <a16:creationId xmlns:a16="http://schemas.microsoft.com/office/drawing/2014/main" id="{D7F09110-32B4-2840-9133-87945A18CE4E}"/>
              </a:ext>
            </a:extLst>
          </p:cNvPr>
          <p:cNvSpPr>
            <a:spLocks noGrp="1"/>
          </p:cNvSpPr>
          <p:nvPr>
            <p:ph type="body" sz="quarter" idx="15"/>
          </p:nvPr>
        </p:nvSpPr>
        <p:spPr>
          <a:xfrm>
            <a:off x="492370" y="2056866"/>
            <a:ext cx="4063999" cy="2616734"/>
          </a:xfrm>
        </p:spPr>
        <p:txBody>
          <a:bodyPr/>
          <a:lstStyle/>
          <a:p>
            <a:r>
              <a:rPr lang="en-US" dirty="0">
                <a:solidFill>
                  <a:srgbClr val="004A8D"/>
                </a:solidFill>
              </a:rPr>
              <a:t>3 days program</a:t>
            </a:r>
          </a:p>
          <a:p>
            <a:r>
              <a:rPr lang="en-US" dirty="0">
                <a:solidFill>
                  <a:srgbClr val="004A8D"/>
                </a:solidFill>
              </a:rPr>
              <a:t>2 keynote speakers</a:t>
            </a:r>
          </a:p>
          <a:p>
            <a:r>
              <a:rPr lang="en-US" dirty="0">
                <a:solidFill>
                  <a:srgbClr val="004A8D"/>
                </a:solidFill>
              </a:rPr>
              <a:t>25 international speakers</a:t>
            </a:r>
          </a:p>
          <a:p>
            <a:r>
              <a:rPr lang="en-US" dirty="0">
                <a:solidFill>
                  <a:srgbClr val="004A8D"/>
                </a:solidFill>
              </a:rPr>
              <a:t>5 exhibition stands</a:t>
            </a:r>
          </a:p>
          <a:p>
            <a:r>
              <a:rPr lang="en-US" dirty="0">
                <a:solidFill>
                  <a:srgbClr val="004A8D"/>
                </a:solidFill>
              </a:rPr>
              <a:t>84 participants</a:t>
            </a:r>
          </a:p>
          <a:p>
            <a:r>
              <a:rPr lang="en-US" dirty="0">
                <a:solidFill>
                  <a:srgbClr val="004A8D"/>
                </a:solidFill>
              </a:rPr>
              <a:t>2 tutorials</a:t>
            </a:r>
          </a:p>
          <a:p>
            <a:endParaRPr lang="en-US" dirty="0">
              <a:solidFill>
                <a:srgbClr val="004A8D"/>
              </a:solidFill>
            </a:endParaRP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8EE41C82-A666-7E47-14DC-03A9B9FD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507" y="1581020"/>
            <a:ext cx="6788954" cy="3967903"/>
          </a:xfrm>
          <a:prstGeom prst="rect">
            <a:avLst/>
          </a:prstGeom>
        </p:spPr>
      </p:pic>
    </p:spTree>
    <p:extLst>
      <p:ext uri="{BB962C8B-B14F-4D97-AF65-F5344CB8AC3E}">
        <p14:creationId xmlns:p14="http://schemas.microsoft.com/office/powerpoint/2010/main" val="206439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587FE0-121D-1873-4FEF-0A77022F64F4}"/>
              </a:ext>
            </a:extLst>
          </p:cNvPr>
          <p:cNvSpPr>
            <a:spLocks noGrp="1"/>
          </p:cNvSpPr>
          <p:nvPr>
            <p:ph type="body" sz="quarter" idx="15"/>
          </p:nvPr>
        </p:nvSpPr>
        <p:spPr>
          <a:xfrm>
            <a:off x="5857143" y="1135692"/>
            <a:ext cx="4935903" cy="4832092"/>
          </a:xfrm>
        </p:spPr>
        <p:txBody>
          <a:bodyPr/>
          <a:lstStyle/>
          <a:p>
            <a:pPr algn="l">
              <a:spcBef>
                <a:spcPts val="0"/>
              </a:spcBef>
            </a:pPr>
            <a:r>
              <a:rPr lang="en-GB" sz="1400" b="1" i="0" dirty="0">
                <a:solidFill>
                  <a:srgbClr val="3E484F"/>
                </a:solidFill>
                <a:effectLst/>
                <a:latin typeface="Rubik"/>
              </a:rPr>
              <a:t>Program Committee Members: </a:t>
            </a:r>
            <a:endParaRPr lang="en-GB" sz="1400" b="0" i="0" dirty="0">
              <a:solidFill>
                <a:srgbClr val="3E484F"/>
              </a:solidFill>
              <a:effectLst/>
              <a:latin typeface="Rubik"/>
            </a:endParaRPr>
          </a:p>
          <a:p>
            <a:pPr algn="l">
              <a:spcBef>
                <a:spcPts val="0"/>
              </a:spcBef>
            </a:pPr>
            <a:r>
              <a:rPr lang="en-GB" sz="1400" b="0" i="0" dirty="0">
                <a:solidFill>
                  <a:srgbClr val="3E484F"/>
                </a:solidFill>
                <a:effectLst/>
                <a:latin typeface="Rubik"/>
              </a:rPr>
              <a:t>Jorge Asensio, ARHS Developments</a:t>
            </a:r>
          </a:p>
          <a:p>
            <a:pPr algn="l">
              <a:spcBef>
                <a:spcPts val="0"/>
              </a:spcBef>
            </a:pPr>
            <a:r>
              <a:rPr lang="en-GB" sz="1400" b="0" i="0" dirty="0">
                <a:solidFill>
                  <a:srgbClr val="3E484F"/>
                </a:solidFill>
                <a:effectLst/>
                <a:latin typeface="Rubik"/>
              </a:rPr>
              <a:t>Sergio Borghese, </a:t>
            </a:r>
            <a:r>
              <a:rPr lang="en-GB" sz="1400" b="0" i="0" dirty="0" err="1">
                <a:solidFill>
                  <a:srgbClr val="3E484F"/>
                </a:solidFill>
                <a:effectLst/>
                <a:latin typeface="Rubik"/>
              </a:rPr>
              <a:t>NetResults</a:t>
            </a:r>
            <a:r>
              <a:rPr lang="en-GB" sz="1400" b="0" i="0" dirty="0">
                <a:solidFill>
                  <a:srgbClr val="3E484F"/>
                </a:solidFill>
                <a:effectLst/>
                <a:latin typeface="Rubik"/>
              </a:rPr>
              <a:t> </a:t>
            </a:r>
            <a:r>
              <a:rPr lang="en-GB" sz="1400" b="0" i="0" dirty="0" err="1">
                <a:solidFill>
                  <a:srgbClr val="3E484F"/>
                </a:solidFill>
                <a:effectLst/>
                <a:latin typeface="Rubik"/>
              </a:rPr>
              <a:t>Srl</a:t>
            </a:r>
            <a:endParaRPr lang="en-GB" sz="1400" b="0" i="0" dirty="0">
              <a:solidFill>
                <a:srgbClr val="3E484F"/>
              </a:solidFill>
              <a:effectLst/>
              <a:latin typeface="Rubik"/>
            </a:endParaRPr>
          </a:p>
          <a:p>
            <a:pPr algn="l">
              <a:spcBef>
                <a:spcPts val="0"/>
              </a:spcBef>
            </a:pPr>
            <a:r>
              <a:rPr lang="en-GB" sz="1400" b="0" i="0" dirty="0">
                <a:solidFill>
                  <a:srgbClr val="3E484F"/>
                </a:solidFill>
                <a:effectLst/>
                <a:latin typeface="Rubik"/>
              </a:rPr>
              <a:t>Carlos Cárdenas, </a:t>
            </a:r>
            <a:r>
              <a:rPr lang="en-GB" sz="1400" b="0" i="0" dirty="0" err="1">
                <a:solidFill>
                  <a:srgbClr val="3E484F"/>
                </a:solidFill>
                <a:effectLst/>
                <a:latin typeface="Rubik"/>
              </a:rPr>
              <a:t>Dekra</a:t>
            </a:r>
            <a:endParaRPr lang="en-GB" sz="1400" b="0" i="0" dirty="0">
              <a:solidFill>
                <a:srgbClr val="3E484F"/>
              </a:solidFill>
              <a:effectLst/>
              <a:latin typeface="Rubik"/>
            </a:endParaRPr>
          </a:p>
          <a:p>
            <a:pPr algn="l">
              <a:spcBef>
                <a:spcPts val="0"/>
              </a:spcBef>
            </a:pPr>
            <a:r>
              <a:rPr lang="en-GB" sz="1400" b="0" i="0" dirty="0" err="1">
                <a:solidFill>
                  <a:srgbClr val="3E484F"/>
                </a:solidFill>
                <a:effectLst/>
                <a:latin typeface="Rubik"/>
              </a:rPr>
              <a:t>Rémi</a:t>
            </a:r>
            <a:r>
              <a:rPr lang="en-GB" sz="1400" b="0" i="0" dirty="0">
                <a:solidFill>
                  <a:srgbClr val="3E484F"/>
                </a:solidFill>
                <a:effectLst/>
                <a:latin typeface="Rubik"/>
              </a:rPr>
              <a:t> Caudwell, Sogeti</a:t>
            </a:r>
          </a:p>
          <a:p>
            <a:pPr algn="l">
              <a:spcBef>
                <a:spcPts val="0"/>
              </a:spcBef>
            </a:pPr>
            <a:r>
              <a:rPr lang="en-GB" sz="1400" b="0" i="0" dirty="0">
                <a:solidFill>
                  <a:srgbClr val="3E484F"/>
                </a:solidFill>
                <a:effectLst/>
                <a:latin typeface="Rubik"/>
              </a:rPr>
              <a:t>Tibor Csöndes, Ericsson Hungary</a:t>
            </a:r>
          </a:p>
          <a:p>
            <a:pPr algn="l">
              <a:spcBef>
                <a:spcPts val="0"/>
              </a:spcBef>
            </a:pPr>
            <a:r>
              <a:rPr lang="en-GB" sz="1400" b="0" i="0" dirty="0">
                <a:solidFill>
                  <a:srgbClr val="3E484F"/>
                </a:solidFill>
                <a:effectLst/>
                <a:latin typeface="Rubik"/>
              </a:rPr>
              <a:t>Zhen Ru Dai, Hamburg University of Applied Sciences (HAW)</a:t>
            </a:r>
          </a:p>
          <a:p>
            <a:pPr algn="l">
              <a:spcBef>
                <a:spcPts val="0"/>
              </a:spcBef>
            </a:pPr>
            <a:r>
              <a:rPr lang="en-GB" sz="1400" b="0" i="0" dirty="0">
                <a:solidFill>
                  <a:srgbClr val="3E484F"/>
                </a:solidFill>
                <a:effectLst/>
                <a:latin typeface="Rubik"/>
              </a:rPr>
              <a:t>Alexis </a:t>
            </a:r>
            <a:r>
              <a:rPr lang="en-GB" sz="1400" b="0" i="0" dirty="0" err="1">
                <a:solidFill>
                  <a:srgbClr val="3E484F"/>
                </a:solidFill>
                <a:effectLst/>
                <a:latin typeface="Rubik"/>
              </a:rPr>
              <a:t>Despeyroux</a:t>
            </a:r>
            <a:r>
              <a:rPr lang="en-GB" sz="1400" b="0" i="0" dirty="0">
                <a:solidFill>
                  <a:srgbClr val="3E484F"/>
                </a:solidFill>
                <a:effectLst/>
                <a:latin typeface="Rubik"/>
              </a:rPr>
              <a:t>, Testing Solutions and Services</a:t>
            </a:r>
          </a:p>
          <a:p>
            <a:pPr algn="l">
              <a:spcBef>
                <a:spcPts val="0"/>
              </a:spcBef>
            </a:pPr>
            <a:r>
              <a:rPr lang="en-GB" sz="1400" b="0" i="0" dirty="0">
                <a:solidFill>
                  <a:srgbClr val="3E484F"/>
                </a:solidFill>
                <a:effectLst/>
                <a:latin typeface="Rubik"/>
              </a:rPr>
              <a:t>Muslim Elkotob, Vodafone</a:t>
            </a:r>
          </a:p>
          <a:p>
            <a:pPr algn="l">
              <a:spcBef>
                <a:spcPts val="0"/>
              </a:spcBef>
            </a:pPr>
            <a:r>
              <a:rPr lang="en-GB" sz="1400" b="0" i="0" dirty="0">
                <a:solidFill>
                  <a:srgbClr val="3E484F"/>
                </a:solidFill>
                <a:effectLst/>
                <a:latin typeface="Rubik"/>
              </a:rPr>
              <a:t>Baris </a:t>
            </a:r>
            <a:r>
              <a:rPr lang="en-GB" sz="1400" b="0" i="0" dirty="0" err="1">
                <a:solidFill>
                  <a:srgbClr val="3E484F"/>
                </a:solidFill>
                <a:effectLst/>
                <a:latin typeface="Rubik"/>
              </a:rPr>
              <a:t>Güldali</a:t>
            </a:r>
            <a:r>
              <a:rPr lang="en-GB" sz="1400" b="0" i="0" dirty="0">
                <a:solidFill>
                  <a:srgbClr val="3E484F"/>
                </a:solidFill>
                <a:effectLst/>
                <a:latin typeface="Rubik"/>
              </a:rPr>
              <a:t>, S&amp;N Invent</a:t>
            </a:r>
          </a:p>
          <a:p>
            <a:pPr algn="l">
              <a:spcBef>
                <a:spcPts val="0"/>
              </a:spcBef>
            </a:pPr>
            <a:r>
              <a:rPr lang="en-GB" sz="1400" b="0" i="0" dirty="0">
                <a:solidFill>
                  <a:srgbClr val="3E484F"/>
                </a:solidFill>
                <a:effectLst/>
                <a:latin typeface="Rubik"/>
              </a:rPr>
              <a:t>Raquel Jimenez, MTP</a:t>
            </a:r>
          </a:p>
          <a:p>
            <a:pPr algn="l">
              <a:spcBef>
                <a:spcPts val="0"/>
              </a:spcBef>
            </a:pPr>
            <a:r>
              <a:rPr lang="en-GB" sz="1400" b="0" i="0" dirty="0">
                <a:solidFill>
                  <a:srgbClr val="3E484F"/>
                </a:solidFill>
                <a:effectLst/>
                <a:latin typeface="Rubik"/>
              </a:rPr>
              <a:t>Martti Käärik </a:t>
            </a:r>
            <a:r>
              <a:rPr lang="en-GB" sz="1400" b="0" i="0" dirty="0" err="1">
                <a:solidFill>
                  <a:srgbClr val="3E484F"/>
                </a:solidFill>
                <a:effectLst/>
                <a:latin typeface="Rubik"/>
              </a:rPr>
              <a:t>Elvior</a:t>
            </a:r>
            <a:r>
              <a:rPr lang="en-GB" sz="1400" b="0" i="0" dirty="0">
                <a:solidFill>
                  <a:srgbClr val="3E484F"/>
                </a:solidFill>
                <a:effectLst/>
                <a:latin typeface="Rubik"/>
              </a:rPr>
              <a:t>, LLC</a:t>
            </a:r>
          </a:p>
          <a:p>
            <a:pPr algn="l">
              <a:spcBef>
                <a:spcPts val="0"/>
              </a:spcBef>
            </a:pPr>
            <a:r>
              <a:rPr lang="en-GB" sz="1400" b="0" i="0" dirty="0">
                <a:solidFill>
                  <a:srgbClr val="3E484F"/>
                </a:solidFill>
                <a:effectLst/>
                <a:latin typeface="Rubik"/>
              </a:rPr>
              <a:t>Philip Makedonski, University of Göttingen</a:t>
            </a:r>
          </a:p>
          <a:p>
            <a:pPr algn="l">
              <a:spcBef>
                <a:spcPts val="0"/>
              </a:spcBef>
            </a:pPr>
            <a:r>
              <a:rPr lang="en-GB" sz="1400" b="0" i="0" dirty="0">
                <a:solidFill>
                  <a:srgbClr val="3E484F"/>
                </a:solidFill>
                <a:effectLst/>
                <a:latin typeface="Rubik"/>
              </a:rPr>
              <a:t>Ultan Mulligan, ETSI</a:t>
            </a:r>
          </a:p>
          <a:p>
            <a:pPr algn="l">
              <a:spcBef>
                <a:spcPts val="0"/>
              </a:spcBef>
            </a:pPr>
            <a:r>
              <a:rPr lang="en-GB" sz="1400" b="0" i="0" dirty="0" err="1">
                <a:solidFill>
                  <a:srgbClr val="3E484F"/>
                </a:solidFill>
                <a:effectLst/>
                <a:latin typeface="Rubik"/>
              </a:rPr>
              <a:t>Dejan</a:t>
            </a:r>
            <a:r>
              <a:rPr lang="en-GB" sz="1400" b="0" i="0" dirty="0">
                <a:solidFill>
                  <a:srgbClr val="3E484F"/>
                </a:solidFill>
                <a:effectLst/>
                <a:latin typeface="Rubik"/>
              </a:rPr>
              <a:t> </a:t>
            </a:r>
            <a:r>
              <a:rPr lang="en-GB" sz="1400" b="0" i="0" dirty="0" err="1">
                <a:solidFill>
                  <a:srgbClr val="3E484F"/>
                </a:solidFill>
                <a:effectLst/>
                <a:latin typeface="Rubik"/>
              </a:rPr>
              <a:t>Ničković</a:t>
            </a:r>
            <a:r>
              <a:rPr lang="en-GB" sz="1400" b="0" i="0" dirty="0">
                <a:solidFill>
                  <a:srgbClr val="3E484F"/>
                </a:solidFill>
                <a:effectLst/>
                <a:latin typeface="Rubik"/>
              </a:rPr>
              <a:t> , AIT</a:t>
            </a:r>
          </a:p>
          <a:p>
            <a:pPr algn="l">
              <a:spcBef>
                <a:spcPts val="0"/>
              </a:spcBef>
            </a:pPr>
            <a:r>
              <a:rPr lang="en-GB" sz="1400" b="0" i="0" dirty="0">
                <a:solidFill>
                  <a:srgbClr val="3E484F"/>
                </a:solidFill>
                <a:effectLst/>
                <a:latin typeface="Rubik"/>
              </a:rPr>
              <a:t>Jorge Pascal, Audi</a:t>
            </a:r>
          </a:p>
          <a:p>
            <a:pPr algn="l">
              <a:spcBef>
                <a:spcPts val="0"/>
              </a:spcBef>
            </a:pPr>
            <a:r>
              <a:rPr lang="en-GB" sz="1400" b="0" i="0" dirty="0">
                <a:solidFill>
                  <a:srgbClr val="3E484F"/>
                </a:solidFill>
                <a:effectLst/>
                <a:latin typeface="Rubik"/>
              </a:rPr>
              <a:t>Axel Rennoch, Fraunhofer FOKUS</a:t>
            </a:r>
          </a:p>
          <a:p>
            <a:pPr algn="l">
              <a:spcBef>
                <a:spcPts val="0"/>
              </a:spcBef>
            </a:pPr>
            <a:r>
              <a:rPr lang="en-GB" sz="1400" b="0" i="0" dirty="0">
                <a:solidFill>
                  <a:srgbClr val="3E484F"/>
                </a:solidFill>
                <a:effectLst/>
                <a:latin typeface="Rubik"/>
              </a:rPr>
              <a:t>Stephan Schulz, </a:t>
            </a:r>
            <a:r>
              <a:rPr lang="en-GB" sz="1400" b="0" i="0" dirty="0" err="1">
                <a:solidFill>
                  <a:srgbClr val="3E484F"/>
                </a:solidFill>
                <a:effectLst/>
                <a:latin typeface="Rubik"/>
              </a:rPr>
              <a:t>Giesecke</a:t>
            </a:r>
            <a:r>
              <a:rPr lang="en-GB" sz="1400" b="0" i="0" dirty="0">
                <a:solidFill>
                  <a:srgbClr val="3E484F"/>
                </a:solidFill>
                <a:effectLst/>
                <a:latin typeface="Rubik"/>
              </a:rPr>
              <a:t> + </a:t>
            </a:r>
            <a:r>
              <a:rPr lang="en-GB" sz="1400" b="0" i="0" dirty="0" err="1">
                <a:solidFill>
                  <a:srgbClr val="3E484F"/>
                </a:solidFill>
                <a:effectLst/>
                <a:latin typeface="Rubik"/>
              </a:rPr>
              <a:t>Devrient</a:t>
            </a:r>
            <a:endParaRPr lang="en-GB" sz="1400" b="0" i="0" dirty="0">
              <a:solidFill>
                <a:srgbClr val="3E484F"/>
              </a:solidFill>
              <a:effectLst/>
              <a:latin typeface="Rubik"/>
            </a:endParaRPr>
          </a:p>
          <a:p>
            <a:pPr algn="l">
              <a:spcBef>
                <a:spcPts val="0"/>
              </a:spcBef>
            </a:pPr>
            <a:r>
              <a:rPr lang="en-GB" sz="1400" b="0" i="0" dirty="0">
                <a:solidFill>
                  <a:srgbClr val="3E484F"/>
                </a:solidFill>
                <a:effectLst/>
                <a:latin typeface="Rubik"/>
              </a:rPr>
              <a:t>Matthias Simon, Nokia</a:t>
            </a:r>
          </a:p>
          <a:p>
            <a:pPr algn="l">
              <a:spcBef>
                <a:spcPts val="0"/>
              </a:spcBef>
            </a:pPr>
            <a:r>
              <a:rPr lang="en-GB" sz="1400" b="0" i="0" dirty="0">
                <a:solidFill>
                  <a:srgbClr val="3E484F"/>
                </a:solidFill>
                <a:effectLst/>
                <a:latin typeface="Rubik"/>
              </a:rPr>
              <a:t>Szilard Szell, </a:t>
            </a:r>
            <a:r>
              <a:rPr lang="en-GB" sz="1400" b="0" i="0" dirty="0" err="1">
                <a:solidFill>
                  <a:srgbClr val="3E484F"/>
                </a:solidFill>
                <a:effectLst/>
                <a:latin typeface="Rubik"/>
              </a:rPr>
              <a:t>Eficode</a:t>
            </a:r>
            <a:r>
              <a:rPr lang="en-GB" sz="1400" b="0" i="0" dirty="0">
                <a:solidFill>
                  <a:srgbClr val="3E484F"/>
                </a:solidFill>
                <a:effectLst/>
                <a:latin typeface="Rubik"/>
              </a:rPr>
              <a:t> Oy</a:t>
            </a:r>
          </a:p>
          <a:p>
            <a:pPr algn="l">
              <a:spcBef>
                <a:spcPts val="0"/>
              </a:spcBef>
            </a:pPr>
            <a:r>
              <a:rPr lang="en-GB" sz="1400" b="0" i="0" dirty="0">
                <a:solidFill>
                  <a:srgbClr val="3E484F"/>
                </a:solidFill>
                <a:effectLst/>
                <a:latin typeface="Rubik"/>
              </a:rPr>
              <a:t>Dirk </a:t>
            </a:r>
            <a:r>
              <a:rPr lang="en-GB" sz="1400" b="0" i="0" dirty="0" err="1">
                <a:solidFill>
                  <a:srgbClr val="3E484F"/>
                </a:solidFill>
                <a:effectLst/>
                <a:latin typeface="Rubik"/>
              </a:rPr>
              <a:t>Tepelmann</a:t>
            </a:r>
            <a:r>
              <a:rPr lang="en-GB" sz="1400" b="0" i="0" dirty="0">
                <a:solidFill>
                  <a:srgbClr val="3E484F"/>
                </a:solidFill>
                <a:effectLst/>
                <a:latin typeface="Rubik"/>
              </a:rPr>
              <a:t>, Spirent</a:t>
            </a:r>
          </a:p>
          <a:p>
            <a:pPr algn="l">
              <a:spcBef>
                <a:spcPts val="0"/>
              </a:spcBef>
            </a:pPr>
            <a:r>
              <a:rPr lang="en-GB" sz="1400" b="0" i="0" dirty="0">
                <a:solidFill>
                  <a:srgbClr val="3E484F"/>
                </a:solidFill>
                <a:effectLst/>
                <a:latin typeface="Rubik"/>
              </a:rPr>
              <a:t>Peter </a:t>
            </a:r>
            <a:r>
              <a:rPr lang="en-GB" sz="1400" b="0" i="0" dirty="0" err="1">
                <a:solidFill>
                  <a:srgbClr val="3E484F"/>
                </a:solidFill>
                <a:effectLst/>
                <a:latin typeface="Rubik"/>
              </a:rPr>
              <a:t>Zimmerer</a:t>
            </a:r>
            <a:r>
              <a:rPr lang="en-GB" sz="1400" b="0" i="0" dirty="0">
                <a:solidFill>
                  <a:srgbClr val="3E484F"/>
                </a:solidFill>
                <a:effectLst/>
                <a:latin typeface="Rubik"/>
              </a:rPr>
              <a:t>, Siemens AG</a:t>
            </a:r>
          </a:p>
        </p:txBody>
      </p:sp>
      <p:sp>
        <p:nvSpPr>
          <p:cNvPr id="4" name="Title 3">
            <a:extLst>
              <a:ext uri="{FF2B5EF4-FFF2-40B4-BE49-F238E27FC236}">
                <a16:creationId xmlns:a16="http://schemas.microsoft.com/office/drawing/2014/main" id="{194454C7-1ECA-E399-5400-1679DF9756F6}"/>
              </a:ext>
            </a:extLst>
          </p:cNvPr>
          <p:cNvSpPr>
            <a:spLocks noGrp="1"/>
          </p:cNvSpPr>
          <p:nvPr>
            <p:ph type="title"/>
          </p:nvPr>
        </p:nvSpPr>
        <p:spPr>
          <a:xfrm>
            <a:off x="933451" y="405511"/>
            <a:ext cx="8227860" cy="563597"/>
          </a:xfrm>
        </p:spPr>
        <p:txBody>
          <a:bodyPr/>
          <a:lstStyle/>
          <a:p>
            <a:r>
              <a:rPr lang="fr-FR" dirty="0"/>
              <a:t>Program </a:t>
            </a:r>
            <a:r>
              <a:rPr lang="fr-FR" dirty="0" err="1"/>
              <a:t>Committee</a:t>
            </a:r>
            <a:endParaRPr lang="en-GB" dirty="0"/>
          </a:p>
        </p:txBody>
      </p:sp>
      <p:sp>
        <p:nvSpPr>
          <p:cNvPr id="5" name="TextBox 4">
            <a:extLst>
              <a:ext uri="{FF2B5EF4-FFF2-40B4-BE49-F238E27FC236}">
                <a16:creationId xmlns:a16="http://schemas.microsoft.com/office/drawing/2014/main" id="{52913526-61C2-EB53-AED2-DE5CB8EBC61A}"/>
              </a:ext>
            </a:extLst>
          </p:cNvPr>
          <p:cNvSpPr txBox="1"/>
          <p:nvPr/>
        </p:nvSpPr>
        <p:spPr>
          <a:xfrm>
            <a:off x="1070708" y="1135692"/>
            <a:ext cx="4392246" cy="523220"/>
          </a:xfrm>
          <a:prstGeom prst="rect">
            <a:avLst/>
          </a:prstGeom>
          <a:noFill/>
        </p:spPr>
        <p:txBody>
          <a:bodyPr wrap="square" rtlCol="0">
            <a:spAutoFit/>
          </a:bodyPr>
          <a:lstStyle/>
          <a:p>
            <a:pPr algn="l">
              <a:spcBef>
                <a:spcPts val="0"/>
              </a:spcBef>
            </a:pPr>
            <a:r>
              <a:rPr lang="en-GB" sz="1400" b="1" dirty="0">
                <a:solidFill>
                  <a:srgbClr val="3E484F"/>
                </a:solidFill>
                <a:latin typeface="Rubik"/>
                <a:cs typeface="Poppins Medium" pitchFamily="2" charset="77"/>
              </a:rPr>
              <a:t>Program Committee Chair:</a:t>
            </a:r>
          </a:p>
          <a:p>
            <a:pPr algn="l">
              <a:spcBef>
                <a:spcPts val="0"/>
              </a:spcBef>
            </a:pPr>
            <a:r>
              <a:rPr lang="en-GB" sz="1400" dirty="0">
                <a:solidFill>
                  <a:srgbClr val="3E484F"/>
                </a:solidFill>
                <a:latin typeface="Rubik"/>
                <a:cs typeface="Poppins Medium" pitchFamily="2" charset="77"/>
              </a:rPr>
              <a:t>Andreas Ulrich, Siemens AG</a:t>
            </a:r>
          </a:p>
        </p:txBody>
      </p:sp>
    </p:spTree>
    <p:extLst>
      <p:ext uri="{BB962C8B-B14F-4D97-AF65-F5344CB8AC3E}">
        <p14:creationId xmlns:p14="http://schemas.microsoft.com/office/powerpoint/2010/main" val="323793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C4963-73F2-B659-F510-3B4D14102305}"/>
              </a:ext>
            </a:extLst>
          </p:cNvPr>
          <p:cNvSpPr>
            <a:spLocks noGrp="1"/>
          </p:cNvSpPr>
          <p:nvPr>
            <p:ph type="body" sz="quarter" idx="15"/>
          </p:nvPr>
        </p:nvSpPr>
        <p:spPr>
          <a:xfrm>
            <a:off x="933451" y="1356102"/>
            <a:ext cx="10237016" cy="1569660"/>
          </a:xfrm>
        </p:spPr>
        <p:txBody>
          <a:bodyPr/>
          <a:lstStyle/>
          <a:p>
            <a:pPr algn="ctr"/>
            <a:r>
              <a:rPr lang="en-GB" sz="2400" b="1" dirty="0" err="1">
                <a:solidFill>
                  <a:srgbClr val="004A8D"/>
                </a:solidFill>
                <a:effectLst/>
                <a:latin typeface="Calibri" panose="020F0502020204030204" pitchFamily="34" charset="0"/>
                <a:ea typeface="Calibri" panose="020F0502020204030204" pitchFamily="34" charset="0"/>
              </a:rPr>
              <a:t>Shreyasi</a:t>
            </a:r>
            <a:r>
              <a:rPr lang="en-GB" sz="2400" b="1" dirty="0">
                <a:solidFill>
                  <a:srgbClr val="004A8D"/>
                </a:solidFill>
                <a:effectLst/>
                <a:latin typeface="Calibri" panose="020F0502020204030204" pitchFamily="34" charset="0"/>
                <a:ea typeface="Calibri" panose="020F0502020204030204" pitchFamily="34" charset="0"/>
              </a:rPr>
              <a:t> </a:t>
            </a:r>
            <a:r>
              <a:rPr lang="en-GB" sz="2400" b="1" dirty="0" err="1">
                <a:solidFill>
                  <a:srgbClr val="004A8D"/>
                </a:solidFill>
                <a:effectLst/>
                <a:latin typeface="Calibri" panose="020F0502020204030204" pitchFamily="34" charset="0"/>
                <a:ea typeface="Calibri" panose="020F0502020204030204" pitchFamily="34" charset="0"/>
              </a:rPr>
              <a:t>Warunkar</a:t>
            </a:r>
            <a:r>
              <a:rPr lang="en-GB" sz="2400" dirty="0">
                <a:solidFill>
                  <a:srgbClr val="004A8D"/>
                </a:solidFill>
                <a:effectLst/>
                <a:latin typeface="Calibri" panose="020F0502020204030204" pitchFamily="34" charset="0"/>
                <a:ea typeface="Calibri" panose="020F0502020204030204" pitchFamily="34" charset="0"/>
              </a:rPr>
              <a:t>, S&amp;N CQM GmbH</a:t>
            </a:r>
            <a:br>
              <a:rPr lang="en-GB" sz="2400" dirty="0">
                <a:solidFill>
                  <a:srgbClr val="004A8D"/>
                </a:solidFill>
                <a:effectLst/>
                <a:latin typeface="Calibri" panose="020F0502020204030204" pitchFamily="34" charset="0"/>
                <a:ea typeface="Calibri" panose="020F0502020204030204" pitchFamily="34" charset="0"/>
              </a:rPr>
            </a:br>
            <a:r>
              <a:rPr lang="en-GB" sz="2400" dirty="0">
                <a:solidFill>
                  <a:srgbClr val="004A8D"/>
                </a:solidFill>
                <a:effectLst/>
                <a:latin typeface="Calibri" panose="020F0502020204030204" pitchFamily="34" charset="0"/>
                <a:ea typeface="Calibri" panose="020F0502020204030204" pitchFamily="34" charset="0"/>
              </a:rPr>
              <a:t>has been awarded by the #UCAAT Program Committee</a:t>
            </a:r>
            <a:br>
              <a:rPr lang="en-GB" sz="2400" dirty="0">
                <a:solidFill>
                  <a:srgbClr val="004A8D"/>
                </a:solidFill>
                <a:effectLst/>
                <a:latin typeface="Calibri" panose="020F0502020204030204" pitchFamily="34" charset="0"/>
                <a:ea typeface="Calibri" panose="020F0502020204030204" pitchFamily="34" charset="0"/>
              </a:rPr>
            </a:br>
            <a:r>
              <a:rPr lang="en-GB" sz="2400" dirty="0">
                <a:solidFill>
                  <a:srgbClr val="004A8D"/>
                </a:solidFill>
                <a:effectLst/>
                <a:latin typeface="Calibri" panose="020F0502020204030204" pitchFamily="34" charset="0"/>
                <a:ea typeface="Calibri" panose="020F0502020204030204" pitchFamily="34" charset="0"/>
              </a:rPr>
              <a:t>with the best presentation award for her talk on</a:t>
            </a:r>
            <a:br>
              <a:rPr lang="en-GB" sz="2400" dirty="0">
                <a:solidFill>
                  <a:srgbClr val="004A8D"/>
                </a:solidFill>
                <a:effectLst/>
                <a:latin typeface="Calibri" panose="020F0502020204030204" pitchFamily="34" charset="0"/>
                <a:ea typeface="Calibri" panose="020F0502020204030204" pitchFamily="34" charset="0"/>
              </a:rPr>
            </a:br>
            <a:r>
              <a:rPr lang="en-GB" sz="2400" b="1" dirty="0">
                <a:solidFill>
                  <a:srgbClr val="004A8D"/>
                </a:solidFill>
                <a:effectLst/>
                <a:latin typeface="Calibri" panose="020F0502020204030204" pitchFamily="34" charset="0"/>
                <a:ea typeface="Calibri" panose="020F0502020204030204" pitchFamily="34" charset="0"/>
              </a:rPr>
              <a:t>“Systematic Selection of Testing Methodology for Low-Code Development”</a:t>
            </a:r>
            <a:endParaRPr lang="en-GB" sz="2800" b="1" dirty="0">
              <a:solidFill>
                <a:srgbClr val="004A8D"/>
              </a:solidFill>
            </a:endParaRPr>
          </a:p>
        </p:txBody>
      </p:sp>
      <p:sp>
        <p:nvSpPr>
          <p:cNvPr id="4" name="Title 3">
            <a:extLst>
              <a:ext uri="{FF2B5EF4-FFF2-40B4-BE49-F238E27FC236}">
                <a16:creationId xmlns:a16="http://schemas.microsoft.com/office/drawing/2014/main" id="{B1B2821C-4320-80C2-8211-13962FCD2F4A}"/>
              </a:ext>
            </a:extLst>
          </p:cNvPr>
          <p:cNvSpPr>
            <a:spLocks noGrp="1"/>
          </p:cNvSpPr>
          <p:nvPr>
            <p:ph type="title"/>
          </p:nvPr>
        </p:nvSpPr>
        <p:spPr>
          <a:xfrm>
            <a:off x="933451" y="405511"/>
            <a:ext cx="8227860" cy="563597"/>
          </a:xfrm>
        </p:spPr>
        <p:txBody>
          <a:bodyPr/>
          <a:lstStyle/>
          <a:p>
            <a:r>
              <a:rPr lang="fr-FR" dirty="0"/>
              <a:t>Best </a:t>
            </a:r>
            <a:r>
              <a:rPr lang="fr-FR" dirty="0" err="1"/>
              <a:t>Presentation</a:t>
            </a:r>
            <a:r>
              <a:rPr lang="fr-FR" dirty="0"/>
              <a:t> </a:t>
            </a:r>
            <a:r>
              <a:rPr lang="fr-FR" dirty="0" err="1"/>
              <a:t>Award</a:t>
            </a:r>
            <a:endParaRPr lang="en-GB" dirty="0"/>
          </a:p>
        </p:txBody>
      </p:sp>
      <p:pic>
        <p:nvPicPr>
          <p:cNvPr id="6" name="Picture 5" descr="A group of people standing in front of a screen&#10;&#10;Description automatically generated with low confidence">
            <a:extLst>
              <a:ext uri="{FF2B5EF4-FFF2-40B4-BE49-F238E27FC236}">
                <a16:creationId xmlns:a16="http://schemas.microsoft.com/office/drawing/2014/main" id="{CF206447-6B80-5B18-31CB-FED722FE7B36}"/>
              </a:ext>
            </a:extLst>
          </p:cNvPr>
          <p:cNvPicPr>
            <a:picLocks noChangeAspect="1"/>
          </p:cNvPicPr>
          <p:nvPr/>
        </p:nvPicPr>
        <p:blipFill rotWithShape="1">
          <a:blip r:embed="rId2">
            <a:extLst>
              <a:ext uri="{28A0092B-C50C-407E-A947-70E740481C1C}">
                <a14:useLocalDpi xmlns:a14="http://schemas.microsoft.com/office/drawing/2010/main" val="0"/>
              </a:ext>
            </a:extLst>
          </a:blip>
          <a:srcRect t="22906"/>
          <a:stretch/>
        </p:blipFill>
        <p:spPr>
          <a:xfrm>
            <a:off x="3386913" y="3025836"/>
            <a:ext cx="5330092" cy="3081887"/>
          </a:xfrm>
          <a:prstGeom prst="rect">
            <a:avLst/>
          </a:prstGeom>
        </p:spPr>
      </p:pic>
    </p:spTree>
    <p:extLst>
      <p:ext uri="{BB962C8B-B14F-4D97-AF65-F5344CB8AC3E}">
        <p14:creationId xmlns:p14="http://schemas.microsoft.com/office/powerpoint/2010/main" val="279587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1F1-9C25-F82C-AF62-598B287FDED9}"/>
              </a:ext>
            </a:extLst>
          </p:cNvPr>
          <p:cNvSpPr>
            <a:spLocks noGrp="1"/>
          </p:cNvSpPr>
          <p:nvPr>
            <p:ph type="title"/>
          </p:nvPr>
        </p:nvSpPr>
        <p:spPr>
          <a:xfrm>
            <a:off x="933451" y="405512"/>
            <a:ext cx="8227860" cy="524520"/>
          </a:xfrm>
        </p:spPr>
        <p:txBody>
          <a:bodyPr>
            <a:normAutofit fontScale="90000"/>
          </a:bodyPr>
          <a:lstStyle/>
          <a:p>
            <a:r>
              <a:rPr lang="fr-FR" dirty="0" err="1"/>
              <a:t>Some</a:t>
            </a:r>
            <a:r>
              <a:rPr lang="fr-FR" dirty="0"/>
              <a:t> Insights </a:t>
            </a:r>
            <a:r>
              <a:rPr lang="fr-FR" dirty="0" err="1"/>
              <a:t>from</a:t>
            </a:r>
            <a:r>
              <a:rPr lang="fr-FR" dirty="0"/>
              <a:t> the Survey (1/4)</a:t>
            </a:r>
            <a:endParaRPr lang="en-GB" dirty="0"/>
          </a:p>
        </p:txBody>
      </p:sp>
      <p:pic>
        <p:nvPicPr>
          <p:cNvPr id="6" name="Picture 5">
            <a:extLst>
              <a:ext uri="{FF2B5EF4-FFF2-40B4-BE49-F238E27FC236}">
                <a16:creationId xmlns:a16="http://schemas.microsoft.com/office/drawing/2014/main" id="{187CDB2A-7F69-0710-A14E-F05BB3D0B925}"/>
              </a:ext>
            </a:extLst>
          </p:cNvPr>
          <p:cNvPicPr>
            <a:picLocks noChangeAspect="1"/>
          </p:cNvPicPr>
          <p:nvPr/>
        </p:nvPicPr>
        <p:blipFill rotWithShape="1">
          <a:blip r:embed="rId2"/>
          <a:srcRect l="25641" t="30769" r="38141" b="16696"/>
          <a:stretch/>
        </p:blipFill>
        <p:spPr>
          <a:xfrm>
            <a:off x="687682" y="1948258"/>
            <a:ext cx="4499170" cy="3671004"/>
          </a:xfrm>
          <a:prstGeom prst="rect">
            <a:avLst/>
          </a:prstGeom>
        </p:spPr>
      </p:pic>
      <p:pic>
        <p:nvPicPr>
          <p:cNvPr id="8" name="Picture 7">
            <a:extLst>
              <a:ext uri="{FF2B5EF4-FFF2-40B4-BE49-F238E27FC236}">
                <a16:creationId xmlns:a16="http://schemas.microsoft.com/office/drawing/2014/main" id="{75CB229E-7F6D-27D6-582F-47B7F0B6AD05}"/>
              </a:ext>
            </a:extLst>
          </p:cNvPr>
          <p:cNvPicPr>
            <a:picLocks noChangeAspect="1"/>
          </p:cNvPicPr>
          <p:nvPr/>
        </p:nvPicPr>
        <p:blipFill rotWithShape="1">
          <a:blip r:embed="rId3"/>
          <a:srcRect l="26090" t="36468" r="36666" b="23191"/>
          <a:stretch/>
        </p:blipFill>
        <p:spPr>
          <a:xfrm>
            <a:off x="5396038" y="1948258"/>
            <a:ext cx="6025005" cy="3671004"/>
          </a:xfrm>
          <a:prstGeom prst="rect">
            <a:avLst/>
          </a:prstGeom>
        </p:spPr>
      </p:pic>
      <p:sp>
        <p:nvSpPr>
          <p:cNvPr id="2" name="TextBox 1">
            <a:extLst>
              <a:ext uri="{FF2B5EF4-FFF2-40B4-BE49-F238E27FC236}">
                <a16:creationId xmlns:a16="http://schemas.microsoft.com/office/drawing/2014/main" id="{A76BE380-BD98-EA33-89F4-E747C463B60A}"/>
              </a:ext>
            </a:extLst>
          </p:cNvPr>
          <p:cNvSpPr txBox="1"/>
          <p:nvPr/>
        </p:nvSpPr>
        <p:spPr>
          <a:xfrm>
            <a:off x="4798646" y="1141046"/>
            <a:ext cx="1719385" cy="369332"/>
          </a:xfrm>
          <a:prstGeom prst="rect">
            <a:avLst/>
          </a:prstGeom>
          <a:noFill/>
        </p:spPr>
        <p:txBody>
          <a:bodyPr wrap="square" rtlCol="0">
            <a:spAutoFit/>
          </a:bodyPr>
          <a:lstStyle/>
          <a:p>
            <a:r>
              <a:rPr lang="fr-FR" dirty="0"/>
              <a:t>24 </a:t>
            </a:r>
            <a:r>
              <a:rPr lang="fr-FR" dirty="0" err="1"/>
              <a:t>answers</a:t>
            </a:r>
            <a:endParaRPr lang="en-GB" dirty="0"/>
          </a:p>
        </p:txBody>
      </p:sp>
    </p:spTree>
    <p:extLst>
      <p:ext uri="{BB962C8B-B14F-4D97-AF65-F5344CB8AC3E}">
        <p14:creationId xmlns:p14="http://schemas.microsoft.com/office/powerpoint/2010/main" val="21901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615CC5-950C-2D37-D765-C03BB376D940}"/>
              </a:ext>
            </a:extLst>
          </p:cNvPr>
          <p:cNvSpPr txBox="1"/>
          <p:nvPr/>
        </p:nvSpPr>
        <p:spPr>
          <a:xfrm>
            <a:off x="438150" y="1021373"/>
            <a:ext cx="11566280" cy="5262979"/>
          </a:xfrm>
          <a:prstGeom prst="rect">
            <a:avLst/>
          </a:prstGeom>
          <a:noFill/>
        </p:spPr>
        <p:txBody>
          <a:bodyPr wrap="square" rtlCol="0">
            <a:spAutoFit/>
          </a:bodyPr>
          <a:lstStyle/>
          <a:p>
            <a:r>
              <a:rPr lang="en-GB" sz="1200" dirty="0">
                <a:solidFill>
                  <a:srgbClr val="004A8D"/>
                </a:solidFill>
              </a:rPr>
              <a:t>Main reasons for attending</a:t>
            </a:r>
          </a:p>
          <a:p>
            <a:endParaRPr lang="en-GB" sz="1200" dirty="0">
              <a:solidFill>
                <a:srgbClr val="004A8D"/>
              </a:solidFill>
            </a:endParaRPr>
          </a:p>
          <a:p>
            <a:pPr marL="285750" indent="-285750">
              <a:buFont typeface="Arial" panose="020B0604020202020204" pitchFamily="34" charset="0"/>
              <a:buChar char="•"/>
            </a:pPr>
            <a:r>
              <a:rPr lang="en-GB" sz="1200" i="1" dirty="0"/>
              <a:t>Present my research idea</a:t>
            </a:r>
          </a:p>
          <a:p>
            <a:pPr marL="285750" indent="-285750">
              <a:buFont typeface="Arial" panose="020B0604020202020204" pitchFamily="34" charset="0"/>
              <a:buChar char="•"/>
            </a:pPr>
            <a:r>
              <a:rPr lang="en-GB" sz="1200" i="1" dirty="0"/>
              <a:t>Innovate</a:t>
            </a:r>
          </a:p>
          <a:p>
            <a:pPr marL="285750" indent="-285750">
              <a:buFont typeface="Arial" panose="020B0604020202020204" pitchFamily="34" charset="0"/>
              <a:buChar char="•"/>
            </a:pPr>
            <a:r>
              <a:rPr lang="en-GB" sz="1200" i="1" dirty="0"/>
              <a:t>To publicise ideas on AI and testing. To learn about the current state of test automation practice.</a:t>
            </a:r>
          </a:p>
          <a:p>
            <a:pPr marL="285750" indent="-285750">
              <a:buFont typeface="Arial" panose="020B0604020202020204" pitchFamily="34" charset="0"/>
              <a:buChar char="•"/>
            </a:pPr>
            <a:r>
              <a:rPr lang="en-GB" sz="1200" i="1" dirty="0"/>
              <a:t>Working in the field of testing AI systems for trustworthiness</a:t>
            </a:r>
          </a:p>
          <a:p>
            <a:pPr marL="285750" indent="-285750">
              <a:buFont typeface="Arial" panose="020B0604020202020204" pitchFamily="34" charset="0"/>
              <a:buChar char="•"/>
            </a:pPr>
            <a:r>
              <a:rPr lang="en-GB" sz="1200" i="1" dirty="0"/>
              <a:t>Wanted to share my experience around time travel testing with larger community. Also wanted to learn about the direction in which test automation industry is heading and why need to learn in order to survive and succeed for next 5 years.</a:t>
            </a:r>
          </a:p>
          <a:p>
            <a:pPr marL="285750" indent="-285750">
              <a:buFont typeface="Arial" panose="020B0604020202020204" pitchFamily="34" charset="0"/>
              <a:buChar char="•"/>
            </a:pPr>
            <a:r>
              <a:rPr lang="en-GB" sz="1200" i="1" dirty="0"/>
              <a:t>Hearing about advanced automation and approaches in automation testing.</a:t>
            </a:r>
          </a:p>
          <a:p>
            <a:pPr marL="285750" indent="-285750">
              <a:buFont typeface="Arial" panose="020B0604020202020204" pitchFamily="34" charset="0"/>
              <a:buChar char="•"/>
            </a:pPr>
            <a:r>
              <a:rPr lang="en-GB" sz="1200" i="1" dirty="0"/>
              <a:t>Learning new ways for testing and automation</a:t>
            </a:r>
          </a:p>
          <a:p>
            <a:pPr marL="285750" indent="-285750">
              <a:buFont typeface="Arial" panose="020B0604020202020204" pitchFamily="34" charset="0"/>
              <a:buChar char="•"/>
            </a:pPr>
            <a:r>
              <a:rPr lang="en-GB" sz="1200" i="1" dirty="0"/>
              <a:t>See different approaches in testing Learn something new</a:t>
            </a:r>
          </a:p>
          <a:p>
            <a:pPr marL="285750" indent="-285750">
              <a:buFont typeface="Arial" panose="020B0604020202020204" pitchFamily="34" charset="0"/>
              <a:buChar char="•"/>
            </a:pPr>
            <a:r>
              <a:rPr lang="en-GB" sz="1200" i="1" dirty="0"/>
              <a:t>Meeting community, learning about trends, presenting own work</a:t>
            </a:r>
          </a:p>
          <a:p>
            <a:pPr marL="285750" indent="-285750">
              <a:buFont typeface="Arial" panose="020B0604020202020204" pitchFamily="34" charset="0"/>
              <a:buChar char="•"/>
            </a:pPr>
            <a:r>
              <a:rPr lang="en-GB" sz="1200" i="1" dirty="0"/>
              <a:t>Presenting my work and as well as seeing what others do</a:t>
            </a:r>
          </a:p>
          <a:p>
            <a:pPr marL="285750" indent="-285750">
              <a:buFont typeface="Arial" panose="020B0604020202020204" pitchFamily="34" charset="0"/>
              <a:buChar char="•"/>
            </a:pPr>
            <a:r>
              <a:rPr lang="en-GB" sz="1200" i="1" dirty="0"/>
              <a:t>Meeting the people I missed in 2021</a:t>
            </a:r>
          </a:p>
          <a:p>
            <a:pPr marL="285750" indent="-285750">
              <a:buFont typeface="Arial" panose="020B0604020202020204" pitchFamily="34" charset="0"/>
              <a:buChar char="•"/>
            </a:pPr>
            <a:r>
              <a:rPr lang="en-GB" sz="1200" i="1" dirty="0"/>
              <a:t>get inspiration share experience</a:t>
            </a:r>
          </a:p>
          <a:p>
            <a:pPr marL="285750" indent="-285750">
              <a:buFont typeface="Arial" panose="020B0604020202020204" pitchFamily="34" charset="0"/>
              <a:buChar char="•"/>
            </a:pPr>
            <a:r>
              <a:rPr lang="en-GB" sz="1200" i="1" dirty="0"/>
              <a:t>To learn about current challenges and practices in automated testing, and to present our company and our vision on the automated testing approaches.</a:t>
            </a:r>
          </a:p>
          <a:p>
            <a:pPr marL="285750" indent="-285750">
              <a:buFont typeface="Arial" panose="020B0604020202020204" pitchFamily="34" charset="0"/>
              <a:buChar char="•"/>
            </a:pPr>
            <a:r>
              <a:rPr lang="en-GB" sz="1200" i="1" dirty="0"/>
              <a:t>I attended the event to be informed about the "state of art" of Test activity</a:t>
            </a:r>
          </a:p>
          <a:p>
            <a:pPr marL="285750" indent="-285750">
              <a:buFont typeface="Arial" panose="020B0604020202020204" pitchFamily="34" charset="0"/>
              <a:buChar char="•"/>
            </a:pPr>
            <a:r>
              <a:rPr lang="en-GB" sz="1200" i="1" dirty="0"/>
              <a:t>Discover new practises/tools/concept and sharing</a:t>
            </a:r>
          </a:p>
          <a:p>
            <a:pPr marL="285750" indent="-285750">
              <a:buFont typeface="Arial" panose="020B0604020202020204" pitchFamily="34" charset="0"/>
              <a:buChar char="•"/>
            </a:pPr>
            <a:r>
              <a:rPr lang="en-GB" sz="1200" i="1" dirty="0"/>
              <a:t>Learn more about the current research and work in the field of software testing/test automation, meet experts, make new contacts, make contribution through the presentation.</a:t>
            </a:r>
          </a:p>
          <a:p>
            <a:pPr marL="285750" indent="-285750">
              <a:buFont typeface="Arial" panose="020B0604020202020204" pitchFamily="34" charset="0"/>
              <a:buChar char="•"/>
            </a:pPr>
            <a:r>
              <a:rPr lang="en-GB" sz="1200" i="1" dirty="0"/>
              <a:t>getting back into software testing, meeting people I know from previous conferences and talking with them about software testing and related topics</a:t>
            </a:r>
          </a:p>
          <a:p>
            <a:pPr marL="285750" indent="-285750">
              <a:buFont typeface="Arial" panose="020B0604020202020204" pitchFamily="34" charset="0"/>
              <a:buChar char="•"/>
            </a:pPr>
            <a:r>
              <a:rPr lang="en-GB" sz="1200" i="1" dirty="0"/>
              <a:t>To take away some more information on test automation that </a:t>
            </a:r>
            <a:r>
              <a:rPr lang="en-GB" sz="1200" i="1" dirty="0" err="1"/>
              <a:t>i</a:t>
            </a:r>
            <a:r>
              <a:rPr lang="en-GB" sz="1200" i="1" dirty="0"/>
              <a:t> have not applied to my current situation yet.</a:t>
            </a:r>
          </a:p>
          <a:p>
            <a:pPr marL="285750" indent="-285750">
              <a:buFont typeface="Arial" panose="020B0604020202020204" pitchFamily="34" charset="0"/>
              <a:buChar char="•"/>
            </a:pPr>
            <a:r>
              <a:rPr lang="en-GB" sz="1200" i="1" dirty="0"/>
              <a:t>Presenting our findings on testing AI robustness in our organisation</a:t>
            </a:r>
          </a:p>
          <a:p>
            <a:pPr marL="285750" indent="-285750">
              <a:buFont typeface="Arial" panose="020B0604020202020204" pitchFamily="34" charset="0"/>
              <a:buChar char="•"/>
            </a:pPr>
            <a:r>
              <a:rPr lang="en-GB" sz="1200" i="1" dirty="0"/>
              <a:t>Change my experiences and learn from the community</a:t>
            </a:r>
          </a:p>
          <a:p>
            <a:pPr marL="285750" indent="-285750">
              <a:buFont typeface="Arial" panose="020B0604020202020204" pitchFamily="34" charset="0"/>
              <a:buChar char="•"/>
            </a:pPr>
            <a:r>
              <a:rPr lang="en-GB" sz="1200" i="1" dirty="0"/>
              <a:t>Give presentation; looking what's happening in the test automation world; networking.</a:t>
            </a:r>
          </a:p>
          <a:p>
            <a:pPr marL="285750" indent="-285750">
              <a:buFont typeface="Arial" panose="020B0604020202020204" pitchFamily="34" charset="0"/>
              <a:buChar char="•"/>
            </a:pPr>
            <a:r>
              <a:rPr lang="en-GB" sz="1200" i="1" dirty="0"/>
              <a:t>Promoting TDL standards and tool. Learn about new trends in software testing</a:t>
            </a:r>
          </a:p>
        </p:txBody>
      </p:sp>
      <p:sp>
        <p:nvSpPr>
          <p:cNvPr id="10" name="Title 3">
            <a:extLst>
              <a:ext uri="{FF2B5EF4-FFF2-40B4-BE49-F238E27FC236}">
                <a16:creationId xmlns:a16="http://schemas.microsoft.com/office/drawing/2014/main" id="{D70030BD-4493-C2AB-7701-97CD8C3913A7}"/>
              </a:ext>
            </a:extLst>
          </p:cNvPr>
          <p:cNvSpPr>
            <a:spLocks noGrp="1"/>
          </p:cNvSpPr>
          <p:nvPr>
            <p:ph type="title"/>
          </p:nvPr>
        </p:nvSpPr>
        <p:spPr>
          <a:xfrm>
            <a:off x="933451" y="405512"/>
            <a:ext cx="8227860" cy="524520"/>
          </a:xfrm>
        </p:spPr>
        <p:txBody>
          <a:bodyPr>
            <a:normAutofit fontScale="90000"/>
          </a:bodyPr>
          <a:lstStyle/>
          <a:p>
            <a:r>
              <a:rPr lang="fr-FR" dirty="0" err="1"/>
              <a:t>Some</a:t>
            </a:r>
            <a:r>
              <a:rPr lang="fr-FR" dirty="0"/>
              <a:t> Insights </a:t>
            </a:r>
            <a:r>
              <a:rPr lang="fr-FR" dirty="0" err="1"/>
              <a:t>from</a:t>
            </a:r>
            <a:r>
              <a:rPr lang="fr-FR" dirty="0"/>
              <a:t> the Survey (2/4)</a:t>
            </a:r>
            <a:endParaRPr lang="en-GB" dirty="0"/>
          </a:p>
        </p:txBody>
      </p:sp>
    </p:spTree>
    <p:extLst>
      <p:ext uri="{BB962C8B-B14F-4D97-AF65-F5344CB8AC3E}">
        <p14:creationId xmlns:p14="http://schemas.microsoft.com/office/powerpoint/2010/main" val="166343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D541F7-4A90-3F0D-D1B0-A4E1E3AD8B5C}"/>
              </a:ext>
            </a:extLst>
          </p:cNvPr>
          <p:cNvPicPr>
            <a:picLocks noChangeAspect="1"/>
          </p:cNvPicPr>
          <p:nvPr/>
        </p:nvPicPr>
        <p:blipFill>
          <a:blip r:embed="rId2"/>
          <a:stretch>
            <a:fillRect/>
          </a:stretch>
        </p:blipFill>
        <p:spPr>
          <a:xfrm>
            <a:off x="1928271" y="1243301"/>
            <a:ext cx="7663336" cy="4730906"/>
          </a:xfrm>
          <a:prstGeom prst="rect">
            <a:avLst/>
          </a:prstGeom>
        </p:spPr>
      </p:pic>
      <p:sp>
        <p:nvSpPr>
          <p:cNvPr id="3" name="Title 3">
            <a:extLst>
              <a:ext uri="{FF2B5EF4-FFF2-40B4-BE49-F238E27FC236}">
                <a16:creationId xmlns:a16="http://schemas.microsoft.com/office/drawing/2014/main" id="{AA8EC36B-61D0-4D60-3CDF-1E6757B3C3AD}"/>
              </a:ext>
            </a:extLst>
          </p:cNvPr>
          <p:cNvSpPr>
            <a:spLocks noGrp="1"/>
          </p:cNvSpPr>
          <p:nvPr>
            <p:ph type="title"/>
          </p:nvPr>
        </p:nvSpPr>
        <p:spPr>
          <a:xfrm>
            <a:off x="933451" y="405512"/>
            <a:ext cx="8227860" cy="524520"/>
          </a:xfrm>
        </p:spPr>
        <p:txBody>
          <a:bodyPr>
            <a:normAutofit fontScale="90000"/>
          </a:bodyPr>
          <a:lstStyle/>
          <a:p>
            <a:r>
              <a:rPr lang="fr-FR" dirty="0" err="1"/>
              <a:t>Some</a:t>
            </a:r>
            <a:r>
              <a:rPr lang="fr-FR" dirty="0"/>
              <a:t> Insights </a:t>
            </a:r>
            <a:r>
              <a:rPr lang="fr-FR" dirty="0" err="1"/>
              <a:t>from</a:t>
            </a:r>
            <a:r>
              <a:rPr lang="fr-FR" dirty="0"/>
              <a:t> the Survey (3/4)</a:t>
            </a:r>
            <a:endParaRPr lang="en-GB" dirty="0"/>
          </a:p>
        </p:txBody>
      </p:sp>
    </p:spTree>
    <p:extLst>
      <p:ext uri="{BB962C8B-B14F-4D97-AF65-F5344CB8AC3E}">
        <p14:creationId xmlns:p14="http://schemas.microsoft.com/office/powerpoint/2010/main" val="3855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AED43-CA89-0A23-3C2C-55E264A92240}"/>
              </a:ext>
            </a:extLst>
          </p:cNvPr>
          <p:cNvSpPr>
            <a:spLocks noGrp="1"/>
          </p:cNvSpPr>
          <p:nvPr>
            <p:ph type="body" sz="quarter" idx="15"/>
          </p:nvPr>
        </p:nvSpPr>
        <p:spPr>
          <a:xfrm>
            <a:off x="977492" y="1515655"/>
            <a:ext cx="10237016" cy="3518912"/>
          </a:xfrm>
        </p:spPr>
        <p:txBody>
          <a:bodyPr/>
          <a:lstStyle/>
          <a:p>
            <a:r>
              <a:rPr lang="en-GB" sz="1600" dirty="0">
                <a:solidFill>
                  <a:srgbClr val="004A8D"/>
                </a:solidFill>
              </a:rPr>
              <a:t>Suggestions for improvement</a:t>
            </a:r>
          </a:p>
          <a:p>
            <a:pPr marL="285750" indent="-285750">
              <a:buFont typeface="Arial" panose="020B0604020202020204" pitchFamily="34" charset="0"/>
              <a:buChar char="•"/>
            </a:pPr>
            <a:r>
              <a:rPr lang="en-GB" sz="1400" i="1" dirty="0"/>
              <a:t>Some additional controlled networking opportunities.</a:t>
            </a:r>
          </a:p>
          <a:p>
            <a:pPr marL="285750" indent="-285750">
              <a:buFont typeface="Arial" panose="020B0604020202020204" pitchFamily="34" charset="0"/>
              <a:buChar char="•"/>
            </a:pPr>
            <a:r>
              <a:rPr lang="en-GB" sz="1400" i="1" dirty="0"/>
              <a:t>Try to get more senior presenters with higher presentation quality</a:t>
            </a:r>
          </a:p>
          <a:p>
            <a:pPr marL="285750" indent="-285750">
              <a:buFont typeface="Arial" panose="020B0604020202020204" pitchFamily="34" charset="0"/>
              <a:buChar char="•"/>
            </a:pPr>
            <a:r>
              <a:rPr lang="en-GB" sz="1400" i="1" dirty="0"/>
              <a:t>Find a way to make the exhibitions more visible, for instance directly visible from or even within the break and lunch area.</a:t>
            </a:r>
          </a:p>
          <a:p>
            <a:pPr marL="285750" indent="-285750">
              <a:buFont typeface="Arial" panose="020B0604020202020204" pitchFamily="34" charset="0"/>
              <a:buChar char="•"/>
            </a:pPr>
            <a:r>
              <a:rPr lang="en-GB" sz="1400" i="1" dirty="0"/>
              <a:t>Maybe give more time/attention to hands-on experience for existing tools and methods.</a:t>
            </a:r>
          </a:p>
          <a:p>
            <a:pPr marL="285750" indent="-285750">
              <a:buFont typeface="Arial" panose="020B0604020202020204" pitchFamily="34" charset="0"/>
              <a:buChar char="•"/>
            </a:pPr>
            <a:r>
              <a:rPr lang="en-GB" sz="1400" i="1" dirty="0"/>
              <a:t>the time dedicated to each talk could be increased</a:t>
            </a:r>
          </a:p>
          <a:p>
            <a:pPr marL="285750" indent="-285750">
              <a:buFont typeface="Arial" panose="020B0604020202020204" pitchFamily="34" charset="0"/>
              <a:buChar char="•"/>
            </a:pPr>
            <a:r>
              <a:rPr lang="en-GB" sz="1400" i="1" dirty="0"/>
              <a:t>ensure good quality for remote presentations</a:t>
            </a:r>
          </a:p>
          <a:p>
            <a:pPr marL="285750" indent="-285750">
              <a:buFont typeface="Arial" panose="020B0604020202020204" pitchFamily="34" charset="0"/>
              <a:buChar char="•"/>
            </a:pPr>
            <a:r>
              <a:rPr lang="en-GB" sz="1400" i="1" dirty="0"/>
              <a:t>more real life code examples of pipeline setups etc similar to Nokia - more to bring back to the company to implement etc</a:t>
            </a:r>
          </a:p>
          <a:p>
            <a:pPr marL="285750" indent="-285750">
              <a:buFont typeface="Arial" panose="020B0604020202020204" pitchFamily="34" charset="0"/>
              <a:buChar char="•"/>
            </a:pPr>
            <a:r>
              <a:rPr lang="en-GB" sz="1400" i="1" dirty="0"/>
              <a:t>If possible a more visible location for the tools exhibition</a:t>
            </a:r>
          </a:p>
        </p:txBody>
      </p:sp>
      <p:sp>
        <p:nvSpPr>
          <p:cNvPr id="5" name="Title 3">
            <a:extLst>
              <a:ext uri="{FF2B5EF4-FFF2-40B4-BE49-F238E27FC236}">
                <a16:creationId xmlns:a16="http://schemas.microsoft.com/office/drawing/2014/main" id="{61CF4471-7736-260D-3092-15E6C81EDF3F}"/>
              </a:ext>
            </a:extLst>
          </p:cNvPr>
          <p:cNvSpPr txBox="1">
            <a:spLocks/>
          </p:cNvSpPr>
          <p:nvPr/>
        </p:nvSpPr>
        <p:spPr>
          <a:xfrm>
            <a:off x="659912" y="405511"/>
            <a:ext cx="8227860" cy="52452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fr-FR" dirty="0" err="1"/>
              <a:t>Some</a:t>
            </a:r>
            <a:r>
              <a:rPr lang="fr-FR" dirty="0"/>
              <a:t> Insights </a:t>
            </a:r>
            <a:r>
              <a:rPr lang="fr-FR" dirty="0" err="1"/>
              <a:t>from</a:t>
            </a:r>
            <a:r>
              <a:rPr lang="fr-FR" dirty="0"/>
              <a:t> the </a:t>
            </a:r>
            <a:r>
              <a:rPr lang="fr-FR"/>
              <a:t>Survey (4/4)</a:t>
            </a:r>
            <a:endParaRPr lang="en-GB" dirty="0"/>
          </a:p>
        </p:txBody>
      </p:sp>
    </p:spTree>
    <p:extLst>
      <p:ext uri="{BB962C8B-B14F-4D97-AF65-F5344CB8AC3E}">
        <p14:creationId xmlns:p14="http://schemas.microsoft.com/office/powerpoint/2010/main" val="377867217"/>
      </p:ext>
    </p:extLst>
  </p:cSld>
  <p:clrMapOvr>
    <a:masterClrMapping/>
  </p:clrMapOvr>
</p:sld>
</file>

<file path=ppt/theme/theme1.xml><?xml version="1.0" encoding="utf-8"?>
<a:theme xmlns:a="http://schemas.openxmlformats.org/drawingml/2006/main" name="Office Them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ETSI">
      <a:majorFont>
        <a:latin typeface="Poppins SemiBold"/>
        <a:ea typeface=""/>
        <a:cs typeface=""/>
      </a:majorFont>
      <a:minorFont>
        <a:latin typeface="Poppi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 Presentation Template - Short Version 2022.pptx" id="{0EBDDFC0-59F6-4A2B-877F-1129D5DC5233}" vid="{94DACEFC-6309-415C-80CA-51DEFD559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622289576114388257C19CA0ED7EB" ma:contentTypeVersion="10" ma:contentTypeDescription="Create a new document." ma:contentTypeScope="" ma:versionID="1d5a0bae04155eb0f623db055b180ccc">
  <xsd:schema xmlns:xsd="http://www.w3.org/2001/XMLSchema" xmlns:xs="http://www.w3.org/2001/XMLSchema" xmlns:p="http://schemas.microsoft.com/office/2006/metadata/properties" xmlns:ns2="eaa00c51-5de4-4083-83f6-5ac443f59e60" targetNamespace="http://schemas.microsoft.com/office/2006/metadata/properties" ma:root="true" ma:fieldsID="831057e2cdbbf7258093f05eef83c3c3" ns2:_="">
    <xsd:import namespace="eaa00c51-5de4-4083-83f6-5ac443f59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97DDC8-3924-438E-9FB4-0CBCD5DF5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35A2B1-D4F1-44AC-B34B-89629E57DF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4D1E7F-7BFE-4430-A632-4FB3484DC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ETSI Presentation Template - Short Version 2022</Template>
  <TotalTime>232</TotalTime>
  <Words>687</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Poppins SemiBold</vt:lpstr>
      <vt:lpstr>Poppins</vt:lpstr>
      <vt:lpstr>-apple-system</vt:lpstr>
      <vt:lpstr>Arial</vt:lpstr>
      <vt:lpstr>Symbol</vt:lpstr>
      <vt:lpstr>Rubik</vt:lpstr>
      <vt:lpstr>Calibri</vt:lpstr>
      <vt:lpstr>Poppins Medium</vt:lpstr>
      <vt:lpstr>Office Theme</vt:lpstr>
      <vt:lpstr>UCAAT 2022 Summary</vt:lpstr>
      <vt:lpstr>UCAAT Opening</vt:lpstr>
      <vt:lpstr>UCAAT Summary</vt:lpstr>
      <vt:lpstr>Program Committee</vt:lpstr>
      <vt:lpstr>Best Presentation Award</vt:lpstr>
      <vt:lpstr>Some Insights from the Survey (1/4)</vt:lpstr>
      <vt:lpstr>Some Insights from the Survey (2/4)</vt:lpstr>
      <vt:lpstr>Some Insights from the Survey (3/4)</vt:lpstr>
      <vt:lpstr>PowerPoint Presentation</vt:lpstr>
      <vt:lpstr>Promotion on LinkedIn</vt:lpstr>
      <vt:lpstr>LinkedIn Numbers</vt:lpstr>
      <vt:lpstr>LinkedIn demographics</vt:lpstr>
      <vt:lpstr>Group Picture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Nathalie Kounakoff</dc:creator>
  <cp:keywords/>
  <dc:description/>
  <cp:lastModifiedBy>Nathalie Kounakoff</cp:lastModifiedBy>
  <cp:revision>6</cp:revision>
  <dcterms:created xsi:type="dcterms:W3CDTF">2022-04-25T09:27:12Z</dcterms:created>
  <dcterms:modified xsi:type="dcterms:W3CDTF">2022-09-27T11:48:08Z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0x0101006E7622289576114388257C19CA0ED7EB</vt:lpwstr>
  </property>
</Properties>
</file>