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843" r:id="rId2"/>
    <p:sldId id="3844" r:id="rId3"/>
    <p:sldId id="3829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ppins" pitchFamily="2" charset="77"/>
      <p:regular r:id="rId11"/>
      <p:bold r:id="rId12"/>
      <p:italic r:id="rId13"/>
      <p:boldItalic r:id="rId14"/>
    </p:embeddedFont>
    <p:embeddedFont>
      <p:font typeface="Poppins Medium" panose="020B0604020202020204" pitchFamily="34" charset="0"/>
      <p:regular r:id="rId15"/>
      <p:italic r:id="rId16"/>
    </p:embeddedFont>
    <p:embeddedFont>
      <p:font typeface="Poppins SemiBold" panose="020B0604020202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1" id="{226FA086-DDF9-422C-93BC-8C558B5A0CB5}">
          <p14:sldIdLst>
            <p14:sldId id="3843"/>
            <p14:sldId id="3844"/>
            <p14:sldId id="3829"/>
          </p14:sldIdLst>
        </p14:section>
      </p14:sectionLst>
    </p:ex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509" autoAdjust="0"/>
  </p:normalViewPr>
  <p:slideViewPr>
    <p:cSldViewPr snapToGrid="0" showGuides="1">
      <p:cViewPr varScale="1">
        <p:scale>
          <a:sx n="93" d="100"/>
          <a:sy n="93" d="100"/>
        </p:scale>
        <p:origin x="216" y="640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402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17/05/2022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e l'élément multimédia 43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181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856C26C-3E4D-9EB8-71DE-31AF657FC316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07C87CE-ACBF-9F48-ACE1-E467EB8F0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4B92E-C774-D641-A786-F72EA67859FF}"/>
              </a:ext>
            </a:extLst>
          </p:cNvPr>
          <p:cNvSpPr/>
          <p:nvPr userDrawn="1"/>
        </p:nvSpPr>
        <p:spPr>
          <a:xfrm>
            <a:off x="1649392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8EFC6-0F11-C549-BC25-96F495E10DBB}"/>
              </a:ext>
            </a:extLst>
          </p:cNvPr>
          <p:cNvSpPr/>
          <p:nvPr userDrawn="1"/>
        </p:nvSpPr>
        <p:spPr>
          <a:xfrm>
            <a:off x="-1" y="0"/>
            <a:ext cx="1371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3CAA56A-6FF4-4F4C-83A3-8FEB8E0D06D5}"/>
              </a:ext>
            </a:extLst>
          </p:cNvPr>
          <p:cNvSpPr txBox="1"/>
          <p:nvPr userDrawn="1"/>
        </p:nvSpPr>
        <p:spPr>
          <a:xfrm rot="16200000">
            <a:off x="-1715141" y="3061742"/>
            <a:ext cx="48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0" i="0" u="none" strike="noStrike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Template User Guide</a:t>
            </a:r>
            <a:endParaRPr lang="fr-FR" sz="3200" b="0" i="0">
              <a:solidFill>
                <a:schemeClr val="bg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E287E768-238B-1A4C-937E-A8272CC328C1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18733D-4565-D041-B351-AA10F1DC0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1DF837-6D43-6087-EBAA-6AA1AB914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46749B-B06D-CEF1-87E2-13A97FED80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space réservé pour une image  212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9ED9D4-588C-014D-80A5-1108C2BF3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124995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Presentation title 1 or 2 lines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36">
            <a:extLst>
              <a:ext uri="{FF2B5EF4-FFF2-40B4-BE49-F238E27FC236}">
                <a16:creationId xmlns:a16="http://schemas.microsoft.com/office/drawing/2014/main" id="{A5EE4AAD-ECD1-124B-AEDB-16424C2D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1954381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dirty="0"/>
              <a:t>Subject 1</a:t>
            </a:r>
            <a:endParaRPr lang="en-US" sz="2000" dirty="0"/>
          </a:p>
          <a:p>
            <a:r>
              <a:rPr lang="en-US" dirty="0"/>
              <a:t>Subject 2</a:t>
            </a:r>
          </a:p>
          <a:p>
            <a:r>
              <a:rPr lang="en-US" dirty="0"/>
              <a:t>Subject 3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794DA-8449-C041-B80B-05960E55AE8E}"/>
              </a:ext>
            </a:extLst>
          </p:cNvPr>
          <p:cNvSpPr/>
          <p:nvPr userDrawn="1"/>
        </p:nvSpPr>
        <p:spPr>
          <a:xfrm>
            <a:off x="-1458097" y="-877329"/>
            <a:ext cx="6042454" cy="8773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8" name="Forme libre 357">
            <a:extLst>
              <a:ext uri="{FF2B5EF4-FFF2-40B4-BE49-F238E27FC236}">
                <a16:creationId xmlns:a16="http://schemas.microsoft.com/office/drawing/2014/main" id="{070764BE-12F6-4743-81A1-93D394A76A89}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2" name="Espace réservé pour une image  361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81DE56C-CCF0-CE4E-9E03-E4FA10ACB35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page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B82FB39-DFE8-744C-B891-9E7386416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Espace réservé du texte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3" name="Espace réservé du texte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2519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29D5D1F-2257-484D-BC3C-0D9FF3E14E64}"/>
              </a:ext>
            </a:extLst>
          </p:cNvPr>
          <p:cNvSpPr txBox="1">
            <a:spLocks/>
          </p:cNvSpPr>
          <p:nvPr userDrawn="1"/>
        </p:nvSpPr>
        <p:spPr>
          <a:xfrm>
            <a:off x="3772519" y="406411"/>
            <a:ext cx="6274452" cy="915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b="0" i="0" noProof="0" dirty="0">
                <a:cs typeface="Poppins" pitchFamily="2" charset="77"/>
              </a:rPr>
              <a:t>Title 1 or 2 lines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708F151-EEF1-8197-FA6C-B31B7551EE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filigram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phique 59">
            <a:extLst>
              <a:ext uri="{FF2B5EF4-FFF2-40B4-BE49-F238E27FC236}">
                <a16:creationId xmlns:a16="http://schemas.microsoft.com/office/drawing/2014/main" id="{1F6A5DA4-709D-0D4C-9863-174D97BEF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3115" cy="101889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9" name="Espace réservé du texte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0" name="Espace réservé du texte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78C0CF-3212-9744-AE6D-BCCD3439EED3}"/>
              </a:ext>
            </a:extLst>
          </p:cNvPr>
          <p:cNvSpPr/>
          <p:nvPr userDrawn="1"/>
        </p:nvSpPr>
        <p:spPr>
          <a:xfrm>
            <a:off x="-798240" y="6858000"/>
            <a:ext cx="8334157" cy="24121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046152-5675-BD42-BDE8-1E0C1BE88EA1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8158955-8EB1-DC4B-B05D-1FDFDC0E58AB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D8DABF-D4DC-4D49-88C4-103A5030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0B69AD9-0089-1F40-9BC8-697D50B2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17A04-D618-DEDD-D56D-9F5C163280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0401" y="1800000"/>
            <a:ext cx="7571353" cy="157992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0401" y="3921978"/>
            <a:ext cx="7571353" cy="1549142"/>
          </a:xfrm>
        </p:spPr>
        <p:txBody>
          <a:bodyPr/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447C0D-2441-664B-B17F-BA8A30B293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A13ACD-D390-054D-93AD-C4803CDC1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9957" y="405511"/>
            <a:ext cx="7571353" cy="101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Title 1 or 2 lines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2B562-A4B3-F1D1-6397-844AFD494A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23AD9F5-16D2-F748-A9EA-9A121D2B6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9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D0CFF4-E16B-0E45-9A58-8A986A8D1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6896142-7F40-2A4B-ACAF-E86D2A5DB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3851" y="2151527"/>
            <a:ext cx="5322886" cy="865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Contact me:</a:t>
            </a:r>
            <a:br>
              <a:rPr lang="en-US" dirty="0"/>
            </a:br>
            <a:r>
              <a:rPr lang="en-US" dirty="0" err="1"/>
              <a:t>me@email.com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3"/>
            <a:ext cx="10515600" cy="1579920"/>
          </a:xfrm>
          <a:prstGeom prst="rect">
            <a:avLst/>
          </a:prstGeom>
        </p:spPr>
        <p:txBody>
          <a:bodyPr vert="horz" lIns="0" tIns="45720" rIns="90000" bIns="45720" rtlCol="0">
            <a:sp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D3A9F-31F8-3E37-713E-94B384E3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32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2" r:id="rId8"/>
    <p:sldLayoutId id="2147484034" r:id="rId9"/>
    <p:sldLayoutId id="2147484030" r:id="rId10"/>
    <p:sldLayoutId id="2147484036" r:id="rId11"/>
    <p:sldLayoutId id="214748402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4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hyperlink" Target="https://www.youtube.com/user/ETSIstandards" TargetMode="External"/><Relationship Id="rId7" Type="http://schemas.openxmlformats.org/officeDocument/2006/relationships/hyperlink" Target="https://www.facebook.com/etsi.standards" TargetMode="External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emf"/><Relationship Id="rId11" Type="http://schemas.openxmlformats.org/officeDocument/2006/relationships/image" Target="../media/image11.png"/><Relationship Id="rId5" Type="http://schemas.openxmlformats.org/officeDocument/2006/relationships/hyperlink" Target="https://twitter.com/ETSI_STANDARDS" TargetMode="Externa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hyperlink" Target="https://www.linkedin.com/company/etsi?trk=biz-companies-cy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Scope of anticipated ETSI-ISO/IEC JTC1 liaison / co-operation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B7E163-F2BE-D743-9FDB-E48FC516D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18/05/2022, S.A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E1B66D3-6FDE-B042-B09E-729ED66AD5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3735547" cy="369332"/>
          </a:xfrm>
        </p:spPr>
        <p:txBody>
          <a:bodyPr/>
          <a:lstStyle/>
          <a:p>
            <a:r>
              <a:rPr lang="fr-FR" dirty="0"/>
              <a:t>ETSI MTS#86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759DB7-F599-8A46-A5B0-8B5AE42E02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7664304" cy="646331"/>
          </a:xfrm>
        </p:spPr>
        <p:txBody>
          <a:bodyPr/>
          <a:lstStyle/>
          <a:p>
            <a:r>
              <a:rPr lang="en-US" dirty="0"/>
              <a:t>Jan deMeer (DE) – HTW Berlin c/o smartspacelab.eu GmbH</a:t>
            </a:r>
          </a:p>
        </p:txBody>
      </p:sp>
    </p:spTree>
    <p:extLst>
      <p:ext uri="{BB962C8B-B14F-4D97-AF65-F5344CB8AC3E}">
        <p14:creationId xmlns:p14="http://schemas.microsoft.com/office/powerpoint/2010/main" val="359551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200D34E-90F2-7142-B825-9FE6E8B4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702" y="406411"/>
            <a:ext cx="6140861" cy="1339262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Proposed</a:t>
            </a:r>
            <a:r>
              <a:rPr lang="fr-FR" dirty="0"/>
              <a:t> Agenda of </a:t>
            </a:r>
            <a:r>
              <a:rPr lang="fr-FR" dirty="0" err="1"/>
              <a:t>anticipated</a:t>
            </a:r>
            <a:r>
              <a:rPr lang="fr-FR" dirty="0"/>
              <a:t> ETSI – ISO/IEC JTC1 liaison (to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confirmed</a:t>
            </a:r>
            <a:r>
              <a:rPr lang="fr-FR" dirty="0"/>
              <a:t>)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7A35671-DBEB-3345-B6CB-0EDB74762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r="17256"/>
          <a:stretch/>
        </p:blipFill>
        <p:spPr/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0408C7-ACBA-9F40-9DC6-4A5A736424DB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AA44E7F-2B3D-5C47-B97E-A59B568FB5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806702" y="2078597"/>
            <a:ext cx="8122062" cy="4003660"/>
          </a:xfrm>
        </p:spPr>
        <p:txBody>
          <a:bodyPr/>
          <a:lstStyle/>
          <a:p>
            <a:r>
              <a:rPr lang="en-US" sz="2000" dirty="0"/>
              <a:t>Cyber Security and Functional Safety (JTC1 SC27)</a:t>
            </a:r>
          </a:p>
          <a:p>
            <a:r>
              <a:rPr lang="en-US" sz="2000" dirty="0"/>
              <a:t>Model-based Testing (JTC1 SC27)</a:t>
            </a:r>
          </a:p>
          <a:p>
            <a:r>
              <a:rPr lang="en-US" sz="2000" dirty="0"/>
              <a:t>AI/IoT Reference Architectures (JTC1 SC42/SC41)</a:t>
            </a:r>
          </a:p>
          <a:p>
            <a:r>
              <a:rPr lang="en-US" sz="2000" dirty="0"/>
              <a:t>Testing of AI-based Systems (JTC1 SC42&amp;SC7 JWG2)</a:t>
            </a:r>
          </a:p>
          <a:p>
            <a:r>
              <a:rPr lang="en-US" sz="2000" dirty="0"/>
              <a:t>UCs on large-scaled Infrastructures, i.e.</a:t>
            </a:r>
          </a:p>
          <a:p>
            <a:pPr lvl="1"/>
            <a:r>
              <a:rPr lang="en-US" sz="2000" dirty="0"/>
              <a:t>Smart City (JTC1/WG11), </a:t>
            </a:r>
          </a:p>
          <a:p>
            <a:pPr lvl="1"/>
            <a:r>
              <a:rPr lang="en-US" sz="2000" dirty="0"/>
              <a:t>Cyber-physical Systems (JTC1 SC27/WG4 </a:t>
            </a:r>
            <a:r>
              <a:rPr lang="de-DE" sz="2000" dirty="0"/>
              <a:t>PWI 5689), </a:t>
            </a:r>
          </a:p>
          <a:p>
            <a:pPr lvl="1"/>
            <a:r>
              <a:rPr lang="en-GB" sz="2000" dirty="0"/>
              <a:t>Industrial internet platform (IIP) (ISO/IEC 24392) 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de-DE" sz="2000" dirty="0">
                <a:solidFill>
                  <a:schemeClr val="tx2"/>
                </a:solidFill>
              </a:rPr>
              <a:t>(Smart </a:t>
            </a:r>
            <a:r>
              <a:rPr lang="de-DE" sz="2000" dirty="0" err="1">
                <a:solidFill>
                  <a:schemeClr val="tx2"/>
                </a:solidFill>
              </a:rPr>
              <a:t>Grid</a:t>
            </a:r>
            <a:r>
              <a:rPr lang="de-DE" sz="2000" dirty="0">
                <a:solidFill>
                  <a:schemeClr val="tx2"/>
                </a:solidFill>
              </a:rPr>
              <a:t> IEEE Power and Energy Society)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6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2263D1-0D9A-6143-913B-DB5D95F11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/>
          <a:lstStyle/>
          <a:p>
            <a:fld id="{3C6DF47B-3BED-4C75-ACAB-4344E1B376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Image 8">
            <a:hlinkClick r:id="rId3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390" y="6177776"/>
            <a:ext cx="363374" cy="363374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229" y="6188942"/>
            <a:ext cx="341042" cy="341042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68" y="6188942"/>
            <a:ext cx="341042" cy="341042"/>
          </a:xfrm>
          <a:prstGeom prst="rect">
            <a:avLst/>
          </a:prstGeom>
        </p:spPr>
      </p:pic>
      <p:pic>
        <p:nvPicPr>
          <p:cNvPr id="12" name="Image 11">
            <a:hlinkClick r:id="rId9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907" y="6188942"/>
            <a:ext cx="341042" cy="34104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070442" y="6195875"/>
            <a:ext cx="169309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Follow us on: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0D0AB4-7F0D-6748-9CEA-0B6ED7C513B4}"/>
              </a:ext>
            </a:extLst>
          </p:cNvPr>
          <p:cNvSpPr txBox="1"/>
          <p:nvPr/>
        </p:nvSpPr>
        <p:spPr>
          <a:xfrm>
            <a:off x="5624395" y="3986621"/>
            <a:ext cx="6227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 you for your attention</a:t>
            </a:r>
          </a:p>
          <a:p>
            <a:r>
              <a:rPr lang="en-US" sz="24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Kind regards, Jan B. deMeer</a:t>
            </a:r>
          </a:p>
          <a:p>
            <a:endParaRPr lang="en-US" sz="2400" dirty="0">
              <a:solidFill>
                <a:schemeClr val="accent1"/>
              </a:solidFill>
              <a:latin typeface="+mj-lt"/>
              <a:cs typeface="Poppins" pitchFamily="2" charset="77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(DIN/DKE Delegate to ISO/IEC JTC1, CEN/CLC JWG21, ETSI TC Cyber)</a:t>
            </a:r>
          </a:p>
        </p:txBody>
      </p:sp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B90E192-2E1E-F848-BE7E-0A4D53D8A2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A7D60263-C29A-1544-B64A-4A35646E4669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 Presentation Template - Short Version 2022.pptx" id="{0EBDDFC0-59F6-4A2B-877F-1129D5DC5233}" vid="{94DACEFC-6309-415C-80CA-51DEFD5592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Short Version 2022</Template>
  <TotalTime>0</TotalTime>
  <Words>175</Words>
  <Application>Microsoft Macintosh PowerPoint</Application>
  <PresentationFormat>Breitbild</PresentationFormat>
  <Paragraphs>24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Poppins SemiBold</vt:lpstr>
      <vt:lpstr>Arial</vt:lpstr>
      <vt:lpstr>Poppins Medium</vt:lpstr>
      <vt:lpstr>Poppins</vt:lpstr>
      <vt:lpstr>Calibri</vt:lpstr>
      <vt:lpstr>Office</vt:lpstr>
      <vt:lpstr>Proposed Scope of anticipated ETSI-ISO/IEC JTC1 liaison / co-operation</vt:lpstr>
      <vt:lpstr>Proposed Agenda of anticipated ETSI – ISO/IEC JTC1 liaison (to be confirmed)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Rennoch, Axel</dc:creator>
  <cp:keywords/>
  <dc:description/>
  <cp:lastModifiedBy>Jan deMeer</cp:lastModifiedBy>
  <cp:revision>13</cp:revision>
  <dcterms:created xsi:type="dcterms:W3CDTF">2022-05-12T07:23:10Z</dcterms:created>
  <dcterms:modified xsi:type="dcterms:W3CDTF">2022-05-17T15:04:13Z</dcterms:modified>
  <cp:category/>
</cp:coreProperties>
</file>