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41" r:id="rId2"/>
    <p:sldId id="3828" r:id="rId3"/>
    <p:sldId id="3843" r:id="rId4"/>
    <p:sldId id="3844" r:id="rId5"/>
    <p:sldId id="3845" r:id="rId6"/>
    <p:sldId id="3829" r:id="rId7"/>
    <p:sldId id="3811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Poppins Medium" panose="020B0604020202020204" charset="0"/>
      <p:regular r:id="rId19"/>
      <p:italic r:id="rId20"/>
    </p:embeddedFont>
    <p:embeddedFont>
      <p:font typeface="Poppins SemiBold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1"/>
            <p14:sldId id="3828"/>
            <p14:sldId id="3843"/>
            <p14:sldId id="3844"/>
            <p14:sldId id="3845"/>
            <p14:sldId id="3829"/>
            <p14:sldId id="3811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7" autoAdjust="0"/>
    <p:restoredTop sz="94507" autoAdjust="0"/>
  </p:normalViewPr>
  <p:slideViewPr>
    <p:cSldViewPr snapToGrid="0" showGuides="1">
      <p:cViewPr varScale="1">
        <p:scale>
          <a:sx n="77" d="100"/>
          <a:sy n="77" d="100"/>
        </p:scale>
        <p:origin x="24" y="-99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402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29/09/2022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2" r:id="rId8"/>
    <p:sldLayoutId id="2147484034" r:id="rId9"/>
    <p:sldLayoutId id="2147484030" r:id="rId10"/>
    <p:sldLayoutId id="2147484036" r:id="rId11"/>
    <p:sldLayoutId id="214748402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www.youtube.com/user/ETSIstandards" TargetMode="External"/><Relationship Id="rId7" Type="http://schemas.openxmlformats.org/officeDocument/2006/relationships/hyperlink" Target="https://www.facebook.com/etsi.standards" TargetMode="External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11" Type="http://schemas.openxmlformats.org/officeDocument/2006/relationships/image" Target="../media/image10.png"/><Relationship Id="rId5" Type="http://schemas.openxmlformats.org/officeDocument/2006/relationships/hyperlink" Target="https://twitter.com/ETSI_STANDARDS" TargetMode="Externa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hyperlink" Target="https://www.linkedin.com/company/etsi?trk=biz-companies-cy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TTF T023 progress/status report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13" y="6211476"/>
            <a:ext cx="3592512" cy="369332"/>
          </a:xfrm>
        </p:spPr>
        <p:txBody>
          <a:bodyPr/>
          <a:lstStyle/>
          <a:p>
            <a:r>
              <a:rPr lang="fr-FR" dirty="0"/>
              <a:t>05/10/2022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MTS#87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322886" cy="774571"/>
          </a:xfrm>
        </p:spPr>
        <p:txBody>
          <a:bodyPr/>
          <a:lstStyle/>
          <a:p>
            <a:r>
              <a:rPr lang="fr-FR" dirty="0"/>
              <a:t>Axel </a:t>
            </a:r>
            <a:r>
              <a:rPr lang="fr-FR" dirty="0" err="1"/>
              <a:t>Rennoch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4221669"/>
          </a:xfrm>
        </p:spPr>
        <p:txBody>
          <a:bodyPr/>
          <a:lstStyle/>
          <a:p>
            <a:r>
              <a:rPr lang="en-US" u="sng" dirty="0"/>
              <a:t>Team:</a:t>
            </a:r>
          </a:p>
          <a:p>
            <a:r>
              <a:rPr lang="en-US" dirty="0"/>
              <a:t>Uni. Göttingen, </a:t>
            </a:r>
            <a:r>
              <a:rPr lang="en-US" dirty="0" err="1"/>
              <a:t>Elvior</a:t>
            </a:r>
            <a:r>
              <a:rPr lang="en-US" dirty="0"/>
              <a:t>, Nokia, FOKUS</a:t>
            </a:r>
          </a:p>
          <a:p>
            <a:r>
              <a:rPr lang="en-US" u="sng" dirty="0"/>
              <a:t>Now without</a:t>
            </a:r>
            <a:r>
              <a:rPr lang="en-US" dirty="0"/>
              <a:t> </a:t>
            </a:r>
            <a:r>
              <a:rPr lang="en-US" dirty="0" err="1"/>
              <a:t>Broadbit</a:t>
            </a:r>
            <a:r>
              <a:rPr lang="en-US" dirty="0"/>
              <a:t>, Ericsson, Spirent</a:t>
            </a:r>
          </a:p>
          <a:p>
            <a:endParaRPr lang="en-US" dirty="0"/>
          </a:p>
          <a:p>
            <a:r>
              <a:rPr lang="en-US" dirty="0"/>
              <a:t>August 2022</a:t>
            </a:r>
          </a:p>
          <a:p>
            <a:pPr lvl="1"/>
            <a:r>
              <a:rPr lang="en-US" dirty="0"/>
              <a:t>Completion of contracts</a:t>
            </a:r>
          </a:p>
          <a:p>
            <a:pPr lvl="1"/>
            <a:r>
              <a:rPr lang="en-US" dirty="0"/>
              <a:t>Website published </a:t>
            </a:r>
            <a:br>
              <a:rPr lang="en-US" dirty="0"/>
            </a:br>
            <a:r>
              <a:rPr lang="en-US" dirty="0"/>
              <a:t>(https://portal.etsi.org/STF/STFs/STF-Homepages/T023)</a:t>
            </a:r>
          </a:p>
          <a:p>
            <a:r>
              <a:rPr lang="en-US" dirty="0"/>
              <a:t>September 2022</a:t>
            </a:r>
          </a:p>
          <a:p>
            <a:pPr lvl="1"/>
            <a:r>
              <a:rPr lang="en-US" dirty="0"/>
              <a:t>First working session (online)</a:t>
            </a:r>
          </a:p>
          <a:p>
            <a:pPr lvl="1"/>
            <a:r>
              <a:rPr lang="en-US" dirty="0"/>
              <a:t>Participation at UCAAT (Matthias Simon)</a:t>
            </a:r>
          </a:p>
        </p:txBody>
      </p:sp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Details on Evolution task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0" y="1800000"/>
            <a:ext cx="8940707" cy="29213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sz="2000" dirty="0"/>
              <a:t>iscussion and (re)assignment of </a:t>
            </a:r>
            <a:r>
              <a:rPr lang="en-US" dirty="0"/>
              <a:t>open issues from last TTF (2021)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Review, discussion and assignment of latest issues (in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Creation and assignment of new issues from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Preparation of detailed CR solutions </a:t>
            </a:r>
            <a:r>
              <a:rPr lang="en-US" b="1" dirty="0"/>
              <a:t>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 far no technical risks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4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Details on Conformance task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8235628" cy="40677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Migration of “old” SVN repository to </a:t>
            </a:r>
            <a:r>
              <a:rPr lang="en-US" dirty="0"/>
              <a:t>ETSI forge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repository structure and contents</a:t>
            </a:r>
            <a:br>
              <a:rPr lang="en-US" dirty="0"/>
            </a:br>
            <a:r>
              <a:rPr lang="en-US" dirty="0"/>
              <a:t>https://forge.etsi.org/rep/mts/ttcn3-conformance-tests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Changes/Tests for 2021 edition done by previous TTF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Validation of 2021 changes/tests </a:t>
            </a:r>
            <a:r>
              <a:rPr lang="en-US" b="1" dirty="0"/>
              <a:t>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Conformance task “follows” evolution task</a:t>
            </a:r>
            <a:br>
              <a:rPr lang="en-US" dirty="0"/>
            </a:br>
            <a:r>
              <a:rPr lang="en-US" dirty="0"/>
              <a:t>(new changes)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far no technical risks</a:t>
            </a:r>
          </a:p>
        </p:txBody>
      </p:sp>
    </p:spTree>
    <p:extLst>
      <p:ext uri="{BB962C8B-B14F-4D97-AF65-F5344CB8AC3E}">
        <p14:creationId xmlns:p14="http://schemas.microsoft.com/office/powerpoint/2010/main" val="306096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57" y="405511"/>
            <a:ext cx="7571353" cy="1012147"/>
          </a:xfrm>
        </p:spPr>
        <p:txBody>
          <a:bodyPr/>
          <a:lstStyle/>
          <a:p>
            <a:r>
              <a:rPr lang="en-US" dirty="0"/>
              <a:t>Summary &amp; future steps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8268679" cy="3631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TTF is </a:t>
            </a:r>
            <a:r>
              <a:rPr lang="en-US" dirty="0"/>
              <a:t>following the planning and in time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Agreement about next working session </a:t>
            </a:r>
            <a:br>
              <a:rPr lang="en-US" sz="2000" dirty="0"/>
            </a:br>
            <a:r>
              <a:rPr lang="en-US" sz="2000" dirty="0"/>
              <a:t>7-11 Nov. 2023 (online)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Distribution of </a:t>
            </a:r>
            <a:r>
              <a:rPr lang="en-US" dirty="0" err="1"/>
              <a:t>upcomming</a:t>
            </a:r>
            <a:r>
              <a:rPr lang="en-US" dirty="0"/>
              <a:t> </a:t>
            </a:r>
            <a:r>
              <a:rPr lang="en-US" sz="2000" dirty="0"/>
              <a:t>changes (from 2022)</a:t>
            </a:r>
            <a:br>
              <a:rPr lang="en-US" sz="2000" dirty="0"/>
            </a:br>
            <a:r>
              <a:rPr lang="en-US" sz="2000" dirty="0"/>
              <a:t>for the conformance task (after agreement)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Next status report in </a:t>
            </a:r>
            <a:r>
              <a:rPr lang="en-US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290948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2" name="Image 11">
            <a:hlinkClick r:id="rId9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0D0AB4-7F0D-6748-9CEA-0B6ED7C513B4}"/>
              </a:ext>
            </a:extLst>
          </p:cNvPr>
          <p:cNvSpPr txBox="1"/>
          <p:nvPr/>
        </p:nvSpPr>
        <p:spPr>
          <a:xfrm>
            <a:off x="5624395" y="4429966"/>
            <a:ext cx="622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 you for your attention</a:t>
            </a:r>
          </a:p>
        </p:txBody>
      </p:sp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B90E192-2E1E-F848-BE7E-0A4D53D8A2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7D60263-C29A-1544-B64A-4A35646E4669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0FD3044-8F99-F34C-B9F5-03A5B4F235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06B579-E206-A542-BCBE-B0542B2E3372}"/>
              </a:ext>
            </a:extLst>
          </p:cNvPr>
          <p:cNvSpPr txBox="1"/>
          <p:nvPr/>
        </p:nvSpPr>
        <p:spPr>
          <a:xfrm>
            <a:off x="2978669" y="1286396"/>
            <a:ext cx="622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F72CB9D-1EB5-7844-83C6-C814A911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259</Words>
  <Application>Microsoft Office PowerPoint</Application>
  <PresentationFormat>Breitbild</PresentationFormat>
  <Paragraphs>50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Poppins</vt:lpstr>
      <vt:lpstr>Poppins Medium</vt:lpstr>
      <vt:lpstr>Calibri</vt:lpstr>
      <vt:lpstr>Arial</vt:lpstr>
      <vt:lpstr>Poppins SemiBold</vt:lpstr>
      <vt:lpstr>Office</vt:lpstr>
      <vt:lpstr>TTF T023 progress/status report</vt:lpstr>
      <vt:lpstr>Overview</vt:lpstr>
      <vt:lpstr>Details on Evolution task</vt:lpstr>
      <vt:lpstr>Details on Conformance task</vt:lpstr>
      <vt:lpstr>Summary &amp; future steps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Rennoch, Axel</cp:lastModifiedBy>
  <cp:revision>35</cp:revision>
  <dcterms:created xsi:type="dcterms:W3CDTF">2022-05-12T07:23:10Z</dcterms:created>
  <dcterms:modified xsi:type="dcterms:W3CDTF">2022-10-05T08:41:54Z</dcterms:modified>
  <cp:category/>
</cp:coreProperties>
</file>