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6"/>
  </p:notesMasterIdLst>
  <p:handoutMasterIdLst>
    <p:handoutMasterId r:id="rId7"/>
  </p:handoutMasterIdLst>
  <p:sldIdLst>
    <p:sldId id="3841" r:id="rId4"/>
    <p:sldId id="3842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itchFamily="2" charset="77"/>
      <p:regular r:id="rId12"/>
      <p:bold r:id="rId13"/>
      <p:italic r:id="rId14"/>
      <p:boldItalic r:id="rId15"/>
    </p:embeddedFont>
    <p:embeddedFont>
      <p:font typeface="Poppins Medium" panose="020B0604020202020204" pitchFamily="34" charset="0"/>
      <p:regular r:id="rId16"/>
      <p:italic r:id="rId17"/>
    </p:embeddedFont>
    <p:embeddedFont>
      <p:font typeface="Poppins SemiBold" panose="020B0604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1" id="{226FA086-DDF9-422C-93BC-8C558B5A0CB5}">
          <p14:sldIdLst>
            <p14:sldId id="3841"/>
            <p14:sldId id="3842"/>
          </p14:sldIdLst>
        </p14:section>
      </p14:sectionLst>
    </p:ex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3F080-2278-B44B-8647-B043DE0C58E9}" v="1" dt="2023-02-06T08:11:59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64490" autoAdjust="0"/>
  </p:normalViewPr>
  <p:slideViewPr>
    <p:cSldViewPr snapToGrid="0" showGuides="1">
      <p:cViewPr varScale="1">
        <p:scale>
          <a:sx n="80" d="100"/>
          <a:sy n="80" d="100"/>
        </p:scale>
        <p:origin x="2320" y="184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ßmann, Jürgen" userId="0046b3ca-8ba0-46ce-8348-99d5d37332b5" providerId="ADAL" clId="{0B73F080-2278-B44B-8647-B043DE0C58E9}"/>
    <pc:docChg chg="custSel addSld delSld modSld modSection">
      <pc:chgData name="Großmann, Jürgen" userId="0046b3ca-8ba0-46ce-8348-99d5d37332b5" providerId="ADAL" clId="{0B73F080-2278-B44B-8647-B043DE0C58E9}" dt="2023-02-06T08:12:02.593" v="93"/>
      <pc:docMkLst>
        <pc:docMk/>
      </pc:docMkLst>
      <pc:sldChg chg="del">
        <pc:chgData name="Großmann, Jürgen" userId="0046b3ca-8ba0-46ce-8348-99d5d37332b5" providerId="ADAL" clId="{0B73F080-2278-B44B-8647-B043DE0C58E9}" dt="2023-02-06T08:09:17.931" v="25" actId="2696"/>
        <pc:sldMkLst>
          <pc:docMk/>
          <pc:sldMk cId="2392330887" sldId="3811"/>
        </pc:sldMkLst>
      </pc:sldChg>
      <pc:sldChg chg="del">
        <pc:chgData name="Großmann, Jürgen" userId="0046b3ca-8ba0-46ce-8348-99d5d37332b5" providerId="ADAL" clId="{0B73F080-2278-B44B-8647-B043DE0C58E9}" dt="2023-02-06T08:09:11.052" v="24" actId="2696"/>
        <pc:sldMkLst>
          <pc:docMk/>
          <pc:sldMk cId="1935843513" sldId="3825"/>
        </pc:sldMkLst>
      </pc:sldChg>
      <pc:sldChg chg="del">
        <pc:chgData name="Großmann, Jürgen" userId="0046b3ca-8ba0-46ce-8348-99d5d37332b5" providerId="ADAL" clId="{0B73F080-2278-B44B-8647-B043DE0C58E9}" dt="2023-02-06T08:09:11.052" v="24" actId="2696"/>
        <pc:sldMkLst>
          <pc:docMk/>
          <pc:sldMk cId="1912881160" sldId="3829"/>
        </pc:sldMkLst>
      </pc:sldChg>
      <pc:sldChg chg="addSp delSp modSp mod">
        <pc:chgData name="Großmann, Jürgen" userId="0046b3ca-8ba0-46ce-8348-99d5d37332b5" providerId="ADAL" clId="{0B73F080-2278-B44B-8647-B043DE0C58E9}" dt="2023-02-06T08:12:02.593" v="93"/>
        <pc:sldMkLst>
          <pc:docMk/>
          <pc:sldMk cId="3539535727" sldId="3841"/>
        </pc:sldMkLst>
        <pc:spChg chg="add del mod">
          <ac:chgData name="Großmann, Jürgen" userId="0046b3ca-8ba0-46ce-8348-99d5d37332b5" providerId="ADAL" clId="{0B73F080-2278-B44B-8647-B043DE0C58E9}" dt="2023-02-06T08:12:02.593" v="93"/>
          <ac:spMkLst>
            <pc:docMk/>
            <pc:sldMk cId="3539535727" sldId="3841"/>
            <ac:spMk id="2" creationId="{5E972428-4E47-1194-6ADC-58F1E47E328A}"/>
          </ac:spMkLst>
        </pc:spChg>
        <pc:spChg chg="mod">
          <ac:chgData name="Großmann, Jürgen" userId="0046b3ca-8ba0-46ce-8348-99d5d37332b5" providerId="ADAL" clId="{0B73F080-2278-B44B-8647-B043DE0C58E9}" dt="2023-02-06T08:08:59.135" v="23" actId="20577"/>
          <ac:spMkLst>
            <pc:docMk/>
            <pc:sldMk cId="3539535727" sldId="3841"/>
            <ac:spMk id="10" creationId="{AA74E0FE-2E50-3944-BFA4-9484BCBB4D86}"/>
          </ac:spMkLst>
        </pc:spChg>
        <pc:spChg chg="mod">
          <ac:chgData name="Großmann, Jürgen" userId="0046b3ca-8ba0-46ce-8348-99d5d37332b5" providerId="ADAL" clId="{0B73F080-2278-B44B-8647-B043DE0C58E9}" dt="2023-02-06T08:08:52.187" v="18" actId="20577"/>
          <ac:spMkLst>
            <pc:docMk/>
            <pc:sldMk cId="3539535727" sldId="3841"/>
            <ac:spMk id="13" creationId="{DE1B66D3-6FDE-B042-B09E-729ED66AD593}"/>
          </ac:spMkLst>
        </pc:spChg>
      </pc:sldChg>
      <pc:sldChg chg="addSp delSp modSp new mod modClrScheme chgLayout">
        <pc:chgData name="Großmann, Jürgen" userId="0046b3ca-8ba0-46ce-8348-99d5d37332b5" providerId="ADAL" clId="{0B73F080-2278-B44B-8647-B043DE0C58E9}" dt="2023-02-06T08:11:39.689" v="90" actId="20577"/>
        <pc:sldMkLst>
          <pc:docMk/>
          <pc:sldMk cId="2771063841" sldId="3842"/>
        </pc:sldMkLst>
        <pc:spChg chg="del mod ord">
          <ac:chgData name="Großmann, Jürgen" userId="0046b3ca-8ba0-46ce-8348-99d5d37332b5" providerId="ADAL" clId="{0B73F080-2278-B44B-8647-B043DE0C58E9}" dt="2023-02-06T08:09:31.886" v="27" actId="700"/>
          <ac:spMkLst>
            <pc:docMk/>
            <pc:sldMk cId="2771063841" sldId="3842"/>
            <ac:spMk id="2" creationId="{E0A60606-C263-3BCC-A28D-414B529E66E7}"/>
          </ac:spMkLst>
        </pc:spChg>
        <pc:spChg chg="del mod ord">
          <ac:chgData name="Großmann, Jürgen" userId="0046b3ca-8ba0-46ce-8348-99d5d37332b5" providerId="ADAL" clId="{0B73F080-2278-B44B-8647-B043DE0C58E9}" dt="2023-02-06T08:09:31.886" v="27" actId="700"/>
          <ac:spMkLst>
            <pc:docMk/>
            <pc:sldMk cId="2771063841" sldId="3842"/>
            <ac:spMk id="3" creationId="{6088B2D8-BF06-5666-6B83-75EB6E01FD50}"/>
          </ac:spMkLst>
        </pc:spChg>
        <pc:spChg chg="del">
          <ac:chgData name="Großmann, Jürgen" userId="0046b3ca-8ba0-46ce-8348-99d5d37332b5" providerId="ADAL" clId="{0B73F080-2278-B44B-8647-B043DE0C58E9}" dt="2023-02-06T08:09:31.886" v="27" actId="700"/>
          <ac:spMkLst>
            <pc:docMk/>
            <pc:sldMk cId="2771063841" sldId="3842"/>
            <ac:spMk id="4" creationId="{26B40746-3F6A-19C9-06B7-6E266195D9AC}"/>
          </ac:spMkLst>
        </pc:spChg>
        <pc:spChg chg="del">
          <ac:chgData name="Großmann, Jürgen" userId="0046b3ca-8ba0-46ce-8348-99d5d37332b5" providerId="ADAL" clId="{0B73F080-2278-B44B-8647-B043DE0C58E9}" dt="2023-02-06T08:09:31.886" v="27" actId="700"/>
          <ac:spMkLst>
            <pc:docMk/>
            <pc:sldMk cId="2771063841" sldId="3842"/>
            <ac:spMk id="5" creationId="{E00BB184-6171-DB10-BD5D-E5A3908B0CFE}"/>
          </ac:spMkLst>
        </pc:spChg>
        <pc:spChg chg="add mod ord">
          <ac:chgData name="Großmann, Jürgen" userId="0046b3ca-8ba0-46ce-8348-99d5d37332b5" providerId="ADAL" clId="{0B73F080-2278-B44B-8647-B043DE0C58E9}" dt="2023-02-06T08:09:31.886" v="27" actId="700"/>
          <ac:spMkLst>
            <pc:docMk/>
            <pc:sldMk cId="2771063841" sldId="3842"/>
            <ac:spMk id="6" creationId="{3DC21262-46BA-DA24-BE1C-D113B2654729}"/>
          </ac:spMkLst>
        </pc:spChg>
        <pc:spChg chg="add mod ord">
          <ac:chgData name="Großmann, Jürgen" userId="0046b3ca-8ba0-46ce-8348-99d5d37332b5" providerId="ADAL" clId="{0B73F080-2278-B44B-8647-B043DE0C58E9}" dt="2023-02-06T08:09:31.886" v="27" actId="700"/>
          <ac:spMkLst>
            <pc:docMk/>
            <pc:sldMk cId="2771063841" sldId="3842"/>
            <ac:spMk id="7" creationId="{356EBA25-5686-C2EF-7772-3ADD94F534FE}"/>
          </ac:spMkLst>
        </pc:spChg>
        <pc:spChg chg="add mod ord">
          <ac:chgData name="Großmann, Jürgen" userId="0046b3ca-8ba0-46ce-8348-99d5d37332b5" providerId="ADAL" clId="{0B73F080-2278-B44B-8647-B043DE0C58E9}" dt="2023-02-06T08:11:39.689" v="90" actId="20577"/>
          <ac:spMkLst>
            <pc:docMk/>
            <pc:sldMk cId="2771063841" sldId="3842"/>
            <ac:spMk id="8" creationId="{690F37DA-EFC2-998F-E516-C751DFB97110}"/>
          </ac:spMkLst>
        </pc:spChg>
      </pc:sldChg>
      <pc:sldChg chg="del">
        <pc:chgData name="Großmann, Jürgen" userId="0046b3ca-8ba0-46ce-8348-99d5d37332b5" providerId="ADAL" clId="{0B73F080-2278-B44B-8647-B043DE0C58E9}" dt="2023-02-06T08:09:11.052" v="24" actId="2696"/>
        <pc:sldMkLst>
          <pc:docMk/>
          <pc:sldMk cId="2154142984" sldId="3843"/>
        </pc:sldMkLst>
      </pc:sldChg>
      <pc:sldChg chg="del">
        <pc:chgData name="Großmann, Jürgen" userId="0046b3ca-8ba0-46ce-8348-99d5d37332b5" providerId="ADAL" clId="{0B73F080-2278-B44B-8647-B043DE0C58E9}" dt="2023-02-06T08:09:11.052" v="24" actId="2696"/>
        <pc:sldMkLst>
          <pc:docMk/>
          <pc:sldMk cId="243311342" sldId="3845"/>
        </pc:sldMkLst>
      </pc:sldChg>
      <pc:sldChg chg="del">
        <pc:chgData name="Großmann, Jürgen" userId="0046b3ca-8ba0-46ce-8348-99d5d37332b5" providerId="ADAL" clId="{0B73F080-2278-B44B-8647-B043DE0C58E9}" dt="2023-02-06T08:09:11.052" v="24" actId="2696"/>
        <pc:sldMkLst>
          <pc:docMk/>
          <pc:sldMk cId="699217898" sldId="3846"/>
        </pc:sldMkLst>
      </pc:sldChg>
      <pc:sldChg chg="del">
        <pc:chgData name="Großmann, Jürgen" userId="0046b3ca-8ba0-46ce-8348-99d5d37332b5" providerId="ADAL" clId="{0B73F080-2278-B44B-8647-B043DE0C58E9}" dt="2023-02-06T08:09:11.052" v="24" actId="2696"/>
        <pc:sldMkLst>
          <pc:docMk/>
          <pc:sldMk cId="415629071" sldId="3847"/>
        </pc:sldMkLst>
      </pc:sldChg>
      <pc:sldChg chg="del">
        <pc:chgData name="Großmann, Jürgen" userId="0046b3ca-8ba0-46ce-8348-99d5d37332b5" providerId="ADAL" clId="{0B73F080-2278-B44B-8647-B043DE0C58E9}" dt="2023-02-06T08:09:11.052" v="24" actId="2696"/>
        <pc:sldMkLst>
          <pc:docMk/>
          <pc:sldMk cId="1783275238" sldId="3848"/>
        </pc:sldMkLst>
      </pc:sldChg>
      <pc:sldChg chg="del">
        <pc:chgData name="Großmann, Jürgen" userId="0046b3ca-8ba0-46ce-8348-99d5d37332b5" providerId="ADAL" clId="{0B73F080-2278-B44B-8647-B043DE0C58E9}" dt="2023-02-06T08:09:11.052" v="24" actId="2696"/>
        <pc:sldMkLst>
          <pc:docMk/>
          <pc:sldMk cId="3284368253" sldId="3849"/>
        </pc:sldMkLst>
      </pc:sldChg>
      <pc:sldChg chg="del">
        <pc:chgData name="Großmann, Jürgen" userId="0046b3ca-8ba0-46ce-8348-99d5d37332b5" providerId="ADAL" clId="{0B73F080-2278-B44B-8647-B043DE0C58E9}" dt="2023-02-06T08:09:11.052" v="24" actId="2696"/>
        <pc:sldMkLst>
          <pc:docMk/>
          <pc:sldMk cId="2095216938" sldId="3850"/>
        </pc:sldMkLst>
      </pc:sldChg>
      <pc:sldChg chg="del">
        <pc:chgData name="Großmann, Jürgen" userId="0046b3ca-8ba0-46ce-8348-99d5d37332b5" providerId="ADAL" clId="{0B73F080-2278-B44B-8647-B043DE0C58E9}" dt="2023-02-06T08:09:11.052" v="24" actId="2696"/>
        <pc:sldMkLst>
          <pc:docMk/>
          <pc:sldMk cId="915072786" sldId="3851"/>
        </pc:sldMkLst>
      </pc:sldChg>
      <pc:sldChg chg="del">
        <pc:chgData name="Großmann, Jürgen" userId="0046b3ca-8ba0-46ce-8348-99d5d37332b5" providerId="ADAL" clId="{0B73F080-2278-B44B-8647-B043DE0C58E9}" dt="2023-02-06T08:09:11.052" v="24" actId="2696"/>
        <pc:sldMkLst>
          <pc:docMk/>
          <pc:sldMk cId="3141822700" sldId="3853"/>
        </pc:sldMkLst>
      </pc:sldChg>
      <pc:sldChg chg="del">
        <pc:chgData name="Großmann, Jürgen" userId="0046b3ca-8ba0-46ce-8348-99d5d37332b5" providerId="ADAL" clId="{0B73F080-2278-B44B-8647-B043DE0C58E9}" dt="2023-02-06T08:09:11.052" v="24" actId="2696"/>
        <pc:sldMkLst>
          <pc:docMk/>
          <pc:sldMk cId="3137074466" sldId="3854"/>
        </pc:sldMkLst>
      </pc:sldChg>
      <pc:sldChg chg="del">
        <pc:chgData name="Großmann, Jürgen" userId="0046b3ca-8ba0-46ce-8348-99d5d37332b5" providerId="ADAL" clId="{0B73F080-2278-B44B-8647-B043DE0C58E9}" dt="2023-02-06T08:09:11.052" v="24" actId="2696"/>
        <pc:sldMkLst>
          <pc:docMk/>
          <pc:sldMk cId="3045295701" sldId="3855"/>
        </pc:sldMkLst>
      </pc:sldChg>
      <pc:sldChg chg="del">
        <pc:chgData name="Großmann, Jürgen" userId="0046b3ca-8ba0-46ce-8348-99d5d37332b5" providerId="ADAL" clId="{0B73F080-2278-B44B-8647-B043DE0C58E9}" dt="2023-02-06T08:09:11.052" v="24" actId="2696"/>
        <pc:sldMkLst>
          <pc:docMk/>
          <pc:sldMk cId="4075471432" sldId="3856"/>
        </pc:sldMkLst>
      </pc:sldChg>
    </pc:docChg>
  </pc:docChgLst>
  <pc:docChgLst>
    <pc:chgData name="Großmann, Jürgen" userId="0046b3ca-8ba0-46ce-8348-99d5d37332b5" providerId="ADAL" clId="{BE1A3520-ADCE-B54D-A952-F416640B0178}"/>
    <pc:docChg chg="custSel modSld modShowInfo">
      <pc:chgData name="Großmann, Jürgen" userId="0046b3ca-8ba0-46ce-8348-99d5d37332b5" providerId="ADAL" clId="{BE1A3520-ADCE-B54D-A952-F416640B0178}" dt="2023-01-24T12:06:46.474" v="203" actId="20577"/>
      <pc:docMkLst>
        <pc:docMk/>
      </pc:docMkLst>
      <pc:sldChg chg="modSp mod">
        <pc:chgData name="Großmann, Jürgen" userId="0046b3ca-8ba0-46ce-8348-99d5d37332b5" providerId="ADAL" clId="{BE1A3520-ADCE-B54D-A952-F416640B0178}" dt="2023-01-24T07:09:14.058" v="155" actId="20577"/>
        <pc:sldMkLst>
          <pc:docMk/>
          <pc:sldMk cId="3539535727" sldId="3841"/>
        </pc:sldMkLst>
        <pc:spChg chg="mod">
          <ac:chgData name="Großmann, Jürgen" userId="0046b3ca-8ba0-46ce-8348-99d5d37332b5" providerId="ADAL" clId="{BE1A3520-ADCE-B54D-A952-F416640B0178}" dt="2023-01-24T07:09:14.058" v="155" actId="20577"/>
          <ac:spMkLst>
            <pc:docMk/>
            <pc:sldMk cId="3539535727" sldId="3841"/>
            <ac:spMk id="5" creationId="{E4759DB7-F599-8A46-A5B0-8B5AE42E0240}"/>
          </ac:spMkLst>
        </pc:spChg>
      </pc:sldChg>
      <pc:sldChg chg="modSp mod">
        <pc:chgData name="Großmann, Jürgen" userId="0046b3ca-8ba0-46ce-8348-99d5d37332b5" providerId="ADAL" clId="{BE1A3520-ADCE-B54D-A952-F416640B0178}" dt="2023-01-24T09:10:00.984" v="171" actId="27636"/>
        <pc:sldMkLst>
          <pc:docMk/>
          <pc:sldMk cId="699217898" sldId="3846"/>
        </pc:sldMkLst>
        <pc:spChg chg="mod">
          <ac:chgData name="Großmann, Jürgen" userId="0046b3ca-8ba0-46ce-8348-99d5d37332b5" providerId="ADAL" clId="{BE1A3520-ADCE-B54D-A952-F416640B0178}" dt="2023-01-24T09:10:00.984" v="171" actId="27636"/>
          <ac:spMkLst>
            <pc:docMk/>
            <pc:sldMk cId="699217898" sldId="3846"/>
            <ac:spMk id="5" creationId="{84B7A236-1AA4-564B-AC16-E10E7A791F77}"/>
          </ac:spMkLst>
        </pc:spChg>
      </pc:sldChg>
      <pc:sldChg chg="modSp mod">
        <pc:chgData name="Großmann, Jürgen" userId="0046b3ca-8ba0-46ce-8348-99d5d37332b5" providerId="ADAL" clId="{BE1A3520-ADCE-B54D-A952-F416640B0178}" dt="2023-01-23T08:40:47.226" v="129" actId="20577"/>
        <pc:sldMkLst>
          <pc:docMk/>
          <pc:sldMk cId="415629071" sldId="3847"/>
        </pc:sldMkLst>
        <pc:spChg chg="mod">
          <ac:chgData name="Großmann, Jürgen" userId="0046b3ca-8ba0-46ce-8348-99d5d37332b5" providerId="ADAL" clId="{BE1A3520-ADCE-B54D-A952-F416640B0178}" dt="2023-01-23T08:37:44.963" v="0"/>
          <ac:spMkLst>
            <pc:docMk/>
            <pc:sldMk cId="415629071" sldId="3847"/>
            <ac:spMk id="2" creationId="{0226DA8E-BE49-C84E-93E5-6335213640B6}"/>
          </ac:spMkLst>
        </pc:spChg>
        <pc:spChg chg="mod">
          <ac:chgData name="Großmann, Jürgen" userId="0046b3ca-8ba0-46ce-8348-99d5d37332b5" providerId="ADAL" clId="{BE1A3520-ADCE-B54D-A952-F416640B0178}" dt="2023-01-23T08:40:47.226" v="129" actId="20577"/>
          <ac:spMkLst>
            <pc:docMk/>
            <pc:sldMk cId="415629071" sldId="3847"/>
            <ac:spMk id="10" creationId="{1AAB613A-1B6C-214B-A7CD-01FD577B655C}"/>
          </ac:spMkLst>
        </pc:spChg>
      </pc:sldChg>
      <pc:sldChg chg="modSp mod">
        <pc:chgData name="Großmann, Jürgen" userId="0046b3ca-8ba0-46ce-8348-99d5d37332b5" providerId="ADAL" clId="{BE1A3520-ADCE-B54D-A952-F416640B0178}" dt="2023-01-24T12:06:46.474" v="203" actId="20577"/>
        <pc:sldMkLst>
          <pc:docMk/>
          <pc:sldMk cId="1783275238" sldId="3848"/>
        </pc:sldMkLst>
        <pc:spChg chg="mod">
          <ac:chgData name="Großmann, Jürgen" userId="0046b3ca-8ba0-46ce-8348-99d5d37332b5" providerId="ADAL" clId="{BE1A3520-ADCE-B54D-A952-F416640B0178}" dt="2023-01-24T12:06:46.474" v="203" actId="20577"/>
          <ac:spMkLst>
            <pc:docMk/>
            <pc:sldMk cId="1783275238" sldId="3848"/>
            <ac:spMk id="10" creationId="{1AAB613A-1B6C-214B-A7CD-01FD577B655C}"/>
          </ac:spMkLst>
        </pc:spChg>
      </pc:sldChg>
      <pc:sldChg chg="modSp mod">
        <pc:chgData name="Großmann, Jürgen" userId="0046b3ca-8ba0-46ce-8348-99d5d37332b5" providerId="ADAL" clId="{BE1A3520-ADCE-B54D-A952-F416640B0178}" dt="2023-01-24T12:00:39.891" v="175" actId="20577"/>
        <pc:sldMkLst>
          <pc:docMk/>
          <pc:sldMk cId="2095216938" sldId="3850"/>
        </pc:sldMkLst>
        <pc:spChg chg="mod">
          <ac:chgData name="Großmann, Jürgen" userId="0046b3ca-8ba0-46ce-8348-99d5d37332b5" providerId="ADAL" clId="{BE1A3520-ADCE-B54D-A952-F416640B0178}" dt="2023-01-24T12:00:39.891" v="175" actId="20577"/>
          <ac:spMkLst>
            <pc:docMk/>
            <pc:sldMk cId="2095216938" sldId="3850"/>
            <ac:spMk id="2" creationId="{9699BA33-5D98-B414-10E9-CB5C9BD49E95}"/>
          </ac:spMkLst>
        </pc:spChg>
      </pc:sldChg>
      <pc:sldChg chg="modSp mod">
        <pc:chgData name="Großmann, Jürgen" userId="0046b3ca-8ba0-46ce-8348-99d5d37332b5" providerId="ADAL" clId="{BE1A3520-ADCE-B54D-A952-F416640B0178}" dt="2023-01-24T12:02:17.687" v="202" actId="20577"/>
        <pc:sldMkLst>
          <pc:docMk/>
          <pc:sldMk cId="915072786" sldId="3851"/>
        </pc:sldMkLst>
        <pc:spChg chg="mod">
          <ac:chgData name="Großmann, Jürgen" userId="0046b3ca-8ba0-46ce-8348-99d5d37332b5" providerId="ADAL" clId="{BE1A3520-ADCE-B54D-A952-F416640B0178}" dt="2023-01-24T12:02:17.687" v="202" actId="20577"/>
          <ac:spMkLst>
            <pc:docMk/>
            <pc:sldMk cId="915072786" sldId="3851"/>
            <ac:spMk id="2" creationId="{9699BA33-5D98-B414-10E9-CB5C9BD49E95}"/>
          </ac:spMkLst>
        </pc:spChg>
      </pc:sldChg>
    </pc:docChg>
  </pc:docChgLst>
  <pc:docChgLst>
    <pc:chgData name="Knoblauch, Dorian" userId="bb0bf0da-ec57-4a85-9c50-4434599cb4e5" providerId="ADAL" clId="{A41621D0-DDC3-4B5D-B410-4E86D2C31299}"/>
    <pc:docChg chg="undo custSel addSld delSld modSld modSection">
      <pc:chgData name="Knoblauch, Dorian" userId="bb0bf0da-ec57-4a85-9c50-4434599cb4e5" providerId="ADAL" clId="{A41621D0-DDC3-4B5D-B410-4E86D2C31299}" dt="2023-01-23T23:12:28.733" v="695" actId="20577"/>
      <pc:docMkLst>
        <pc:docMk/>
      </pc:docMkLst>
      <pc:sldChg chg="modSp mod modNotesTx">
        <pc:chgData name="Knoblauch, Dorian" userId="bb0bf0da-ec57-4a85-9c50-4434599cb4e5" providerId="ADAL" clId="{A41621D0-DDC3-4B5D-B410-4E86D2C31299}" dt="2023-01-23T23:12:28.733" v="695" actId="20577"/>
        <pc:sldMkLst>
          <pc:docMk/>
          <pc:sldMk cId="415629071" sldId="3847"/>
        </pc:sldMkLst>
        <pc:spChg chg="mod">
          <ac:chgData name="Knoblauch, Dorian" userId="bb0bf0da-ec57-4a85-9c50-4434599cb4e5" providerId="ADAL" clId="{A41621D0-DDC3-4B5D-B410-4E86D2C31299}" dt="2023-01-23T23:12:28.733" v="695" actId="20577"/>
          <ac:spMkLst>
            <pc:docMk/>
            <pc:sldMk cId="415629071" sldId="3847"/>
            <ac:spMk id="10" creationId="{1AAB613A-1B6C-214B-A7CD-01FD577B655C}"/>
          </ac:spMkLst>
        </pc:spChg>
      </pc:sldChg>
      <pc:sldChg chg="add del">
        <pc:chgData name="Knoblauch, Dorian" userId="bb0bf0da-ec57-4a85-9c50-4434599cb4e5" providerId="ADAL" clId="{A41621D0-DDC3-4B5D-B410-4E86D2C31299}" dt="2023-01-23T22:59:55.654" v="565" actId="47"/>
        <pc:sldMkLst>
          <pc:docMk/>
          <pc:sldMk cId="3748918166" sldId="3852"/>
        </pc:sldMkLst>
      </pc:sldChg>
      <pc:sldChg chg="new del">
        <pc:chgData name="Knoblauch, Dorian" userId="bb0bf0da-ec57-4a85-9c50-4434599cb4e5" providerId="ADAL" clId="{A41621D0-DDC3-4B5D-B410-4E86D2C31299}" dt="2023-01-23T22:10:29.077" v="79" actId="47"/>
        <pc:sldMkLst>
          <pc:docMk/>
          <pc:sldMk cId="2921605337" sldId="3853"/>
        </pc:sldMkLst>
      </pc:sldChg>
      <pc:sldChg chg="modSp new mod modNotesTx">
        <pc:chgData name="Knoblauch, Dorian" userId="bb0bf0da-ec57-4a85-9c50-4434599cb4e5" providerId="ADAL" clId="{A41621D0-DDC3-4B5D-B410-4E86D2C31299}" dt="2023-01-23T22:48:37.921" v="466" actId="20577"/>
        <pc:sldMkLst>
          <pc:docMk/>
          <pc:sldMk cId="3141822700" sldId="3853"/>
        </pc:sldMkLst>
        <pc:spChg chg="mod">
          <ac:chgData name="Knoblauch, Dorian" userId="bb0bf0da-ec57-4a85-9c50-4434599cb4e5" providerId="ADAL" clId="{A41621D0-DDC3-4B5D-B410-4E86D2C31299}" dt="2023-01-23T22:11:07.415" v="84"/>
          <ac:spMkLst>
            <pc:docMk/>
            <pc:sldMk cId="3141822700" sldId="3853"/>
            <ac:spMk id="2" creationId="{C22F5452-1D05-4A38-8036-5CFED963DBBD}"/>
          </ac:spMkLst>
        </pc:spChg>
        <pc:spChg chg="mod">
          <ac:chgData name="Knoblauch, Dorian" userId="bb0bf0da-ec57-4a85-9c50-4434599cb4e5" providerId="ADAL" clId="{A41621D0-DDC3-4B5D-B410-4E86D2C31299}" dt="2023-01-23T22:48:37.921" v="466" actId="20577"/>
          <ac:spMkLst>
            <pc:docMk/>
            <pc:sldMk cId="3141822700" sldId="3853"/>
            <ac:spMk id="3" creationId="{D65500D1-AB4A-40F8-8303-BA059A6F7532}"/>
          </ac:spMkLst>
        </pc:spChg>
        <pc:spChg chg="mod">
          <ac:chgData name="Knoblauch, Dorian" userId="bb0bf0da-ec57-4a85-9c50-4434599cb4e5" providerId="ADAL" clId="{A41621D0-DDC3-4B5D-B410-4E86D2C31299}" dt="2023-01-23T22:10:39.179" v="81"/>
          <ac:spMkLst>
            <pc:docMk/>
            <pc:sldMk cId="3141822700" sldId="3853"/>
            <ac:spMk id="4" creationId="{03B9B7FE-3DB0-4634-954F-9D2070A469E1}"/>
          </ac:spMkLst>
        </pc:spChg>
      </pc:sldChg>
      <pc:sldChg chg="delSp modSp new mod modNotesTx">
        <pc:chgData name="Knoblauch, Dorian" userId="bb0bf0da-ec57-4a85-9c50-4434599cb4e5" providerId="ADAL" clId="{A41621D0-DDC3-4B5D-B410-4E86D2C31299}" dt="2023-01-23T23:03:40.360" v="573"/>
        <pc:sldMkLst>
          <pc:docMk/>
          <pc:sldMk cId="3137074466" sldId="3854"/>
        </pc:sldMkLst>
        <pc:spChg chg="mod">
          <ac:chgData name="Knoblauch, Dorian" userId="bb0bf0da-ec57-4a85-9c50-4434599cb4e5" providerId="ADAL" clId="{A41621D0-DDC3-4B5D-B410-4E86D2C31299}" dt="2023-01-23T22:45:22.012" v="454" actId="1076"/>
          <ac:spMkLst>
            <pc:docMk/>
            <pc:sldMk cId="3137074466" sldId="3854"/>
            <ac:spMk id="2" creationId="{F495A946-16BA-474D-9B18-02BFE3607BCF}"/>
          </ac:spMkLst>
        </pc:spChg>
        <pc:spChg chg="del">
          <ac:chgData name="Knoblauch, Dorian" userId="bb0bf0da-ec57-4a85-9c50-4434599cb4e5" providerId="ADAL" clId="{A41621D0-DDC3-4B5D-B410-4E86D2C31299}" dt="2023-01-23T22:22:19.916" v="116" actId="478"/>
          <ac:spMkLst>
            <pc:docMk/>
            <pc:sldMk cId="3137074466" sldId="3854"/>
            <ac:spMk id="3" creationId="{5DE231FB-71DF-48B6-88B7-1199739157EB}"/>
          </ac:spMkLst>
        </pc:spChg>
        <pc:spChg chg="mod">
          <ac:chgData name="Knoblauch, Dorian" userId="bb0bf0da-ec57-4a85-9c50-4434599cb4e5" providerId="ADAL" clId="{A41621D0-DDC3-4B5D-B410-4E86D2C31299}" dt="2023-01-23T22:18:56.616" v="94"/>
          <ac:spMkLst>
            <pc:docMk/>
            <pc:sldMk cId="3137074466" sldId="3854"/>
            <ac:spMk id="4" creationId="{68850C43-FD41-4132-A607-195303209415}"/>
          </ac:spMkLst>
        </pc:spChg>
      </pc:sldChg>
      <pc:sldChg chg="addSp delSp modSp new mod">
        <pc:chgData name="Knoblauch, Dorian" userId="bb0bf0da-ec57-4a85-9c50-4434599cb4e5" providerId="ADAL" clId="{A41621D0-DDC3-4B5D-B410-4E86D2C31299}" dt="2023-01-23T22:59:46.810" v="564" actId="20577"/>
        <pc:sldMkLst>
          <pc:docMk/>
          <pc:sldMk cId="3045295701" sldId="3855"/>
        </pc:sldMkLst>
        <pc:spChg chg="del">
          <ac:chgData name="Knoblauch, Dorian" userId="bb0bf0da-ec57-4a85-9c50-4434599cb4e5" providerId="ADAL" clId="{A41621D0-DDC3-4B5D-B410-4E86D2C31299}" dt="2023-01-23T22:53:36.114" v="468" actId="478"/>
          <ac:spMkLst>
            <pc:docMk/>
            <pc:sldMk cId="3045295701" sldId="3855"/>
            <ac:spMk id="2" creationId="{2DB69470-00F8-4956-8190-3B8AE26870AB}"/>
          </ac:spMkLst>
        </pc:spChg>
        <pc:spChg chg="del">
          <ac:chgData name="Knoblauch, Dorian" userId="bb0bf0da-ec57-4a85-9c50-4434599cb4e5" providerId="ADAL" clId="{A41621D0-DDC3-4B5D-B410-4E86D2C31299}" dt="2023-01-23T22:53:38.646" v="469" actId="478"/>
          <ac:spMkLst>
            <pc:docMk/>
            <pc:sldMk cId="3045295701" sldId="3855"/>
            <ac:spMk id="3" creationId="{22D7F1A8-DB54-4BA7-A395-A49C67B7633D}"/>
          </ac:spMkLst>
        </pc:spChg>
        <pc:spChg chg="mod">
          <ac:chgData name="Knoblauch, Dorian" userId="bb0bf0da-ec57-4a85-9c50-4434599cb4e5" providerId="ADAL" clId="{A41621D0-DDC3-4B5D-B410-4E86D2C31299}" dt="2023-01-23T22:59:46.810" v="564" actId="20577"/>
          <ac:spMkLst>
            <pc:docMk/>
            <pc:sldMk cId="3045295701" sldId="3855"/>
            <ac:spMk id="4" creationId="{619AE99F-0480-4357-AEE9-F035BAEC40D2}"/>
          </ac:spMkLst>
        </pc:spChg>
        <pc:spChg chg="add del mod">
          <ac:chgData name="Knoblauch, Dorian" userId="bb0bf0da-ec57-4a85-9c50-4434599cb4e5" providerId="ADAL" clId="{A41621D0-DDC3-4B5D-B410-4E86D2C31299}" dt="2023-01-23T22:54:38.538" v="474" actId="478"/>
          <ac:spMkLst>
            <pc:docMk/>
            <pc:sldMk cId="3045295701" sldId="3855"/>
            <ac:spMk id="6" creationId="{CA0BDF88-513D-4FC6-B197-0E32147BF373}"/>
          </ac:spMkLst>
        </pc:spChg>
        <pc:spChg chg="add del mod">
          <ac:chgData name="Knoblauch, Dorian" userId="bb0bf0da-ec57-4a85-9c50-4434599cb4e5" providerId="ADAL" clId="{A41621D0-DDC3-4B5D-B410-4E86D2C31299}" dt="2023-01-23T22:54:38.538" v="474" actId="478"/>
          <ac:spMkLst>
            <pc:docMk/>
            <pc:sldMk cId="3045295701" sldId="3855"/>
            <ac:spMk id="7" creationId="{E9AABE58-026D-4CB7-8394-DBCA52DFCC77}"/>
          </ac:spMkLst>
        </pc:spChg>
        <pc:spChg chg="add del mod">
          <ac:chgData name="Knoblauch, Dorian" userId="bb0bf0da-ec57-4a85-9c50-4434599cb4e5" providerId="ADAL" clId="{A41621D0-DDC3-4B5D-B410-4E86D2C31299}" dt="2023-01-23T22:54:35.993" v="473" actId="478"/>
          <ac:spMkLst>
            <pc:docMk/>
            <pc:sldMk cId="3045295701" sldId="3855"/>
            <ac:spMk id="8" creationId="{1E1614F9-5E8B-45F0-B157-DC05FC986BF8}"/>
          </ac:spMkLst>
        </pc:spChg>
        <pc:spChg chg="add del mod">
          <ac:chgData name="Knoblauch, Dorian" userId="bb0bf0da-ec57-4a85-9c50-4434599cb4e5" providerId="ADAL" clId="{A41621D0-DDC3-4B5D-B410-4E86D2C31299}" dt="2023-01-23T22:54:38.538" v="474" actId="478"/>
          <ac:spMkLst>
            <pc:docMk/>
            <pc:sldMk cId="3045295701" sldId="3855"/>
            <ac:spMk id="9" creationId="{296745F4-B0C6-47AE-85F4-0FE7C77277FC}"/>
          </ac:spMkLst>
        </pc:spChg>
        <pc:spChg chg="add del mod">
          <ac:chgData name="Knoblauch, Dorian" userId="bb0bf0da-ec57-4a85-9c50-4434599cb4e5" providerId="ADAL" clId="{A41621D0-DDC3-4B5D-B410-4E86D2C31299}" dt="2023-01-23T22:54:35.993" v="473" actId="478"/>
          <ac:spMkLst>
            <pc:docMk/>
            <pc:sldMk cId="3045295701" sldId="3855"/>
            <ac:spMk id="10" creationId="{D5731071-0F42-4643-A0AA-0A56A96E99D0}"/>
          </ac:spMkLst>
        </pc:spChg>
        <pc:spChg chg="add del mod">
          <ac:chgData name="Knoblauch, Dorian" userId="bb0bf0da-ec57-4a85-9c50-4434599cb4e5" providerId="ADAL" clId="{A41621D0-DDC3-4B5D-B410-4E86D2C31299}" dt="2023-01-23T22:54:35.993" v="473" actId="478"/>
          <ac:spMkLst>
            <pc:docMk/>
            <pc:sldMk cId="3045295701" sldId="3855"/>
            <ac:spMk id="11" creationId="{317A2A70-634E-4518-8A5A-5876F654B110}"/>
          </ac:spMkLst>
        </pc:spChg>
        <pc:spChg chg="add del mod">
          <ac:chgData name="Knoblauch, Dorian" userId="bb0bf0da-ec57-4a85-9c50-4434599cb4e5" providerId="ADAL" clId="{A41621D0-DDC3-4B5D-B410-4E86D2C31299}" dt="2023-01-23T22:54:38.538" v="474" actId="478"/>
          <ac:spMkLst>
            <pc:docMk/>
            <pc:sldMk cId="3045295701" sldId="3855"/>
            <ac:spMk id="12" creationId="{62D894DE-9367-450E-A5C3-F02A3EE35544}"/>
          </ac:spMkLst>
        </pc:spChg>
        <pc:spChg chg="add del mod">
          <ac:chgData name="Knoblauch, Dorian" userId="bb0bf0da-ec57-4a85-9c50-4434599cb4e5" providerId="ADAL" clId="{A41621D0-DDC3-4B5D-B410-4E86D2C31299}" dt="2023-01-23T22:54:38.538" v="474" actId="478"/>
          <ac:spMkLst>
            <pc:docMk/>
            <pc:sldMk cId="3045295701" sldId="3855"/>
            <ac:spMk id="13" creationId="{E0767A49-70AE-4894-A73E-8DE713A90BD3}"/>
          </ac:spMkLst>
        </pc:spChg>
        <pc:spChg chg="add del mod">
          <ac:chgData name="Knoblauch, Dorian" userId="bb0bf0da-ec57-4a85-9c50-4434599cb4e5" providerId="ADAL" clId="{A41621D0-DDC3-4B5D-B410-4E86D2C31299}" dt="2023-01-23T22:54:38.538" v="474" actId="478"/>
          <ac:spMkLst>
            <pc:docMk/>
            <pc:sldMk cId="3045295701" sldId="3855"/>
            <ac:spMk id="14" creationId="{9AA000AB-1265-423F-9AF7-D00E102C2965}"/>
          </ac:spMkLst>
        </pc:spChg>
        <pc:spChg chg="add del mod">
          <ac:chgData name="Knoblauch, Dorian" userId="bb0bf0da-ec57-4a85-9c50-4434599cb4e5" providerId="ADAL" clId="{A41621D0-DDC3-4B5D-B410-4E86D2C31299}" dt="2023-01-23T22:54:38.538" v="474" actId="478"/>
          <ac:spMkLst>
            <pc:docMk/>
            <pc:sldMk cId="3045295701" sldId="3855"/>
            <ac:spMk id="15" creationId="{9E0EB361-6906-4198-A88E-10159041C70D}"/>
          </ac:spMkLst>
        </pc:spChg>
        <pc:spChg chg="add del mod">
          <ac:chgData name="Knoblauch, Dorian" userId="bb0bf0da-ec57-4a85-9c50-4434599cb4e5" providerId="ADAL" clId="{A41621D0-DDC3-4B5D-B410-4E86D2C31299}" dt="2023-01-23T22:54:38.538" v="474" actId="478"/>
          <ac:spMkLst>
            <pc:docMk/>
            <pc:sldMk cId="3045295701" sldId="3855"/>
            <ac:spMk id="18" creationId="{4EE8F4AD-F07F-4FFA-A7CC-CF424DFCD8E1}"/>
          </ac:spMkLst>
        </pc:spChg>
        <pc:spChg chg="add mod">
          <ac:chgData name="Knoblauch, Dorian" userId="bb0bf0da-ec57-4a85-9c50-4434599cb4e5" providerId="ADAL" clId="{A41621D0-DDC3-4B5D-B410-4E86D2C31299}" dt="2023-01-23T22:55:41.433" v="482" actId="1076"/>
          <ac:spMkLst>
            <pc:docMk/>
            <pc:sldMk cId="3045295701" sldId="3855"/>
            <ac:spMk id="20" creationId="{881D1AD7-C378-4E81-9F9F-A8877D4E5830}"/>
          </ac:spMkLst>
        </pc:spChg>
        <pc:spChg chg="add mod ord">
          <ac:chgData name="Knoblauch, Dorian" userId="bb0bf0da-ec57-4a85-9c50-4434599cb4e5" providerId="ADAL" clId="{A41621D0-DDC3-4B5D-B410-4E86D2C31299}" dt="2023-01-23T22:58:44.845" v="544" actId="167"/>
          <ac:spMkLst>
            <pc:docMk/>
            <pc:sldMk cId="3045295701" sldId="3855"/>
            <ac:spMk id="21" creationId="{C7353250-3D70-4818-8EE7-F6D97FD3B171}"/>
          </ac:spMkLst>
        </pc:spChg>
        <pc:spChg chg="add mod">
          <ac:chgData name="Knoblauch, Dorian" userId="bb0bf0da-ec57-4a85-9c50-4434599cb4e5" providerId="ADAL" clId="{A41621D0-DDC3-4B5D-B410-4E86D2C31299}" dt="2023-01-23T22:54:50.133" v="476" actId="1076"/>
          <ac:spMkLst>
            <pc:docMk/>
            <pc:sldMk cId="3045295701" sldId="3855"/>
            <ac:spMk id="22" creationId="{390218DD-5351-485C-9CC3-209C66145BE2}"/>
          </ac:spMkLst>
        </pc:spChg>
        <pc:spChg chg="add mod">
          <ac:chgData name="Knoblauch, Dorian" userId="bb0bf0da-ec57-4a85-9c50-4434599cb4e5" providerId="ADAL" clId="{A41621D0-DDC3-4B5D-B410-4E86D2C31299}" dt="2023-01-23T22:54:50.133" v="476" actId="1076"/>
          <ac:spMkLst>
            <pc:docMk/>
            <pc:sldMk cId="3045295701" sldId="3855"/>
            <ac:spMk id="23" creationId="{7425D756-BF73-4319-9CB2-4201E6728AEE}"/>
          </ac:spMkLst>
        </pc:spChg>
        <pc:spChg chg="add mod">
          <ac:chgData name="Knoblauch, Dorian" userId="bb0bf0da-ec57-4a85-9c50-4434599cb4e5" providerId="ADAL" clId="{A41621D0-DDC3-4B5D-B410-4E86D2C31299}" dt="2023-01-23T22:54:50.133" v="476" actId="1076"/>
          <ac:spMkLst>
            <pc:docMk/>
            <pc:sldMk cId="3045295701" sldId="3855"/>
            <ac:spMk id="24" creationId="{DF527AA6-162E-4628-8BE9-3A8C40999544}"/>
          </ac:spMkLst>
        </pc:spChg>
        <pc:spChg chg="add mod">
          <ac:chgData name="Knoblauch, Dorian" userId="bb0bf0da-ec57-4a85-9c50-4434599cb4e5" providerId="ADAL" clId="{A41621D0-DDC3-4B5D-B410-4E86D2C31299}" dt="2023-01-23T22:54:50.133" v="476" actId="1076"/>
          <ac:spMkLst>
            <pc:docMk/>
            <pc:sldMk cId="3045295701" sldId="3855"/>
            <ac:spMk id="25" creationId="{2CB34A98-E838-4B8E-A05A-91CF86F5C880}"/>
          </ac:spMkLst>
        </pc:spChg>
        <pc:spChg chg="add mod">
          <ac:chgData name="Knoblauch, Dorian" userId="bb0bf0da-ec57-4a85-9c50-4434599cb4e5" providerId="ADAL" clId="{A41621D0-DDC3-4B5D-B410-4E86D2C31299}" dt="2023-01-23T22:54:50.133" v="476" actId="1076"/>
          <ac:spMkLst>
            <pc:docMk/>
            <pc:sldMk cId="3045295701" sldId="3855"/>
            <ac:spMk id="29" creationId="{3963D0BE-A364-4B37-A044-59FF9CC23D6D}"/>
          </ac:spMkLst>
        </pc:spChg>
        <pc:spChg chg="add del mod">
          <ac:chgData name="Knoblauch, Dorian" userId="bb0bf0da-ec57-4a85-9c50-4434599cb4e5" providerId="ADAL" clId="{A41621D0-DDC3-4B5D-B410-4E86D2C31299}" dt="2023-01-23T22:59:30.015" v="551" actId="478"/>
          <ac:spMkLst>
            <pc:docMk/>
            <pc:sldMk cId="3045295701" sldId="3855"/>
            <ac:spMk id="31" creationId="{3BE55467-14DF-4900-A361-7D0D075C6AD9}"/>
          </ac:spMkLst>
        </pc:spChg>
        <pc:spChg chg="add mod">
          <ac:chgData name="Knoblauch, Dorian" userId="bb0bf0da-ec57-4a85-9c50-4434599cb4e5" providerId="ADAL" clId="{A41621D0-DDC3-4B5D-B410-4E86D2C31299}" dt="2023-01-23T22:54:50.133" v="476" actId="1076"/>
          <ac:spMkLst>
            <pc:docMk/>
            <pc:sldMk cId="3045295701" sldId="3855"/>
            <ac:spMk id="32" creationId="{3CE8D442-B5D5-42D9-9A3E-1E7E504AFC98}"/>
          </ac:spMkLst>
        </pc:spChg>
        <pc:spChg chg="add mod">
          <ac:chgData name="Knoblauch, Dorian" userId="bb0bf0da-ec57-4a85-9c50-4434599cb4e5" providerId="ADAL" clId="{A41621D0-DDC3-4B5D-B410-4E86D2C31299}" dt="2023-01-23T22:54:50.133" v="476" actId="1076"/>
          <ac:spMkLst>
            <pc:docMk/>
            <pc:sldMk cId="3045295701" sldId="3855"/>
            <ac:spMk id="33" creationId="{9F969F79-1912-4908-9E3E-5BA869868195}"/>
          </ac:spMkLst>
        </pc:spChg>
        <pc:spChg chg="add mod">
          <ac:chgData name="Knoblauch, Dorian" userId="bb0bf0da-ec57-4a85-9c50-4434599cb4e5" providerId="ADAL" clId="{A41621D0-DDC3-4B5D-B410-4E86D2C31299}" dt="2023-01-23T22:58:20.677" v="540" actId="1076"/>
          <ac:spMkLst>
            <pc:docMk/>
            <pc:sldMk cId="3045295701" sldId="3855"/>
            <ac:spMk id="34" creationId="{DA5FAFB8-B3AD-4DB0-8439-9CC252A0FC8B}"/>
          </ac:spMkLst>
        </pc:spChg>
        <pc:spChg chg="add mod">
          <ac:chgData name="Knoblauch, Dorian" userId="bb0bf0da-ec57-4a85-9c50-4434599cb4e5" providerId="ADAL" clId="{A41621D0-DDC3-4B5D-B410-4E86D2C31299}" dt="2023-01-23T22:56:48.681" v="526" actId="313"/>
          <ac:spMkLst>
            <pc:docMk/>
            <pc:sldMk cId="3045295701" sldId="3855"/>
            <ac:spMk id="35" creationId="{ECBD27BE-DB1C-43E2-A462-F8F4A2B38A4C}"/>
          </ac:spMkLst>
        </pc:spChg>
        <pc:spChg chg="add mod">
          <ac:chgData name="Knoblauch, Dorian" userId="bb0bf0da-ec57-4a85-9c50-4434599cb4e5" providerId="ADAL" clId="{A41621D0-DDC3-4B5D-B410-4E86D2C31299}" dt="2023-01-23T22:58:06.517" v="539" actId="1076"/>
          <ac:spMkLst>
            <pc:docMk/>
            <pc:sldMk cId="3045295701" sldId="3855"/>
            <ac:spMk id="36" creationId="{57EFD136-6092-4AB2-BD37-4554E5A36F04}"/>
          </ac:spMkLst>
        </pc:spChg>
        <pc:spChg chg="add mod">
          <ac:chgData name="Knoblauch, Dorian" userId="bb0bf0da-ec57-4a85-9c50-4434599cb4e5" providerId="ADAL" clId="{A41621D0-DDC3-4B5D-B410-4E86D2C31299}" dt="2023-01-23T22:59:22.334" v="549" actId="20577"/>
          <ac:spMkLst>
            <pc:docMk/>
            <pc:sldMk cId="3045295701" sldId="3855"/>
            <ac:spMk id="37" creationId="{953A82A4-31D2-4113-BE77-61D27F156E7C}"/>
          </ac:spMkLst>
        </pc:spChg>
        <pc:spChg chg="add mod">
          <ac:chgData name="Knoblauch, Dorian" userId="bb0bf0da-ec57-4a85-9c50-4434599cb4e5" providerId="ADAL" clId="{A41621D0-DDC3-4B5D-B410-4E86D2C31299}" dt="2023-01-23T22:58:06.517" v="539" actId="1076"/>
          <ac:spMkLst>
            <pc:docMk/>
            <pc:sldMk cId="3045295701" sldId="3855"/>
            <ac:spMk id="38" creationId="{EC497B8E-C7E8-4B97-8019-EEBC65174478}"/>
          </ac:spMkLst>
        </pc:spChg>
        <pc:spChg chg="add mod">
          <ac:chgData name="Knoblauch, Dorian" userId="bb0bf0da-ec57-4a85-9c50-4434599cb4e5" providerId="ADAL" clId="{A41621D0-DDC3-4B5D-B410-4E86D2C31299}" dt="2023-01-23T22:58:06.517" v="539" actId="1076"/>
          <ac:spMkLst>
            <pc:docMk/>
            <pc:sldMk cId="3045295701" sldId="3855"/>
            <ac:spMk id="39" creationId="{E29A33FF-12B8-4657-A27B-BC833B993C93}"/>
          </ac:spMkLst>
        </pc:spChg>
        <pc:spChg chg="add mod">
          <ac:chgData name="Knoblauch, Dorian" userId="bb0bf0da-ec57-4a85-9c50-4434599cb4e5" providerId="ADAL" clId="{A41621D0-DDC3-4B5D-B410-4E86D2C31299}" dt="2023-01-23T22:54:50.133" v="476" actId="1076"/>
          <ac:spMkLst>
            <pc:docMk/>
            <pc:sldMk cId="3045295701" sldId="3855"/>
            <ac:spMk id="41" creationId="{42A25C2C-0987-40E9-8334-2BAB28930F86}"/>
          </ac:spMkLst>
        </pc:spChg>
        <pc:spChg chg="add mod">
          <ac:chgData name="Knoblauch, Dorian" userId="bb0bf0da-ec57-4a85-9c50-4434599cb4e5" providerId="ADAL" clId="{A41621D0-DDC3-4B5D-B410-4E86D2C31299}" dt="2023-01-23T22:58:06.517" v="539" actId="1076"/>
          <ac:spMkLst>
            <pc:docMk/>
            <pc:sldMk cId="3045295701" sldId="3855"/>
            <ac:spMk id="46" creationId="{8BA3718F-D40B-4EDB-8A6E-0E0EFD804B62}"/>
          </ac:spMkLst>
        </pc:spChg>
        <pc:spChg chg="add mod">
          <ac:chgData name="Knoblauch, Dorian" userId="bb0bf0da-ec57-4a85-9c50-4434599cb4e5" providerId="ADAL" clId="{A41621D0-DDC3-4B5D-B410-4E86D2C31299}" dt="2023-01-23T22:58:06.517" v="539" actId="1076"/>
          <ac:spMkLst>
            <pc:docMk/>
            <pc:sldMk cId="3045295701" sldId="3855"/>
            <ac:spMk id="47" creationId="{C8689661-8788-4B99-91A0-C43557EB1482}"/>
          </ac:spMkLst>
        </pc:spChg>
        <pc:spChg chg="add mod">
          <ac:chgData name="Knoblauch, Dorian" userId="bb0bf0da-ec57-4a85-9c50-4434599cb4e5" providerId="ADAL" clId="{A41621D0-DDC3-4B5D-B410-4E86D2C31299}" dt="2023-01-23T22:54:50.133" v="476" actId="1076"/>
          <ac:spMkLst>
            <pc:docMk/>
            <pc:sldMk cId="3045295701" sldId="3855"/>
            <ac:spMk id="50" creationId="{35A334DD-591F-4C99-960B-86A2814AD560}"/>
          </ac:spMkLst>
        </pc:spChg>
        <pc:spChg chg="add mod">
          <ac:chgData name="Knoblauch, Dorian" userId="bb0bf0da-ec57-4a85-9c50-4434599cb4e5" providerId="ADAL" clId="{A41621D0-DDC3-4B5D-B410-4E86D2C31299}" dt="2023-01-23T22:58:06.517" v="539" actId="1076"/>
          <ac:spMkLst>
            <pc:docMk/>
            <pc:sldMk cId="3045295701" sldId="3855"/>
            <ac:spMk id="51" creationId="{1EA84E32-8B1C-4AA0-9589-DF0F414FCDFC}"/>
          </ac:spMkLst>
        </pc:spChg>
        <pc:spChg chg="add mod">
          <ac:chgData name="Knoblauch, Dorian" userId="bb0bf0da-ec57-4a85-9c50-4434599cb4e5" providerId="ADAL" clId="{A41621D0-DDC3-4B5D-B410-4E86D2C31299}" dt="2023-01-23T22:58:06.517" v="539" actId="1076"/>
          <ac:spMkLst>
            <pc:docMk/>
            <pc:sldMk cId="3045295701" sldId="3855"/>
            <ac:spMk id="52" creationId="{EF07C700-E276-438A-9719-B3530FC43BA0}"/>
          </ac:spMkLst>
        </pc:spChg>
        <pc:spChg chg="add mod ord">
          <ac:chgData name="Knoblauch, Dorian" userId="bb0bf0da-ec57-4a85-9c50-4434599cb4e5" providerId="ADAL" clId="{A41621D0-DDC3-4B5D-B410-4E86D2C31299}" dt="2023-01-23T22:58:55.469" v="545" actId="14100"/>
          <ac:spMkLst>
            <pc:docMk/>
            <pc:sldMk cId="3045295701" sldId="3855"/>
            <ac:spMk id="55" creationId="{C549B0BE-E692-43B0-A643-ADC1CDE312C2}"/>
          </ac:spMkLst>
        </pc:spChg>
        <pc:spChg chg="add del mod">
          <ac:chgData name="Knoblauch, Dorian" userId="bb0bf0da-ec57-4a85-9c50-4434599cb4e5" providerId="ADAL" clId="{A41621D0-DDC3-4B5D-B410-4E86D2C31299}" dt="2023-01-23T22:57:36.505" v="531" actId="478"/>
          <ac:spMkLst>
            <pc:docMk/>
            <pc:sldMk cId="3045295701" sldId="3855"/>
            <ac:spMk id="56" creationId="{CFA97F29-68B6-4050-985C-78522B7AC0DD}"/>
          </ac:spMkLst>
        </pc:spChg>
        <pc:spChg chg="add del mod">
          <ac:chgData name="Knoblauch, Dorian" userId="bb0bf0da-ec57-4a85-9c50-4434599cb4e5" providerId="ADAL" clId="{A41621D0-DDC3-4B5D-B410-4E86D2C31299}" dt="2023-01-23T22:59:27.060" v="550" actId="478"/>
          <ac:spMkLst>
            <pc:docMk/>
            <pc:sldMk cId="3045295701" sldId="3855"/>
            <ac:spMk id="63" creationId="{8E9F7B1B-E371-4CA2-93CE-40958510B190}"/>
          </ac:spMkLst>
        </pc:spChg>
        <pc:cxnChg chg="add del mod">
          <ac:chgData name="Knoblauch, Dorian" userId="bb0bf0da-ec57-4a85-9c50-4434599cb4e5" providerId="ADAL" clId="{A41621D0-DDC3-4B5D-B410-4E86D2C31299}" dt="2023-01-23T22:54:38.538" v="474" actId="478"/>
          <ac:cxnSpMkLst>
            <pc:docMk/>
            <pc:sldMk cId="3045295701" sldId="3855"/>
            <ac:cxnSpMk id="16" creationId="{86DA99B4-7EA4-42BD-A259-69585C9B816E}"/>
          </ac:cxnSpMkLst>
        </pc:cxnChg>
        <pc:cxnChg chg="add del mod">
          <ac:chgData name="Knoblauch, Dorian" userId="bb0bf0da-ec57-4a85-9c50-4434599cb4e5" providerId="ADAL" clId="{A41621D0-DDC3-4B5D-B410-4E86D2C31299}" dt="2023-01-23T22:54:38.538" v="474" actId="478"/>
          <ac:cxnSpMkLst>
            <pc:docMk/>
            <pc:sldMk cId="3045295701" sldId="3855"/>
            <ac:cxnSpMk id="17" creationId="{48233A5A-11D3-47A7-9458-D4B0421E4EB1}"/>
          </ac:cxnSpMkLst>
        </pc:cxnChg>
        <pc:cxnChg chg="add del mod">
          <ac:chgData name="Knoblauch, Dorian" userId="bb0bf0da-ec57-4a85-9c50-4434599cb4e5" providerId="ADAL" clId="{A41621D0-DDC3-4B5D-B410-4E86D2C31299}" dt="2023-01-23T22:54:38.538" v="474" actId="478"/>
          <ac:cxnSpMkLst>
            <pc:docMk/>
            <pc:sldMk cId="3045295701" sldId="3855"/>
            <ac:cxnSpMk id="19" creationId="{6C306DD6-4E95-4DDF-BAB4-628C6FDE88D0}"/>
          </ac:cxnSpMkLst>
        </pc:cxnChg>
        <pc:cxnChg chg="add mod">
          <ac:chgData name="Knoblauch, Dorian" userId="bb0bf0da-ec57-4a85-9c50-4434599cb4e5" providerId="ADAL" clId="{A41621D0-DDC3-4B5D-B410-4E86D2C31299}" dt="2023-01-23T22:54:50.133" v="476" actId="1076"/>
          <ac:cxnSpMkLst>
            <pc:docMk/>
            <pc:sldMk cId="3045295701" sldId="3855"/>
            <ac:cxnSpMk id="26" creationId="{958ECAAD-CC3A-484B-82B5-AD2811E8607B}"/>
          </ac:cxnSpMkLst>
        </pc:cxnChg>
        <pc:cxnChg chg="add mod">
          <ac:chgData name="Knoblauch, Dorian" userId="bb0bf0da-ec57-4a85-9c50-4434599cb4e5" providerId="ADAL" clId="{A41621D0-DDC3-4B5D-B410-4E86D2C31299}" dt="2023-01-23T22:54:50.133" v="476" actId="1076"/>
          <ac:cxnSpMkLst>
            <pc:docMk/>
            <pc:sldMk cId="3045295701" sldId="3855"/>
            <ac:cxnSpMk id="27" creationId="{FF2486A7-1E92-4747-8B0F-D213916AC03C}"/>
          </ac:cxnSpMkLst>
        </pc:cxnChg>
        <pc:cxnChg chg="add mod">
          <ac:chgData name="Knoblauch, Dorian" userId="bb0bf0da-ec57-4a85-9c50-4434599cb4e5" providerId="ADAL" clId="{A41621D0-DDC3-4B5D-B410-4E86D2C31299}" dt="2023-01-23T22:54:50.133" v="476" actId="1076"/>
          <ac:cxnSpMkLst>
            <pc:docMk/>
            <pc:sldMk cId="3045295701" sldId="3855"/>
            <ac:cxnSpMk id="28" creationId="{201CE459-10A6-4CDB-9350-5A9E982BC170}"/>
          </ac:cxnSpMkLst>
        </pc:cxnChg>
        <pc:cxnChg chg="add mod">
          <ac:chgData name="Knoblauch, Dorian" userId="bb0bf0da-ec57-4a85-9c50-4434599cb4e5" providerId="ADAL" clId="{A41621D0-DDC3-4B5D-B410-4E86D2C31299}" dt="2023-01-23T22:54:50.133" v="476" actId="1076"/>
          <ac:cxnSpMkLst>
            <pc:docMk/>
            <pc:sldMk cId="3045295701" sldId="3855"/>
            <ac:cxnSpMk id="30" creationId="{21185E05-C1A0-4C99-ACE1-CB49F38DD6E3}"/>
          </ac:cxnSpMkLst>
        </pc:cxnChg>
        <pc:cxnChg chg="add mod">
          <ac:chgData name="Knoblauch, Dorian" userId="bb0bf0da-ec57-4a85-9c50-4434599cb4e5" providerId="ADAL" clId="{A41621D0-DDC3-4B5D-B410-4E86D2C31299}" dt="2023-01-23T22:58:06.517" v="539" actId="1076"/>
          <ac:cxnSpMkLst>
            <pc:docMk/>
            <pc:sldMk cId="3045295701" sldId="3855"/>
            <ac:cxnSpMk id="40" creationId="{4F49CE7C-2EE2-4983-98BE-F52B99B03227}"/>
          </ac:cxnSpMkLst>
        </pc:cxnChg>
        <pc:cxnChg chg="add mod">
          <ac:chgData name="Knoblauch, Dorian" userId="bb0bf0da-ec57-4a85-9c50-4434599cb4e5" providerId="ADAL" clId="{A41621D0-DDC3-4B5D-B410-4E86D2C31299}" dt="2023-01-23T22:54:50.133" v="476" actId="1076"/>
          <ac:cxnSpMkLst>
            <pc:docMk/>
            <pc:sldMk cId="3045295701" sldId="3855"/>
            <ac:cxnSpMk id="42" creationId="{6B45FC3F-9ACE-47EE-B98B-74E385A532ED}"/>
          </ac:cxnSpMkLst>
        </pc:cxnChg>
        <pc:cxnChg chg="add mod">
          <ac:chgData name="Knoblauch, Dorian" userId="bb0bf0da-ec57-4a85-9c50-4434599cb4e5" providerId="ADAL" clId="{A41621D0-DDC3-4B5D-B410-4E86D2C31299}" dt="2023-01-23T22:58:28.583" v="542" actId="14100"/>
          <ac:cxnSpMkLst>
            <pc:docMk/>
            <pc:sldMk cId="3045295701" sldId="3855"/>
            <ac:cxnSpMk id="43" creationId="{841FFA8F-E6AB-4592-8C08-B0A35234F91F}"/>
          </ac:cxnSpMkLst>
        </pc:cxnChg>
        <pc:cxnChg chg="add mod">
          <ac:chgData name="Knoblauch, Dorian" userId="bb0bf0da-ec57-4a85-9c50-4434599cb4e5" providerId="ADAL" clId="{A41621D0-DDC3-4B5D-B410-4E86D2C31299}" dt="2023-01-23T22:58:35.351" v="543" actId="14100"/>
          <ac:cxnSpMkLst>
            <pc:docMk/>
            <pc:sldMk cId="3045295701" sldId="3855"/>
            <ac:cxnSpMk id="44" creationId="{0E05F934-F385-47D4-9F66-034290E54111}"/>
          </ac:cxnSpMkLst>
        </pc:cxnChg>
        <pc:cxnChg chg="add mod">
          <ac:chgData name="Knoblauch, Dorian" userId="bb0bf0da-ec57-4a85-9c50-4434599cb4e5" providerId="ADAL" clId="{A41621D0-DDC3-4B5D-B410-4E86D2C31299}" dt="2023-01-23T22:58:06.517" v="539" actId="1076"/>
          <ac:cxnSpMkLst>
            <pc:docMk/>
            <pc:sldMk cId="3045295701" sldId="3855"/>
            <ac:cxnSpMk id="45" creationId="{220381EC-4512-4C35-B61D-CDDE8041E0F1}"/>
          </ac:cxnSpMkLst>
        </pc:cxnChg>
        <pc:cxnChg chg="add mod">
          <ac:chgData name="Knoblauch, Dorian" userId="bb0bf0da-ec57-4a85-9c50-4434599cb4e5" providerId="ADAL" clId="{A41621D0-DDC3-4B5D-B410-4E86D2C31299}" dt="2023-01-23T22:58:06.517" v="539" actId="1076"/>
          <ac:cxnSpMkLst>
            <pc:docMk/>
            <pc:sldMk cId="3045295701" sldId="3855"/>
            <ac:cxnSpMk id="48" creationId="{BDC5B520-C487-41D4-AF98-C1E3D2A8A779}"/>
          </ac:cxnSpMkLst>
        </pc:cxnChg>
        <pc:cxnChg chg="add mod">
          <ac:chgData name="Knoblauch, Dorian" userId="bb0bf0da-ec57-4a85-9c50-4434599cb4e5" providerId="ADAL" clId="{A41621D0-DDC3-4B5D-B410-4E86D2C31299}" dt="2023-01-23T22:58:06.517" v="539" actId="1076"/>
          <ac:cxnSpMkLst>
            <pc:docMk/>
            <pc:sldMk cId="3045295701" sldId="3855"/>
            <ac:cxnSpMk id="49" creationId="{F9F47F26-C725-46BE-84CA-CD022B34D68A}"/>
          </ac:cxnSpMkLst>
        </pc:cxnChg>
        <pc:cxnChg chg="add mod">
          <ac:chgData name="Knoblauch, Dorian" userId="bb0bf0da-ec57-4a85-9c50-4434599cb4e5" providerId="ADAL" clId="{A41621D0-DDC3-4B5D-B410-4E86D2C31299}" dt="2023-01-23T22:58:06.517" v="539" actId="1076"/>
          <ac:cxnSpMkLst>
            <pc:docMk/>
            <pc:sldMk cId="3045295701" sldId="3855"/>
            <ac:cxnSpMk id="53" creationId="{1A557784-607B-487D-986E-9F11ECAB8722}"/>
          </ac:cxnSpMkLst>
        </pc:cxnChg>
        <pc:cxnChg chg="add mod">
          <ac:chgData name="Knoblauch, Dorian" userId="bb0bf0da-ec57-4a85-9c50-4434599cb4e5" providerId="ADAL" clId="{A41621D0-DDC3-4B5D-B410-4E86D2C31299}" dt="2023-01-23T22:58:06.517" v="539" actId="1076"/>
          <ac:cxnSpMkLst>
            <pc:docMk/>
            <pc:sldMk cId="3045295701" sldId="3855"/>
            <ac:cxnSpMk id="54" creationId="{452BC1F6-BB4B-421A-AC0D-FC707627D741}"/>
          </ac:cxnSpMkLst>
        </pc:cxnChg>
      </pc:sldChg>
      <pc:sldChg chg="delSp modSp new mod modNotesTx">
        <pc:chgData name="Knoblauch, Dorian" userId="bb0bf0da-ec57-4a85-9c50-4434599cb4e5" providerId="ADAL" clId="{A41621D0-DDC3-4B5D-B410-4E86D2C31299}" dt="2023-01-23T23:09:11.101" v="677" actId="14100"/>
        <pc:sldMkLst>
          <pc:docMk/>
          <pc:sldMk cId="4075471432" sldId="3856"/>
        </pc:sldMkLst>
        <pc:spChg chg="mod">
          <ac:chgData name="Knoblauch, Dorian" userId="bb0bf0da-ec57-4a85-9c50-4434599cb4e5" providerId="ADAL" clId="{A41621D0-DDC3-4B5D-B410-4E86D2C31299}" dt="2023-01-23T23:09:11.101" v="677" actId="14100"/>
          <ac:spMkLst>
            <pc:docMk/>
            <pc:sldMk cId="4075471432" sldId="3856"/>
            <ac:spMk id="2" creationId="{A403DA43-AA82-44BF-BBA0-1DFDABC5A52F}"/>
          </ac:spMkLst>
        </pc:spChg>
        <pc:spChg chg="del">
          <ac:chgData name="Knoblauch, Dorian" userId="bb0bf0da-ec57-4a85-9c50-4434599cb4e5" providerId="ADAL" clId="{A41621D0-DDC3-4B5D-B410-4E86D2C31299}" dt="2023-01-23T23:07:06.647" v="649" actId="478"/>
          <ac:spMkLst>
            <pc:docMk/>
            <pc:sldMk cId="4075471432" sldId="3856"/>
            <ac:spMk id="3" creationId="{28615ACE-A8EC-48A0-AFDE-C3F279E668B9}"/>
          </ac:spMkLst>
        </pc:spChg>
        <pc:spChg chg="mod">
          <ac:chgData name="Knoblauch, Dorian" userId="bb0bf0da-ec57-4a85-9c50-4434599cb4e5" providerId="ADAL" clId="{A41621D0-DDC3-4B5D-B410-4E86D2C31299}" dt="2023-01-23T23:06:43.513" v="648" actId="20577"/>
          <ac:spMkLst>
            <pc:docMk/>
            <pc:sldMk cId="4075471432" sldId="3856"/>
            <ac:spMk id="4" creationId="{9A1C3816-F752-491C-8D46-8812AF0FB1BC}"/>
          </ac:spMkLst>
        </pc:spChg>
      </pc:sldChg>
    </pc:docChg>
  </pc:docChgLst>
  <pc:docChgLst>
    <pc:chgData name="Knoblauch, Dorian" userId="bb0bf0da-ec57-4a85-9c50-4434599cb4e5" providerId="ADAL" clId="{945E58B4-A788-2C49-A485-82E69AEB4DA2}"/>
    <pc:docChg chg="custSel modSld">
      <pc:chgData name="Knoblauch, Dorian" userId="bb0bf0da-ec57-4a85-9c50-4434599cb4e5" providerId="ADAL" clId="{945E58B4-A788-2C49-A485-82E69AEB4DA2}" dt="2023-01-24T08:42:32.485" v="1224" actId="20577"/>
      <pc:docMkLst>
        <pc:docMk/>
      </pc:docMkLst>
      <pc:sldChg chg="modNotesTx">
        <pc:chgData name="Knoblauch, Dorian" userId="bb0bf0da-ec57-4a85-9c50-4434599cb4e5" providerId="ADAL" clId="{945E58B4-A788-2C49-A485-82E69AEB4DA2}" dt="2023-01-24T08:42:32.485" v="1224" actId="20577"/>
        <pc:sldMkLst>
          <pc:docMk/>
          <pc:sldMk cId="3045295701" sldId="38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06/02/2023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‹Nr.›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2/6/23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e l'élément multimédia 43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de-DE"/>
              <a:t>Mediaclip durch Klicken auf Symbol hinzufügen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972D2-7646-AA44-BB68-43BC3993D546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181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798227C-501C-434C-BF02-B2C4CD29B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277192"/>
            <a:ext cx="3601631" cy="18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9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D0CFF4-E16B-0E45-9A58-8A986A8D1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6896142-7F40-2A4B-ACAF-E86D2A5DB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3851" y="2151527"/>
            <a:ext cx="5322886" cy="865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2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Contact me:</a:t>
            </a:r>
            <a:br>
              <a:rPr lang="en-US" dirty="0"/>
            </a:br>
            <a:r>
              <a:rPr lang="en-US" dirty="0" err="1"/>
              <a:t>me@email.com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44D-85C4-4549-A347-4688F7D2C2B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EEA2FCC-7010-244E-9629-E8297B28C2C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856C26C-3E4D-9EB8-71DE-31AF657FC316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07C87CE-ACBF-9F48-ACE1-E467EB8F0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04B92E-C774-D641-A786-F72EA67859FF}"/>
              </a:ext>
            </a:extLst>
          </p:cNvPr>
          <p:cNvSpPr/>
          <p:nvPr userDrawn="1"/>
        </p:nvSpPr>
        <p:spPr>
          <a:xfrm>
            <a:off x="1649392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8EFC6-0F11-C549-BC25-96F495E10DBB}"/>
              </a:ext>
            </a:extLst>
          </p:cNvPr>
          <p:cNvSpPr/>
          <p:nvPr userDrawn="1"/>
        </p:nvSpPr>
        <p:spPr>
          <a:xfrm>
            <a:off x="-1" y="0"/>
            <a:ext cx="13715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3CAA56A-6FF4-4F4C-83A3-8FEB8E0D06D5}"/>
              </a:ext>
            </a:extLst>
          </p:cNvPr>
          <p:cNvSpPr txBox="1"/>
          <p:nvPr userDrawn="1"/>
        </p:nvSpPr>
        <p:spPr>
          <a:xfrm rot="16200000">
            <a:off x="-1715141" y="3061742"/>
            <a:ext cx="480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Template User Guide</a:t>
            </a:r>
            <a:endParaRPr lang="fr-FR" sz="3200" b="0" i="0">
              <a:solidFill>
                <a:schemeClr val="bg1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E287E768-238B-1A4C-937E-A8272CC328C1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18733D-4565-D041-B351-AA10F1DC0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91DF837-6D43-6087-EBAA-6AA1AB914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0E76FE-E13F-774D-BCDF-B27A335E2F1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B700E6-3430-1646-99A8-D42310481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FF70B89E-E7DD-2448-956E-EACDF1D07A8E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344B-3258-6743-9F2C-9DA9E7A4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46749B-B06D-CEF1-87E2-13A97FED80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space réservé pour une image  212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69ED9D4-588C-014D-80A5-1108C2BF3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124995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5B93558B-8435-3844-9D31-7101AE338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84A169-C34E-C147-965A-DE1E1838D5BD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735F0-F8E5-0146-9565-4AE194440418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DB26854-559C-CA45-B0E2-BB9D5EB67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322886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136">
            <a:extLst>
              <a:ext uri="{FF2B5EF4-FFF2-40B4-BE49-F238E27FC236}">
                <a16:creationId xmlns:a16="http://schemas.microsoft.com/office/drawing/2014/main" id="{A5EE4AAD-ECD1-124B-AEDB-16424C2D0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1954381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3"/>
              </a:buBlip>
              <a:defRPr lang="fr-FR" sz="24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dirty="0"/>
              <a:t>Subject 1</a:t>
            </a:r>
            <a:endParaRPr lang="en-US" sz="2000" dirty="0"/>
          </a:p>
          <a:p>
            <a:r>
              <a:rPr lang="en-US" dirty="0"/>
              <a:t>Subject 2</a:t>
            </a:r>
          </a:p>
          <a:p>
            <a:r>
              <a:rPr lang="en-US" dirty="0"/>
              <a:t>Subject 3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F794DA-8449-C041-B80B-05960E55AE8E}"/>
              </a:ext>
            </a:extLst>
          </p:cNvPr>
          <p:cNvSpPr/>
          <p:nvPr userDrawn="1"/>
        </p:nvSpPr>
        <p:spPr>
          <a:xfrm>
            <a:off x="-1458097" y="-877329"/>
            <a:ext cx="6042454" cy="8773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58" name="Forme libre 357">
            <a:extLst>
              <a:ext uri="{FF2B5EF4-FFF2-40B4-BE49-F238E27FC236}">
                <a16:creationId xmlns:a16="http://schemas.microsoft.com/office/drawing/2014/main" id="{070764BE-12F6-4743-81A1-93D394A76A89}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62" name="Espace réservé pour une image  361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81DE56C-CCF0-CE4E-9E03-E4FA10ACB35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page 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B82FB39-DFE8-744C-B891-9E7386416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2" name="Espace réservé du texte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2519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3" name="Espace réservé du texte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2519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4C8E2-7D22-704C-9252-C5F8594310A8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29D5D1F-2257-484D-BC3C-0D9FF3E14E64}"/>
              </a:ext>
            </a:extLst>
          </p:cNvPr>
          <p:cNvSpPr txBox="1">
            <a:spLocks/>
          </p:cNvSpPr>
          <p:nvPr userDrawn="1"/>
        </p:nvSpPr>
        <p:spPr>
          <a:xfrm>
            <a:off x="3772519" y="406411"/>
            <a:ext cx="6274452" cy="915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b="0" i="0" noProof="0" dirty="0">
                <a:cs typeface="Poppins" pitchFamily="2" charset="77"/>
              </a:rPr>
              <a:t>Title 1 or 2 lines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AD4075F-171A-D648-B81D-9FF0C4D3643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064478-D132-964B-A125-69651BCE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708F151-EEF1-8197-FA6C-B31B7551EE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filigram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phique 59">
            <a:extLst>
              <a:ext uri="{FF2B5EF4-FFF2-40B4-BE49-F238E27FC236}">
                <a16:creationId xmlns:a16="http://schemas.microsoft.com/office/drawing/2014/main" id="{1F6A5DA4-709D-0D4C-9863-174D97BEF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69" name="Espace réservé du texte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0" name="Espace réservé du texte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78C0CF-3212-9744-AE6D-BCCD3439EED3}"/>
              </a:ext>
            </a:extLst>
          </p:cNvPr>
          <p:cNvSpPr/>
          <p:nvPr userDrawn="1"/>
        </p:nvSpPr>
        <p:spPr>
          <a:xfrm>
            <a:off x="-798240" y="6858000"/>
            <a:ext cx="8334157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046152-5675-BD42-BDE8-1E0C1BE88EA1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158955-8EB1-DC4B-B05D-1FDFDC0E58AB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D8DABF-D4DC-4D49-88C4-103A5030FB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0B69AD9-0089-1F40-9BC8-697D50B24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1D17A04-D618-DEDD-D56D-9F5C163280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9A1E65-43C1-8941-9501-2EB8C73206BF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447C0D-2441-664B-B17F-BA8A30B29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A13ACD-D390-054D-93AD-C4803CDC1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348F35FE-0228-0245-B71E-DA83CEFBFEE0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FFBA2E-71BC-9E41-8E9A-E4AC0362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2F2B562-A4B3-F1D1-6397-844AFD494A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Espace réservé du texte 139">
            <a:extLst>
              <a:ext uri="{FF2B5EF4-FFF2-40B4-BE49-F238E27FC236}">
                <a16:creationId xmlns:a16="http://schemas.microsoft.com/office/drawing/2014/main" id="{C06AE66A-BC80-AB49-B531-81DE518008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340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6" name="Espace réservé du texte 139">
            <a:extLst>
              <a:ext uri="{FF2B5EF4-FFF2-40B4-BE49-F238E27FC236}">
                <a16:creationId xmlns:a16="http://schemas.microsoft.com/office/drawing/2014/main" id="{E950DDD1-BD32-824B-9E91-64663697D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34001" y="3921978"/>
            <a:ext cx="7571353" cy="1549142"/>
          </a:xfrm>
        </p:spPr>
        <p:txBody>
          <a:bodyPr/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1B7782D-9BA9-084C-A1A7-E7BF05F59445}"/>
              </a:ext>
            </a:extLst>
          </p:cNvPr>
          <p:cNvSpPr/>
          <p:nvPr userDrawn="1"/>
        </p:nvSpPr>
        <p:spPr>
          <a:xfrm>
            <a:off x="2884807" y="6869804"/>
            <a:ext cx="11304160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8B1E6CA-9AF2-CE42-8257-DC723008F0D5}"/>
              </a:ext>
            </a:extLst>
          </p:cNvPr>
          <p:cNvSpPr/>
          <p:nvPr userDrawn="1"/>
        </p:nvSpPr>
        <p:spPr>
          <a:xfrm>
            <a:off x="12192000" y="-467518"/>
            <a:ext cx="3321647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1BBD03-3A5C-874F-ACD2-193D65FC14B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5003200-FEB5-F342-9254-5F9BD9EB0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43FCA17-6F27-BF43-B88F-BFFE69BD1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0657" y="405511"/>
            <a:ext cx="5767946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Title 1 or 2 lines</a:t>
            </a:r>
          </a:p>
        </p:txBody>
      </p:sp>
      <p:sp>
        <p:nvSpPr>
          <p:cNvPr id="91" name="Espace réservé pour une image  90">
            <a:extLst>
              <a:ext uri="{FF2B5EF4-FFF2-40B4-BE49-F238E27FC236}">
                <a16:creationId xmlns:a16="http://schemas.microsoft.com/office/drawing/2014/main" id="{37CD4A9E-515F-0C45-98A0-4286E711F1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3" y="405511"/>
            <a:ext cx="2995344" cy="5291176"/>
          </a:xfrm>
          <a:custGeom>
            <a:avLst/>
            <a:gdLst>
              <a:gd name="connsiteX0" fmla="*/ 573547 w 2995344"/>
              <a:gd name="connsiteY0" fmla="*/ 5279125 h 5291176"/>
              <a:gd name="connsiteX1" fmla="*/ 501283 w 2995344"/>
              <a:gd name="connsiteY1" fmla="*/ 5290426 h 5291176"/>
              <a:gd name="connsiteX2" fmla="*/ 0 w 2995344"/>
              <a:gd name="connsiteY2" fmla="*/ 5183027 h 5291176"/>
              <a:gd name="connsiteX3" fmla="*/ 9678 w 2995344"/>
              <a:gd name="connsiteY3" fmla="*/ 5186643 h 5291176"/>
              <a:gd name="connsiteX4" fmla="*/ 30278 w 2995344"/>
              <a:gd name="connsiteY4" fmla="*/ 5192758 h 5291176"/>
              <a:gd name="connsiteX5" fmla="*/ 59569 w 2995344"/>
              <a:gd name="connsiteY5" fmla="*/ 5198492 h 5291176"/>
              <a:gd name="connsiteX6" fmla="*/ 101001 w 2995344"/>
              <a:gd name="connsiteY6" fmla="*/ 5201420 h 5291176"/>
              <a:gd name="connsiteX7" fmla="*/ 80430 w 2995344"/>
              <a:gd name="connsiteY7" fmla="*/ 5200998 h 5291176"/>
              <a:gd name="connsiteX8" fmla="*/ 115454 w 2995344"/>
              <a:gd name="connsiteY8" fmla="*/ 5223229 h 5291176"/>
              <a:gd name="connsiteX9" fmla="*/ 191680 w 2995344"/>
              <a:gd name="connsiteY9" fmla="*/ 5229879 h 5291176"/>
              <a:gd name="connsiteX10" fmla="*/ 249517 w 2995344"/>
              <a:gd name="connsiteY10" fmla="*/ 5223313 h 5291176"/>
              <a:gd name="connsiteX11" fmla="*/ 307364 w 2995344"/>
              <a:gd name="connsiteY11" fmla="*/ 5217518 h 5291176"/>
              <a:gd name="connsiteX12" fmla="*/ 384675 w 2995344"/>
              <a:gd name="connsiteY12" fmla="*/ 5220012 h 5291176"/>
              <a:gd name="connsiteX13" fmla="*/ 410654 w 2995344"/>
              <a:gd name="connsiteY13" fmla="*/ 5246748 h 5291176"/>
              <a:gd name="connsiteX14" fmla="*/ 355034 w 2995344"/>
              <a:gd name="connsiteY14" fmla="*/ 5241591 h 5291176"/>
              <a:gd name="connsiteX15" fmla="*/ 295862 w 2995344"/>
              <a:gd name="connsiteY15" fmla="*/ 5242856 h 5291176"/>
              <a:gd name="connsiteX16" fmla="*/ 346326 w 2995344"/>
              <a:gd name="connsiteY16" fmla="*/ 5254845 h 5291176"/>
              <a:gd name="connsiteX17" fmla="*/ 356299 w 2995344"/>
              <a:gd name="connsiteY17" fmla="*/ 5265461 h 5291176"/>
              <a:gd name="connsiteX18" fmla="*/ 500936 w 2995344"/>
              <a:gd name="connsiteY18" fmla="*/ 5277799 h 5291176"/>
              <a:gd name="connsiteX19" fmla="*/ 457325 w 2995344"/>
              <a:gd name="connsiteY19" fmla="*/ 5278918 h 5291176"/>
              <a:gd name="connsiteX20" fmla="*/ 342328 w 2995344"/>
              <a:gd name="connsiteY20" fmla="*/ 5276509 h 5291176"/>
              <a:gd name="connsiteX21" fmla="*/ 265583 w 2995344"/>
              <a:gd name="connsiteY21" fmla="*/ 5272184 h 5291176"/>
              <a:gd name="connsiteX22" fmla="*/ 179975 w 2995344"/>
              <a:gd name="connsiteY22" fmla="*/ 5265726 h 5291176"/>
              <a:gd name="connsiteX23" fmla="*/ 88825 w 2995344"/>
              <a:gd name="connsiteY23" fmla="*/ 5254435 h 5291176"/>
              <a:gd name="connsiteX24" fmla="*/ 42008 w 2995344"/>
              <a:gd name="connsiteY24" fmla="*/ 5248218 h 5291176"/>
              <a:gd name="connsiteX25" fmla="*/ 0 w 2995344"/>
              <a:gd name="connsiteY25" fmla="*/ 5240890 h 5291176"/>
              <a:gd name="connsiteX26" fmla="*/ 1463576 w 2995344"/>
              <a:gd name="connsiteY26" fmla="*/ 5026010 h 5291176"/>
              <a:gd name="connsiteX27" fmla="*/ 1471706 w 2995344"/>
              <a:gd name="connsiteY27" fmla="*/ 5043494 h 5291176"/>
              <a:gd name="connsiteX28" fmla="*/ 1489049 w 2995344"/>
              <a:gd name="connsiteY28" fmla="*/ 5044337 h 5291176"/>
              <a:gd name="connsiteX29" fmla="*/ 1459457 w 2995344"/>
              <a:gd name="connsiteY29" fmla="*/ 5063374 h 5291176"/>
              <a:gd name="connsiteX30" fmla="*/ 1379581 w 2995344"/>
              <a:gd name="connsiteY30" fmla="*/ 5095448 h 5291176"/>
              <a:gd name="connsiteX31" fmla="*/ 1340486 w 2995344"/>
              <a:gd name="connsiteY31" fmla="*/ 5109967 h 5291176"/>
              <a:gd name="connsiteX32" fmla="*/ 1296490 w 2995344"/>
              <a:gd name="connsiteY32" fmla="*/ 5125221 h 5291176"/>
              <a:gd name="connsiteX33" fmla="*/ 1200161 w 2995344"/>
              <a:gd name="connsiteY33" fmla="*/ 5156451 h 5291176"/>
              <a:gd name="connsiteX34" fmla="*/ 1102713 w 2995344"/>
              <a:gd name="connsiteY34" fmla="*/ 5184320 h 5291176"/>
              <a:gd name="connsiteX35" fmla="*/ 1016670 w 2995344"/>
              <a:gd name="connsiteY35" fmla="*/ 5204936 h 5291176"/>
              <a:gd name="connsiteX36" fmla="*/ 982249 w 2995344"/>
              <a:gd name="connsiteY36" fmla="*/ 5213009 h 5291176"/>
              <a:gd name="connsiteX37" fmla="*/ 955474 w 2995344"/>
              <a:gd name="connsiteY37" fmla="*/ 5218058 h 5291176"/>
              <a:gd name="connsiteX38" fmla="*/ 932132 w 2995344"/>
              <a:gd name="connsiteY38" fmla="*/ 5222443 h 5291176"/>
              <a:gd name="connsiteX39" fmla="*/ 908393 w 2995344"/>
              <a:gd name="connsiteY39" fmla="*/ 5229829 h 5291176"/>
              <a:gd name="connsiteX40" fmla="*/ 920944 w 2995344"/>
              <a:gd name="connsiteY40" fmla="*/ 5224516 h 5291176"/>
              <a:gd name="connsiteX41" fmla="*/ 895759 w 2995344"/>
              <a:gd name="connsiteY41" fmla="*/ 5229250 h 5291176"/>
              <a:gd name="connsiteX42" fmla="*/ 840188 w 2995344"/>
              <a:gd name="connsiteY42" fmla="*/ 5238926 h 5291176"/>
              <a:gd name="connsiteX43" fmla="*/ 758879 w 2995344"/>
              <a:gd name="connsiteY43" fmla="*/ 5250048 h 5291176"/>
              <a:gd name="connsiteX44" fmla="*/ 695431 w 2995344"/>
              <a:gd name="connsiteY44" fmla="*/ 5240902 h 5291176"/>
              <a:gd name="connsiteX45" fmla="*/ 604040 w 2995344"/>
              <a:gd name="connsiteY45" fmla="*/ 5238589 h 5291176"/>
              <a:gd name="connsiteX46" fmla="*/ 639691 w 2995344"/>
              <a:gd name="connsiteY46" fmla="*/ 5256457 h 5291176"/>
              <a:gd name="connsiteX47" fmla="*/ 584987 w 2995344"/>
              <a:gd name="connsiteY47" fmla="*/ 5261386 h 5291176"/>
              <a:gd name="connsiteX48" fmla="*/ 530151 w 2995344"/>
              <a:gd name="connsiteY48" fmla="*/ 5263735 h 5291176"/>
              <a:gd name="connsiteX49" fmla="*/ 537618 w 2995344"/>
              <a:gd name="connsiteY49" fmla="*/ 5257892 h 5291176"/>
              <a:gd name="connsiteX50" fmla="*/ 447805 w 2995344"/>
              <a:gd name="connsiteY50" fmla="*/ 5266989 h 5291176"/>
              <a:gd name="connsiteX51" fmla="*/ 503521 w 2995344"/>
              <a:gd name="connsiteY51" fmla="*/ 5230950 h 5291176"/>
              <a:gd name="connsiteX52" fmla="*/ 579905 w 2995344"/>
              <a:gd name="connsiteY52" fmla="*/ 5223661 h 5291176"/>
              <a:gd name="connsiteX53" fmla="*/ 653915 w 2995344"/>
              <a:gd name="connsiteY53" fmla="*/ 5215021 h 5291176"/>
              <a:gd name="connsiteX54" fmla="*/ 726359 w 2995344"/>
              <a:gd name="connsiteY54" fmla="*/ 5207225 h 5291176"/>
              <a:gd name="connsiteX55" fmla="*/ 797648 w 2995344"/>
              <a:gd name="connsiteY55" fmla="*/ 5197527 h 5291176"/>
              <a:gd name="connsiteX56" fmla="*/ 1081948 w 2995344"/>
              <a:gd name="connsiteY56" fmla="*/ 5141776 h 5291176"/>
              <a:gd name="connsiteX57" fmla="*/ 1086597 w 2995344"/>
              <a:gd name="connsiteY57" fmla="*/ 5158151 h 5291176"/>
              <a:gd name="connsiteX58" fmla="*/ 955486 w 2995344"/>
              <a:gd name="connsiteY58" fmla="*/ 5187983 h 5291176"/>
              <a:gd name="connsiteX59" fmla="*/ 860880 w 2995344"/>
              <a:gd name="connsiteY59" fmla="*/ 5218432 h 5291176"/>
              <a:gd name="connsiteX60" fmla="*/ 918920 w 2995344"/>
              <a:gd name="connsiteY60" fmla="*/ 5214660 h 5291176"/>
              <a:gd name="connsiteX61" fmla="*/ 1011816 w 2995344"/>
              <a:gd name="connsiteY61" fmla="*/ 5199393 h 5291176"/>
              <a:gd name="connsiteX62" fmla="*/ 1108109 w 2995344"/>
              <a:gd name="connsiteY62" fmla="*/ 5174863 h 5291176"/>
              <a:gd name="connsiteX63" fmla="*/ 1176663 w 2995344"/>
              <a:gd name="connsiteY63" fmla="*/ 5146692 h 5291176"/>
              <a:gd name="connsiteX64" fmla="*/ 1113841 w 2995344"/>
              <a:gd name="connsiteY64" fmla="*/ 5158669 h 5291176"/>
              <a:gd name="connsiteX65" fmla="*/ 1173484 w 2995344"/>
              <a:gd name="connsiteY65" fmla="*/ 5124702 h 5291176"/>
              <a:gd name="connsiteX66" fmla="*/ 1187924 w 2995344"/>
              <a:gd name="connsiteY66" fmla="*/ 5131895 h 5291176"/>
              <a:gd name="connsiteX67" fmla="*/ 1463576 w 2995344"/>
              <a:gd name="connsiteY67" fmla="*/ 5026010 h 5291176"/>
              <a:gd name="connsiteX68" fmla="*/ 1016233 w 2995344"/>
              <a:gd name="connsiteY68" fmla="*/ 4999834 h 5291176"/>
              <a:gd name="connsiteX69" fmla="*/ 965057 w 2995344"/>
              <a:gd name="connsiteY69" fmla="*/ 5012987 h 5291176"/>
              <a:gd name="connsiteX70" fmla="*/ 941061 w 2995344"/>
              <a:gd name="connsiteY70" fmla="*/ 5028069 h 5291176"/>
              <a:gd name="connsiteX71" fmla="*/ 1012581 w 2995344"/>
              <a:gd name="connsiteY71" fmla="*/ 5005159 h 5291176"/>
              <a:gd name="connsiteX72" fmla="*/ 1099308 w 2995344"/>
              <a:gd name="connsiteY72" fmla="*/ 4978482 h 5291176"/>
              <a:gd name="connsiteX73" fmla="*/ 1028002 w 2995344"/>
              <a:gd name="connsiteY73" fmla="*/ 4996808 h 5291176"/>
              <a:gd name="connsiteX74" fmla="*/ 1030545 w 2995344"/>
              <a:gd name="connsiteY74" fmla="*/ 4996549 h 5291176"/>
              <a:gd name="connsiteX75" fmla="*/ 1057407 w 2995344"/>
              <a:gd name="connsiteY75" fmla="*/ 4997259 h 5291176"/>
              <a:gd name="connsiteX76" fmla="*/ 1630914 w 2995344"/>
              <a:gd name="connsiteY76" fmla="*/ 4946754 h 5291176"/>
              <a:gd name="connsiteX77" fmla="*/ 1614680 w 2995344"/>
              <a:gd name="connsiteY77" fmla="*/ 4963725 h 5291176"/>
              <a:gd name="connsiteX78" fmla="*/ 1598710 w 2995344"/>
              <a:gd name="connsiteY78" fmla="*/ 4967349 h 5291176"/>
              <a:gd name="connsiteX79" fmla="*/ 1582736 w 2995344"/>
              <a:gd name="connsiteY79" fmla="*/ 4970837 h 5291176"/>
              <a:gd name="connsiteX80" fmla="*/ 1661583 w 2995344"/>
              <a:gd name="connsiteY80" fmla="*/ 4929638 h 5291176"/>
              <a:gd name="connsiteX81" fmla="*/ 1682035 w 2995344"/>
              <a:gd name="connsiteY81" fmla="*/ 4933626 h 5291176"/>
              <a:gd name="connsiteX82" fmla="*/ 1633859 w 2995344"/>
              <a:gd name="connsiteY82" fmla="*/ 4953579 h 5291176"/>
              <a:gd name="connsiteX83" fmla="*/ 1755809 w 2995344"/>
              <a:gd name="connsiteY83" fmla="*/ 4893305 h 5291176"/>
              <a:gd name="connsiteX84" fmla="*/ 1778416 w 2995344"/>
              <a:gd name="connsiteY84" fmla="*/ 4902222 h 5291176"/>
              <a:gd name="connsiteX85" fmla="*/ 1710067 w 2995344"/>
              <a:gd name="connsiteY85" fmla="*/ 4940321 h 5291176"/>
              <a:gd name="connsiteX86" fmla="*/ 1682064 w 2995344"/>
              <a:gd name="connsiteY86" fmla="*/ 4936259 h 5291176"/>
              <a:gd name="connsiteX87" fmla="*/ 1719159 w 2995344"/>
              <a:gd name="connsiteY87" fmla="*/ 4915283 h 5291176"/>
              <a:gd name="connsiteX88" fmla="*/ 1755809 w 2995344"/>
              <a:gd name="connsiteY88" fmla="*/ 4893305 h 5291176"/>
              <a:gd name="connsiteX89" fmla="*/ 1802523 w 2995344"/>
              <a:gd name="connsiteY89" fmla="*/ 4869187 h 5291176"/>
              <a:gd name="connsiteX90" fmla="*/ 1756646 w 2995344"/>
              <a:gd name="connsiteY90" fmla="*/ 4893286 h 5291176"/>
              <a:gd name="connsiteX91" fmla="*/ 1754346 w 2995344"/>
              <a:gd name="connsiteY91" fmla="*/ 4892467 h 5291176"/>
              <a:gd name="connsiteX92" fmla="*/ 1802523 w 2995344"/>
              <a:gd name="connsiteY92" fmla="*/ 4869187 h 5291176"/>
              <a:gd name="connsiteX93" fmla="*/ 1876490 w 2995344"/>
              <a:gd name="connsiteY93" fmla="*/ 4830341 h 5291176"/>
              <a:gd name="connsiteX94" fmla="*/ 1840397 w 2995344"/>
              <a:gd name="connsiteY94" fmla="*/ 4848520 h 5291176"/>
              <a:gd name="connsiteX95" fmla="*/ 1815600 w 2995344"/>
              <a:gd name="connsiteY95" fmla="*/ 4861000 h 5291176"/>
              <a:gd name="connsiteX96" fmla="*/ 1804199 w 2995344"/>
              <a:gd name="connsiteY96" fmla="*/ 4866483 h 5291176"/>
              <a:gd name="connsiteX97" fmla="*/ 1876490 w 2995344"/>
              <a:gd name="connsiteY97" fmla="*/ 4830341 h 5291176"/>
              <a:gd name="connsiteX98" fmla="*/ 2043497 w 2995344"/>
              <a:gd name="connsiteY98" fmla="*/ 4712479 h 5291176"/>
              <a:gd name="connsiteX99" fmla="*/ 1995322 w 2995344"/>
              <a:gd name="connsiteY99" fmla="*/ 4747602 h 5291176"/>
              <a:gd name="connsiteX100" fmla="*/ 2020144 w 2995344"/>
              <a:gd name="connsiteY100" fmla="*/ 4728963 h 5291176"/>
              <a:gd name="connsiteX101" fmla="*/ 2043497 w 2995344"/>
              <a:gd name="connsiteY101" fmla="*/ 4712479 h 5291176"/>
              <a:gd name="connsiteX102" fmla="*/ 2176026 w 2995344"/>
              <a:gd name="connsiteY102" fmla="*/ 4568485 h 5291176"/>
              <a:gd name="connsiteX103" fmla="*/ 2110832 w 2995344"/>
              <a:gd name="connsiteY103" fmla="*/ 4622923 h 5291176"/>
              <a:gd name="connsiteX104" fmla="*/ 2142929 w 2995344"/>
              <a:gd name="connsiteY104" fmla="*/ 4615789 h 5291176"/>
              <a:gd name="connsiteX105" fmla="*/ 2135402 w 2995344"/>
              <a:gd name="connsiteY105" fmla="*/ 4632634 h 5291176"/>
              <a:gd name="connsiteX106" fmla="*/ 2105652 w 2995344"/>
              <a:gd name="connsiteY106" fmla="*/ 4664203 h 5291176"/>
              <a:gd name="connsiteX107" fmla="*/ 2091718 w 2995344"/>
              <a:gd name="connsiteY107" fmla="*/ 4635128 h 5291176"/>
              <a:gd name="connsiteX108" fmla="*/ 2176026 w 2995344"/>
              <a:gd name="connsiteY108" fmla="*/ 4568485 h 5291176"/>
              <a:gd name="connsiteX109" fmla="*/ 2057943 w 2995344"/>
              <a:gd name="connsiteY109" fmla="*/ 4567800 h 5291176"/>
              <a:gd name="connsiteX110" fmla="*/ 2055558 w 2995344"/>
              <a:gd name="connsiteY110" fmla="*/ 4579848 h 5291176"/>
              <a:gd name="connsiteX111" fmla="*/ 2055553 w 2995344"/>
              <a:gd name="connsiteY111" fmla="*/ 4567775 h 5291176"/>
              <a:gd name="connsiteX112" fmla="*/ 2055192 w 2995344"/>
              <a:gd name="connsiteY112" fmla="*/ 4574366 h 5291176"/>
              <a:gd name="connsiteX113" fmla="*/ 2055553 w 2995344"/>
              <a:gd name="connsiteY113" fmla="*/ 4567775 h 5291176"/>
              <a:gd name="connsiteX114" fmla="*/ 2308581 w 2995344"/>
              <a:gd name="connsiteY114" fmla="*/ 4460087 h 5291176"/>
              <a:gd name="connsiteX115" fmla="*/ 2298182 w 2995344"/>
              <a:gd name="connsiteY115" fmla="*/ 4471315 h 5291176"/>
              <a:gd name="connsiteX116" fmla="*/ 2296533 w 2995344"/>
              <a:gd name="connsiteY116" fmla="*/ 4462965 h 5291176"/>
              <a:gd name="connsiteX117" fmla="*/ 2308581 w 2995344"/>
              <a:gd name="connsiteY117" fmla="*/ 4460087 h 5291176"/>
              <a:gd name="connsiteX118" fmla="*/ 2294461 w 2995344"/>
              <a:gd name="connsiteY118" fmla="*/ 4459295 h 5291176"/>
              <a:gd name="connsiteX119" fmla="*/ 2296509 w 2995344"/>
              <a:gd name="connsiteY119" fmla="*/ 4476671 h 5291176"/>
              <a:gd name="connsiteX120" fmla="*/ 2242889 w 2995344"/>
              <a:gd name="connsiteY120" fmla="*/ 4528818 h 5291176"/>
              <a:gd name="connsiteX121" fmla="*/ 2188112 w 2995344"/>
              <a:gd name="connsiteY121" fmla="*/ 4579785 h 5291176"/>
              <a:gd name="connsiteX122" fmla="*/ 2197398 w 2995344"/>
              <a:gd name="connsiteY122" fmla="*/ 4567664 h 5291176"/>
              <a:gd name="connsiteX123" fmla="*/ 2217283 w 2995344"/>
              <a:gd name="connsiteY123" fmla="*/ 4540603 h 5291176"/>
              <a:gd name="connsiteX124" fmla="*/ 2245128 w 2995344"/>
              <a:gd name="connsiteY124" fmla="*/ 4500527 h 5291176"/>
              <a:gd name="connsiteX125" fmla="*/ 2236107 w 2995344"/>
              <a:gd name="connsiteY125" fmla="*/ 4522107 h 5291176"/>
              <a:gd name="connsiteX126" fmla="*/ 2294461 w 2995344"/>
              <a:gd name="connsiteY126" fmla="*/ 4459295 h 5291176"/>
              <a:gd name="connsiteX127" fmla="*/ 2609740 w 2995344"/>
              <a:gd name="connsiteY127" fmla="*/ 4085619 h 5291176"/>
              <a:gd name="connsiteX128" fmla="*/ 2598540 w 2995344"/>
              <a:gd name="connsiteY128" fmla="*/ 4101994 h 5291176"/>
              <a:gd name="connsiteX129" fmla="*/ 2568610 w 2995344"/>
              <a:gd name="connsiteY129" fmla="*/ 4144973 h 5291176"/>
              <a:gd name="connsiteX130" fmla="*/ 2548569 w 2995344"/>
              <a:gd name="connsiteY130" fmla="*/ 4173673 h 5291176"/>
              <a:gd name="connsiteX131" fmla="*/ 2525468 w 2995344"/>
              <a:gd name="connsiteY131" fmla="*/ 4205205 h 5291176"/>
              <a:gd name="connsiteX132" fmla="*/ 2473534 w 2995344"/>
              <a:gd name="connsiteY132" fmla="*/ 4272534 h 5291176"/>
              <a:gd name="connsiteX133" fmla="*/ 2446254 w 2995344"/>
              <a:gd name="connsiteY133" fmla="*/ 4306066 h 5291176"/>
              <a:gd name="connsiteX134" fmla="*/ 2419107 w 2995344"/>
              <a:gd name="connsiteY134" fmla="*/ 4337983 h 5291176"/>
              <a:gd name="connsiteX135" fmla="*/ 2370329 w 2995344"/>
              <a:gd name="connsiteY135" fmla="*/ 4394083 h 5291176"/>
              <a:gd name="connsiteX136" fmla="*/ 2320683 w 2995344"/>
              <a:gd name="connsiteY136" fmla="*/ 4447086 h 5291176"/>
              <a:gd name="connsiteX137" fmla="*/ 2371039 w 2995344"/>
              <a:gd name="connsiteY137" fmla="*/ 4392746 h 5291176"/>
              <a:gd name="connsiteX138" fmla="*/ 2414977 w 2995344"/>
              <a:gd name="connsiteY138" fmla="*/ 4341899 h 5291176"/>
              <a:gd name="connsiteX139" fmla="*/ 2454758 w 2995344"/>
              <a:gd name="connsiteY139" fmla="*/ 4295018 h 5291176"/>
              <a:gd name="connsiteX140" fmla="*/ 2489938 w 2995344"/>
              <a:gd name="connsiteY140" fmla="*/ 4250327 h 5291176"/>
              <a:gd name="connsiteX141" fmla="*/ 2609740 w 2995344"/>
              <a:gd name="connsiteY141" fmla="*/ 4085619 h 5291176"/>
              <a:gd name="connsiteX142" fmla="*/ 2530437 w 2995344"/>
              <a:gd name="connsiteY142" fmla="*/ 4041806 h 5291176"/>
              <a:gd name="connsiteX143" fmla="*/ 2530635 w 2995344"/>
              <a:gd name="connsiteY143" fmla="*/ 4043781 h 5291176"/>
              <a:gd name="connsiteX144" fmla="*/ 2516025 w 2995344"/>
              <a:gd name="connsiteY144" fmla="*/ 4065241 h 5291176"/>
              <a:gd name="connsiteX145" fmla="*/ 2911010 w 2995344"/>
              <a:gd name="connsiteY145" fmla="*/ 3482711 h 5291176"/>
              <a:gd name="connsiteX146" fmla="*/ 2886923 w 2995344"/>
              <a:gd name="connsiteY146" fmla="*/ 3518857 h 5291176"/>
              <a:gd name="connsiteX147" fmla="*/ 2911010 w 2995344"/>
              <a:gd name="connsiteY147" fmla="*/ 3482711 h 5291176"/>
              <a:gd name="connsiteX148" fmla="*/ 2915186 w 2995344"/>
              <a:gd name="connsiteY148" fmla="*/ 2754717 h 5291176"/>
              <a:gd name="connsiteX149" fmla="*/ 2916665 w 2995344"/>
              <a:gd name="connsiteY149" fmla="*/ 2768046 h 5291176"/>
              <a:gd name="connsiteX150" fmla="*/ 2916704 w 2995344"/>
              <a:gd name="connsiteY150" fmla="*/ 2771661 h 5291176"/>
              <a:gd name="connsiteX151" fmla="*/ 2911950 w 2995344"/>
              <a:gd name="connsiteY151" fmla="*/ 2718570 h 5291176"/>
              <a:gd name="connsiteX152" fmla="*/ 2915186 w 2995344"/>
              <a:gd name="connsiteY152" fmla="*/ 2754717 h 5291176"/>
              <a:gd name="connsiteX153" fmla="*/ 2914259 w 2995344"/>
              <a:gd name="connsiteY153" fmla="*/ 2746351 h 5291176"/>
              <a:gd name="connsiteX154" fmla="*/ 2911950 w 2995344"/>
              <a:gd name="connsiteY154" fmla="*/ 2718570 h 5291176"/>
              <a:gd name="connsiteX155" fmla="*/ 2935124 w 2995344"/>
              <a:gd name="connsiteY155" fmla="*/ 2204841 h 5291176"/>
              <a:gd name="connsiteX156" fmla="*/ 2945626 w 2995344"/>
              <a:gd name="connsiteY156" fmla="*/ 2246631 h 5291176"/>
              <a:gd name="connsiteX157" fmla="*/ 2953444 w 2995344"/>
              <a:gd name="connsiteY157" fmla="*/ 2269764 h 5291176"/>
              <a:gd name="connsiteX158" fmla="*/ 2967703 w 2995344"/>
              <a:gd name="connsiteY158" fmla="*/ 2286391 h 5291176"/>
              <a:gd name="connsiteX159" fmla="*/ 2981434 w 2995344"/>
              <a:gd name="connsiteY159" fmla="*/ 2308983 h 5291176"/>
              <a:gd name="connsiteX160" fmla="*/ 2988564 w 2995344"/>
              <a:gd name="connsiteY160" fmla="*/ 2339755 h 5291176"/>
              <a:gd name="connsiteX161" fmla="*/ 2994862 w 2995344"/>
              <a:gd name="connsiteY161" fmla="*/ 2392808 h 5291176"/>
              <a:gd name="connsiteX162" fmla="*/ 2984999 w 2995344"/>
              <a:gd name="connsiteY162" fmla="*/ 2366384 h 5291176"/>
              <a:gd name="connsiteX163" fmla="*/ 2995321 w 2995344"/>
              <a:gd name="connsiteY163" fmla="*/ 2487042 h 5291176"/>
              <a:gd name="connsiteX164" fmla="*/ 2989201 w 2995344"/>
              <a:gd name="connsiteY164" fmla="*/ 2480041 h 5291176"/>
              <a:gd name="connsiteX165" fmla="*/ 2989744 w 2995344"/>
              <a:gd name="connsiteY165" fmla="*/ 2486319 h 5291176"/>
              <a:gd name="connsiteX166" fmla="*/ 2990852 w 2995344"/>
              <a:gd name="connsiteY166" fmla="*/ 2502885 h 5291176"/>
              <a:gd name="connsiteX167" fmla="*/ 2992707 w 2995344"/>
              <a:gd name="connsiteY167" fmla="*/ 2553238 h 5291176"/>
              <a:gd name="connsiteX168" fmla="*/ 2995344 w 2995344"/>
              <a:gd name="connsiteY168" fmla="*/ 2626544 h 5291176"/>
              <a:gd name="connsiteX169" fmla="*/ 2985058 w 2995344"/>
              <a:gd name="connsiteY169" fmla="*/ 2547901 h 5291176"/>
              <a:gd name="connsiteX170" fmla="*/ 2984240 w 2995344"/>
              <a:gd name="connsiteY170" fmla="*/ 2501754 h 5291176"/>
              <a:gd name="connsiteX171" fmla="*/ 2975664 w 2995344"/>
              <a:gd name="connsiteY171" fmla="*/ 2472391 h 5291176"/>
              <a:gd name="connsiteX172" fmla="*/ 2976110 w 2995344"/>
              <a:gd name="connsiteY172" fmla="*/ 2484969 h 5291176"/>
              <a:gd name="connsiteX173" fmla="*/ 2976338 w 2995344"/>
              <a:gd name="connsiteY173" fmla="*/ 2512658 h 5291176"/>
              <a:gd name="connsiteX174" fmla="*/ 2975809 w 2995344"/>
              <a:gd name="connsiteY174" fmla="*/ 2552949 h 5291176"/>
              <a:gd name="connsiteX175" fmla="*/ 2973340 w 2995344"/>
              <a:gd name="connsiteY175" fmla="*/ 2531995 h 5291176"/>
              <a:gd name="connsiteX176" fmla="*/ 2967318 w 2995344"/>
              <a:gd name="connsiteY176" fmla="*/ 2486054 h 5291176"/>
              <a:gd name="connsiteX177" fmla="*/ 2956105 w 2995344"/>
              <a:gd name="connsiteY177" fmla="*/ 2419616 h 5291176"/>
              <a:gd name="connsiteX178" fmla="*/ 2964801 w 2995344"/>
              <a:gd name="connsiteY178" fmla="*/ 2375384 h 5291176"/>
              <a:gd name="connsiteX179" fmla="*/ 2936016 w 2995344"/>
              <a:gd name="connsiteY179" fmla="*/ 2294790 h 5291176"/>
              <a:gd name="connsiteX180" fmla="*/ 2939906 w 2995344"/>
              <a:gd name="connsiteY180" fmla="*/ 2240556 h 5291176"/>
              <a:gd name="connsiteX181" fmla="*/ 2935124 w 2995344"/>
              <a:gd name="connsiteY181" fmla="*/ 2204841 h 5291176"/>
              <a:gd name="connsiteX182" fmla="*/ 2830192 w 2995344"/>
              <a:gd name="connsiteY182" fmla="*/ 1843130 h 5291176"/>
              <a:gd name="connsiteX183" fmla="*/ 2851457 w 2995344"/>
              <a:gd name="connsiteY183" fmla="*/ 1881355 h 5291176"/>
              <a:gd name="connsiteX184" fmla="*/ 2883785 w 2995344"/>
              <a:gd name="connsiteY184" fmla="*/ 1945019 h 5291176"/>
              <a:gd name="connsiteX185" fmla="*/ 2867790 w 2995344"/>
              <a:gd name="connsiteY185" fmla="*/ 1901547 h 5291176"/>
              <a:gd name="connsiteX186" fmla="*/ 2895455 w 2995344"/>
              <a:gd name="connsiteY186" fmla="*/ 1920753 h 5291176"/>
              <a:gd name="connsiteX187" fmla="*/ 2907740 w 2995344"/>
              <a:gd name="connsiteY187" fmla="*/ 1971986 h 5291176"/>
              <a:gd name="connsiteX188" fmla="*/ 2915230 w 2995344"/>
              <a:gd name="connsiteY188" fmla="*/ 2007360 h 5291176"/>
              <a:gd name="connsiteX189" fmla="*/ 2918230 w 2995344"/>
              <a:gd name="connsiteY189" fmla="*/ 2023519 h 5291176"/>
              <a:gd name="connsiteX190" fmla="*/ 2955229 w 2995344"/>
              <a:gd name="connsiteY190" fmla="*/ 2079824 h 5291176"/>
              <a:gd name="connsiteX191" fmla="*/ 2966178 w 2995344"/>
              <a:gd name="connsiteY191" fmla="*/ 2005867 h 5291176"/>
              <a:gd name="connsiteX192" fmla="*/ 2987062 w 2995344"/>
              <a:gd name="connsiteY192" fmla="*/ 2113392 h 5291176"/>
              <a:gd name="connsiteX193" fmla="*/ 2991217 w 2995344"/>
              <a:gd name="connsiteY193" fmla="*/ 2216638 h 5291176"/>
              <a:gd name="connsiteX194" fmla="*/ 2965082 w 2995344"/>
              <a:gd name="connsiteY194" fmla="*/ 2158140 h 5291176"/>
              <a:gd name="connsiteX195" fmla="*/ 2947160 w 2995344"/>
              <a:gd name="connsiteY195" fmla="*/ 2118306 h 5291176"/>
              <a:gd name="connsiteX196" fmla="*/ 2940909 w 2995344"/>
              <a:gd name="connsiteY196" fmla="*/ 2105344 h 5291176"/>
              <a:gd name="connsiteX197" fmla="*/ 2938403 w 2995344"/>
              <a:gd name="connsiteY197" fmla="*/ 2100451 h 5291176"/>
              <a:gd name="connsiteX198" fmla="*/ 2955952 w 2995344"/>
              <a:gd name="connsiteY198" fmla="*/ 2171635 h 5291176"/>
              <a:gd name="connsiteX199" fmla="*/ 2931454 w 2995344"/>
              <a:gd name="connsiteY199" fmla="*/ 2178924 h 5291176"/>
              <a:gd name="connsiteX200" fmla="*/ 2935658 w 2995344"/>
              <a:gd name="connsiteY200" fmla="*/ 2197818 h 5291176"/>
              <a:gd name="connsiteX201" fmla="*/ 2910895 w 2995344"/>
              <a:gd name="connsiteY201" fmla="*/ 2147394 h 5291176"/>
              <a:gd name="connsiteX202" fmla="*/ 2909354 w 2995344"/>
              <a:gd name="connsiteY202" fmla="*/ 2117153 h 5291176"/>
              <a:gd name="connsiteX203" fmla="*/ 2903765 w 2995344"/>
              <a:gd name="connsiteY203" fmla="*/ 2080016 h 5291176"/>
              <a:gd name="connsiteX204" fmla="*/ 2883989 w 2995344"/>
              <a:gd name="connsiteY204" fmla="*/ 1984106 h 5291176"/>
              <a:gd name="connsiteX205" fmla="*/ 2856167 w 2995344"/>
              <a:gd name="connsiteY205" fmla="*/ 1928429 h 5291176"/>
              <a:gd name="connsiteX206" fmla="*/ 2826708 w 2995344"/>
              <a:gd name="connsiteY206" fmla="*/ 1849037 h 5291176"/>
              <a:gd name="connsiteX207" fmla="*/ 2830192 w 2995344"/>
              <a:gd name="connsiteY207" fmla="*/ 1843130 h 5291176"/>
              <a:gd name="connsiteX208" fmla="*/ 2730292 w 2995344"/>
              <a:gd name="connsiteY208" fmla="*/ 1662178 h 5291176"/>
              <a:gd name="connsiteX209" fmla="*/ 2766424 w 2995344"/>
              <a:gd name="connsiteY209" fmla="*/ 1722422 h 5291176"/>
              <a:gd name="connsiteX210" fmla="*/ 2744841 w 2995344"/>
              <a:gd name="connsiteY210" fmla="*/ 1701796 h 5291176"/>
              <a:gd name="connsiteX211" fmla="*/ 2731193 w 2995344"/>
              <a:gd name="connsiteY211" fmla="*/ 1626261 h 5291176"/>
              <a:gd name="connsiteX212" fmla="*/ 2745251 w 2995344"/>
              <a:gd name="connsiteY212" fmla="*/ 1652730 h 5291176"/>
              <a:gd name="connsiteX213" fmla="*/ 2766424 w 2995344"/>
              <a:gd name="connsiteY213" fmla="*/ 1695721 h 5291176"/>
              <a:gd name="connsiteX214" fmla="*/ 2751212 w 2995344"/>
              <a:gd name="connsiteY214" fmla="*/ 1678175 h 5291176"/>
              <a:gd name="connsiteX215" fmla="*/ 2740890 w 2995344"/>
              <a:gd name="connsiteY215" fmla="*/ 1654258 h 5291176"/>
              <a:gd name="connsiteX216" fmla="*/ 2730341 w 2995344"/>
              <a:gd name="connsiteY216" fmla="*/ 1634150 h 5291176"/>
              <a:gd name="connsiteX217" fmla="*/ 2731193 w 2995344"/>
              <a:gd name="connsiteY217" fmla="*/ 1626261 h 5291176"/>
              <a:gd name="connsiteX218" fmla="*/ 2779631 w 2995344"/>
              <a:gd name="connsiteY218" fmla="*/ 1565824 h 5291176"/>
              <a:gd name="connsiteX219" fmla="*/ 2827363 w 2995344"/>
              <a:gd name="connsiteY219" fmla="*/ 1632078 h 5291176"/>
              <a:gd name="connsiteX220" fmla="*/ 2868795 w 2995344"/>
              <a:gd name="connsiteY220" fmla="*/ 1706496 h 5291176"/>
              <a:gd name="connsiteX221" fmla="*/ 2907105 w 2995344"/>
              <a:gd name="connsiteY221" fmla="*/ 1791647 h 5291176"/>
              <a:gd name="connsiteX222" fmla="*/ 2944492 w 2995344"/>
              <a:gd name="connsiteY222" fmla="*/ 1890775 h 5291176"/>
              <a:gd name="connsiteX223" fmla="*/ 2925521 w 2995344"/>
              <a:gd name="connsiteY223" fmla="*/ 1903858 h 5291176"/>
              <a:gd name="connsiteX224" fmla="*/ 2892617 w 2995344"/>
              <a:gd name="connsiteY224" fmla="*/ 1834371 h 5291176"/>
              <a:gd name="connsiteX225" fmla="*/ 2921739 w 2995344"/>
              <a:gd name="connsiteY225" fmla="*/ 1907834 h 5291176"/>
              <a:gd name="connsiteX226" fmla="*/ 2902613 w 2995344"/>
              <a:gd name="connsiteY226" fmla="*/ 1907306 h 5291176"/>
              <a:gd name="connsiteX227" fmla="*/ 2890678 w 2995344"/>
              <a:gd name="connsiteY227" fmla="*/ 1870844 h 5291176"/>
              <a:gd name="connsiteX228" fmla="*/ 2876405 w 2995344"/>
              <a:gd name="connsiteY228" fmla="*/ 1828398 h 5291176"/>
              <a:gd name="connsiteX229" fmla="*/ 2847018 w 2995344"/>
              <a:gd name="connsiteY229" fmla="*/ 1778489 h 5291176"/>
              <a:gd name="connsiteX230" fmla="*/ 2814584 w 2995344"/>
              <a:gd name="connsiteY230" fmla="*/ 1751436 h 5291176"/>
              <a:gd name="connsiteX231" fmla="*/ 2805767 w 2995344"/>
              <a:gd name="connsiteY231" fmla="*/ 1718786 h 5291176"/>
              <a:gd name="connsiteX232" fmla="*/ 2824038 w 2995344"/>
              <a:gd name="connsiteY232" fmla="*/ 1758774 h 5291176"/>
              <a:gd name="connsiteX233" fmla="*/ 2836432 w 2995344"/>
              <a:gd name="connsiteY233" fmla="*/ 1784694 h 5291176"/>
              <a:gd name="connsiteX234" fmla="*/ 2837275 w 2995344"/>
              <a:gd name="connsiteY234" fmla="*/ 1746487 h 5291176"/>
              <a:gd name="connsiteX235" fmla="*/ 2809080 w 2995344"/>
              <a:gd name="connsiteY235" fmla="*/ 1664552 h 5291176"/>
              <a:gd name="connsiteX236" fmla="*/ 2788592 w 2995344"/>
              <a:gd name="connsiteY236" fmla="*/ 1608500 h 5291176"/>
              <a:gd name="connsiteX237" fmla="*/ 2778511 w 2995344"/>
              <a:gd name="connsiteY237" fmla="*/ 1583310 h 5291176"/>
              <a:gd name="connsiteX238" fmla="*/ 2801106 w 2995344"/>
              <a:gd name="connsiteY238" fmla="*/ 1631841 h 5291176"/>
              <a:gd name="connsiteX239" fmla="*/ 2820522 w 2995344"/>
              <a:gd name="connsiteY239" fmla="*/ 1676035 h 5291176"/>
              <a:gd name="connsiteX240" fmla="*/ 2837816 w 2995344"/>
              <a:gd name="connsiteY240" fmla="*/ 1721339 h 5291176"/>
              <a:gd name="connsiteX241" fmla="*/ 2845320 w 2995344"/>
              <a:gd name="connsiteY241" fmla="*/ 1746331 h 5291176"/>
              <a:gd name="connsiteX242" fmla="*/ 2850595 w 2995344"/>
              <a:gd name="connsiteY242" fmla="*/ 1774309 h 5291176"/>
              <a:gd name="connsiteX243" fmla="*/ 2875032 w 2995344"/>
              <a:gd name="connsiteY243" fmla="*/ 1796851 h 5291176"/>
              <a:gd name="connsiteX244" fmla="*/ 2859773 w 2995344"/>
              <a:gd name="connsiteY244" fmla="*/ 1742222 h 5291176"/>
              <a:gd name="connsiteX245" fmla="*/ 2836347 w 2995344"/>
              <a:gd name="connsiteY245" fmla="*/ 1683904 h 5291176"/>
              <a:gd name="connsiteX246" fmla="*/ 2809741 w 2995344"/>
              <a:gd name="connsiteY246" fmla="*/ 1623804 h 5291176"/>
              <a:gd name="connsiteX247" fmla="*/ 2779631 w 2995344"/>
              <a:gd name="connsiteY247" fmla="*/ 1565824 h 5291176"/>
              <a:gd name="connsiteX248" fmla="*/ 2392922 w 2995344"/>
              <a:gd name="connsiteY248" fmla="*/ 950831 h 5291176"/>
              <a:gd name="connsiteX249" fmla="*/ 2403328 w 2995344"/>
              <a:gd name="connsiteY249" fmla="*/ 960351 h 5291176"/>
              <a:gd name="connsiteX250" fmla="*/ 2404967 w 2995344"/>
              <a:gd name="connsiteY250" fmla="*/ 962880 h 5291176"/>
              <a:gd name="connsiteX251" fmla="*/ 2055567 w 2995344"/>
              <a:gd name="connsiteY251" fmla="*/ 577082 h 5291176"/>
              <a:gd name="connsiteX252" fmla="*/ 2115727 w 2995344"/>
              <a:gd name="connsiteY252" fmla="*/ 613229 h 5291176"/>
              <a:gd name="connsiteX253" fmla="*/ 2055567 w 2995344"/>
              <a:gd name="connsiteY253" fmla="*/ 577082 h 5291176"/>
              <a:gd name="connsiteX254" fmla="*/ 1690070 w 2995344"/>
              <a:gd name="connsiteY254" fmla="*/ 509747 h 5291176"/>
              <a:gd name="connsiteX255" fmla="*/ 1701728 w 2995344"/>
              <a:gd name="connsiteY255" fmla="*/ 525833 h 5291176"/>
              <a:gd name="connsiteX256" fmla="*/ 1817384 w 2995344"/>
              <a:gd name="connsiteY256" fmla="*/ 596068 h 5291176"/>
              <a:gd name="connsiteX257" fmla="*/ 1881287 w 2995344"/>
              <a:gd name="connsiteY257" fmla="*/ 643833 h 5291176"/>
              <a:gd name="connsiteX258" fmla="*/ 1877799 w 2995344"/>
              <a:gd name="connsiteY258" fmla="*/ 638671 h 5291176"/>
              <a:gd name="connsiteX259" fmla="*/ 1733741 w 2995344"/>
              <a:gd name="connsiteY259" fmla="*/ 539412 h 5291176"/>
              <a:gd name="connsiteX260" fmla="*/ 1690070 w 2995344"/>
              <a:gd name="connsiteY260" fmla="*/ 509747 h 5291176"/>
              <a:gd name="connsiteX261" fmla="*/ 816286 w 2995344"/>
              <a:gd name="connsiteY261" fmla="*/ 208885 h 5291176"/>
              <a:gd name="connsiteX262" fmla="*/ 942781 w 2995344"/>
              <a:gd name="connsiteY262" fmla="*/ 228183 h 5291176"/>
              <a:gd name="connsiteX263" fmla="*/ 1015511 w 2995344"/>
              <a:gd name="connsiteY263" fmla="*/ 246876 h 5291176"/>
              <a:gd name="connsiteX264" fmla="*/ 1042652 w 2995344"/>
              <a:gd name="connsiteY264" fmla="*/ 253346 h 5291176"/>
              <a:gd name="connsiteX265" fmla="*/ 1049921 w 2995344"/>
              <a:gd name="connsiteY265" fmla="*/ 255719 h 5291176"/>
              <a:gd name="connsiteX266" fmla="*/ 1177187 w 2995344"/>
              <a:gd name="connsiteY266" fmla="*/ 288430 h 5291176"/>
              <a:gd name="connsiteX267" fmla="*/ 1401908 w 2995344"/>
              <a:gd name="connsiteY267" fmla="*/ 370645 h 5291176"/>
              <a:gd name="connsiteX268" fmla="*/ 1527753 w 2995344"/>
              <a:gd name="connsiteY268" fmla="*/ 431244 h 5291176"/>
              <a:gd name="connsiteX269" fmla="*/ 1532966 w 2995344"/>
              <a:gd name="connsiteY269" fmla="*/ 432682 h 5291176"/>
              <a:gd name="connsiteX270" fmla="*/ 1565100 w 2995344"/>
              <a:gd name="connsiteY270" fmla="*/ 439093 h 5291176"/>
              <a:gd name="connsiteX271" fmla="*/ 1515479 w 2995344"/>
              <a:gd name="connsiteY271" fmla="*/ 413345 h 5291176"/>
              <a:gd name="connsiteX272" fmla="*/ 1472108 w 2995344"/>
              <a:gd name="connsiteY272" fmla="*/ 392499 h 5291176"/>
              <a:gd name="connsiteX273" fmla="*/ 1424786 w 2995344"/>
              <a:gd name="connsiteY273" fmla="*/ 363604 h 5291176"/>
              <a:gd name="connsiteX274" fmla="*/ 1438000 w 2995344"/>
              <a:gd name="connsiteY274" fmla="*/ 360208 h 5291176"/>
              <a:gd name="connsiteX275" fmla="*/ 1393775 w 2995344"/>
              <a:gd name="connsiteY275" fmla="*/ 337948 h 5291176"/>
              <a:gd name="connsiteX276" fmla="*/ 1377034 w 2995344"/>
              <a:gd name="connsiteY276" fmla="*/ 334445 h 5291176"/>
              <a:gd name="connsiteX277" fmla="*/ 1380819 w 2995344"/>
              <a:gd name="connsiteY277" fmla="*/ 335938 h 5291176"/>
              <a:gd name="connsiteX278" fmla="*/ 1370410 w 2995344"/>
              <a:gd name="connsiteY278" fmla="*/ 333059 h 5291176"/>
              <a:gd name="connsiteX279" fmla="*/ 1349813 w 2995344"/>
              <a:gd name="connsiteY279" fmla="*/ 328749 h 5291176"/>
              <a:gd name="connsiteX280" fmla="*/ 1301083 w 2995344"/>
              <a:gd name="connsiteY280" fmla="*/ 311916 h 5291176"/>
              <a:gd name="connsiteX281" fmla="*/ 1256194 w 2995344"/>
              <a:gd name="connsiteY281" fmla="*/ 299830 h 5291176"/>
              <a:gd name="connsiteX282" fmla="*/ 1203417 w 2995344"/>
              <a:gd name="connsiteY282" fmla="*/ 278130 h 5291176"/>
              <a:gd name="connsiteX283" fmla="*/ 1230998 w 2995344"/>
              <a:gd name="connsiteY283" fmla="*/ 279204 h 5291176"/>
              <a:gd name="connsiteX284" fmla="*/ 1180232 w 2995344"/>
              <a:gd name="connsiteY284" fmla="*/ 263961 h 5291176"/>
              <a:gd name="connsiteX285" fmla="*/ 1140765 w 2995344"/>
              <a:gd name="connsiteY285" fmla="*/ 253877 h 5291176"/>
              <a:gd name="connsiteX286" fmla="*/ 1097454 w 2995344"/>
              <a:gd name="connsiteY286" fmla="*/ 242260 h 5291176"/>
              <a:gd name="connsiteX287" fmla="*/ 1069415 w 2995344"/>
              <a:gd name="connsiteY287" fmla="*/ 234490 h 5291176"/>
              <a:gd name="connsiteX288" fmla="*/ 1034054 w 2995344"/>
              <a:gd name="connsiteY288" fmla="*/ 226357 h 5291176"/>
              <a:gd name="connsiteX289" fmla="*/ 1047977 w 2995344"/>
              <a:gd name="connsiteY289" fmla="*/ 225477 h 5291176"/>
              <a:gd name="connsiteX290" fmla="*/ 895898 w 2995344"/>
              <a:gd name="connsiteY290" fmla="*/ 213585 h 5291176"/>
              <a:gd name="connsiteX291" fmla="*/ 16463 w 2995344"/>
              <a:gd name="connsiteY291" fmla="*/ 207715 h 5291176"/>
              <a:gd name="connsiteX292" fmla="*/ 0 w 2995344"/>
              <a:gd name="connsiteY292" fmla="*/ 214877 h 5291176"/>
              <a:gd name="connsiteX293" fmla="*/ 0 w 2995344"/>
              <a:gd name="connsiteY293" fmla="*/ 211203 h 5291176"/>
              <a:gd name="connsiteX294" fmla="*/ 5252 w 2995344"/>
              <a:gd name="connsiteY294" fmla="*/ 210091 h 5291176"/>
              <a:gd name="connsiteX295" fmla="*/ 16463 w 2995344"/>
              <a:gd name="connsiteY295" fmla="*/ 207715 h 5291176"/>
              <a:gd name="connsiteX296" fmla="*/ 766347 w 2995344"/>
              <a:gd name="connsiteY296" fmla="*/ 94826 h 5291176"/>
              <a:gd name="connsiteX297" fmla="*/ 788918 w 2995344"/>
              <a:gd name="connsiteY297" fmla="*/ 106875 h 5291176"/>
              <a:gd name="connsiteX298" fmla="*/ 766347 w 2995344"/>
              <a:gd name="connsiteY298" fmla="*/ 94826 h 5291176"/>
              <a:gd name="connsiteX299" fmla="*/ 96201 w 2995344"/>
              <a:gd name="connsiteY299" fmla="*/ 59275 h 5291176"/>
              <a:gd name="connsiteX300" fmla="*/ 103656 w 2995344"/>
              <a:gd name="connsiteY300" fmla="*/ 70594 h 5291176"/>
              <a:gd name="connsiteX301" fmla="*/ 79568 w 2995344"/>
              <a:gd name="connsiteY301" fmla="*/ 61485 h 5291176"/>
              <a:gd name="connsiteX302" fmla="*/ 96201 w 2995344"/>
              <a:gd name="connsiteY302" fmla="*/ 59275 h 5291176"/>
              <a:gd name="connsiteX303" fmla="*/ 633875 w 2995344"/>
              <a:gd name="connsiteY303" fmla="*/ 58664 h 5291176"/>
              <a:gd name="connsiteX304" fmla="*/ 725723 w 2995344"/>
              <a:gd name="connsiteY304" fmla="*/ 72341 h 5291176"/>
              <a:gd name="connsiteX305" fmla="*/ 804997 w 2995344"/>
              <a:gd name="connsiteY305" fmla="*/ 73870 h 5291176"/>
              <a:gd name="connsiteX306" fmla="*/ 845633 w 2995344"/>
              <a:gd name="connsiteY306" fmla="*/ 74039 h 5291176"/>
              <a:gd name="connsiteX307" fmla="*/ 889486 w 2995344"/>
              <a:gd name="connsiteY307" fmla="*/ 78883 h 5291176"/>
              <a:gd name="connsiteX308" fmla="*/ 938818 w 2995344"/>
              <a:gd name="connsiteY308" fmla="*/ 88618 h 5291176"/>
              <a:gd name="connsiteX309" fmla="*/ 995197 w 2995344"/>
              <a:gd name="connsiteY309" fmla="*/ 106860 h 5291176"/>
              <a:gd name="connsiteX310" fmla="*/ 972362 w 2995344"/>
              <a:gd name="connsiteY310" fmla="*/ 101763 h 5291176"/>
              <a:gd name="connsiteX311" fmla="*/ 950742 w 2995344"/>
              <a:gd name="connsiteY311" fmla="*/ 98487 h 5291176"/>
              <a:gd name="connsiteX312" fmla="*/ 910973 w 2995344"/>
              <a:gd name="connsiteY312" fmla="*/ 93631 h 5291176"/>
              <a:gd name="connsiteX313" fmla="*/ 839925 w 2995344"/>
              <a:gd name="connsiteY313" fmla="*/ 87931 h 5291176"/>
              <a:gd name="connsiteX314" fmla="*/ 769118 w 2995344"/>
              <a:gd name="connsiteY314" fmla="*/ 87402 h 5291176"/>
              <a:gd name="connsiteX315" fmla="*/ 729975 w 2995344"/>
              <a:gd name="connsiteY315" fmla="*/ 86341 h 5291176"/>
              <a:gd name="connsiteX316" fmla="*/ 708776 w 2995344"/>
              <a:gd name="connsiteY316" fmla="*/ 85426 h 5291176"/>
              <a:gd name="connsiteX317" fmla="*/ 686086 w 2995344"/>
              <a:gd name="connsiteY317" fmla="*/ 85414 h 5291176"/>
              <a:gd name="connsiteX318" fmla="*/ 74311 w 2995344"/>
              <a:gd name="connsiteY318" fmla="*/ 23562 h 5291176"/>
              <a:gd name="connsiteX319" fmla="*/ 49741 w 2995344"/>
              <a:gd name="connsiteY319" fmla="*/ 47551 h 5291176"/>
              <a:gd name="connsiteX320" fmla="*/ 78117 w 2995344"/>
              <a:gd name="connsiteY320" fmla="*/ 63806 h 5291176"/>
              <a:gd name="connsiteX321" fmla="*/ 58569 w 2995344"/>
              <a:gd name="connsiteY321" fmla="*/ 65202 h 5291176"/>
              <a:gd name="connsiteX322" fmla="*/ 35710 w 2995344"/>
              <a:gd name="connsiteY322" fmla="*/ 68492 h 5291176"/>
              <a:gd name="connsiteX323" fmla="*/ 0 w 2995344"/>
              <a:gd name="connsiteY323" fmla="*/ 74466 h 5291176"/>
              <a:gd name="connsiteX324" fmla="*/ 0 w 2995344"/>
              <a:gd name="connsiteY324" fmla="*/ 56578 h 5291176"/>
              <a:gd name="connsiteX325" fmla="*/ 24497 w 2995344"/>
              <a:gd name="connsiteY325" fmla="*/ 51913 h 5291176"/>
              <a:gd name="connsiteX326" fmla="*/ 5213 w 2995344"/>
              <a:gd name="connsiteY326" fmla="*/ 46636 h 5291176"/>
              <a:gd name="connsiteX327" fmla="*/ 0 w 2995344"/>
              <a:gd name="connsiteY327" fmla="*/ 47022 h 5291176"/>
              <a:gd name="connsiteX328" fmla="*/ 0 w 2995344"/>
              <a:gd name="connsiteY328" fmla="*/ 37607 h 5291176"/>
              <a:gd name="connsiteX329" fmla="*/ 30073 w 2995344"/>
              <a:gd name="connsiteY329" fmla="*/ 32428 h 5291176"/>
              <a:gd name="connsiteX330" fmla="*/ 53089 w 2995344"/>
              <a:gd name="connsiteY330" fmla="*/ 27671 h 5291176"/>
              <a:gd name="connsiteX331" fmla="*/ 74311 w 2995344"/>
              <a:gd name="connsiteY331" fmla="*/ 23562 h 5291176"/>
              <a:gd name="connsiteX332" fmla="*/ 175941 w 2995344"/>
              <a:gd name="connsiteY332" fmla="*/ 22484 h 5291176"/>
              <a:gd name="connsiteX333" fmla="*/ 163209 w 2995344"/>
              <a:gd name="connsiteY333" fmla="*/ 34533 h 5291176"/>
              <a:gd name="connsiteX334" fmla="*/ 115720 w 2995344"/>
              <a:gd name="connsiteY334" fmla="*/ 27918 h 5291176"/>
              <a:gd name="connsiteX335" fmla="*/ 740336 w 2995344"/>
              <a:gd name="connsiteY335" fmla="*/ 20874 h 5291176"/>
              <a:gd name="connsiteX336" fmla="*/ 776237 w 2995344"/>
              <a:gd name="connsiteY336" fmla="*/ 41849 h 5291176"/>
              <a:gd name="connsiteX337" fmla="*/ 657499 w 2995344"/>
              <a:gd name="connsiteY337" fmla="*/ 44751 h 5291176"/>
              <a:gd name="connsiteX338" fmla="*/ 699538 w 2995344"/>
              <a:gd name="connsiteY338" fmla="*/ 33987 h 5291176"/>
              <a:gd name="connsiteX339" fmla="*/ 740336 w 2995344"/>
              <a:gd name="connsiteY339" fmla="*/ 20874 h 5291176"/>
              <a:gd name="connsiteX340" fmla="*/ 491506 w 2995344"/>
              <a:gd name="connsiteY340" fmla="*/ 1077 h 5291176"/>
              <a:gd name="connsiteX341" fmla="*/ 569166 w 2995344"/>
              <a:gd name="connsiteY341" fmla="*/ 3500 h 5291176"/>
              <a:gd name="connsiteX342" fmla="*/ 643477 w 2995344"/>
              <a:gd name="connsiteY342" fmla="*/ 14598 h 5291176"/>
              <a:gd name="connsiteX343" fmla="*/ 595566 w 2995344"/>
              <a:gd name="connsiteY343" fmla="*/ 34344 h 5291176"/>
              <a:gd name="connsiteX344" fmla="*/ 471764 w 2995344"/>
              <a:gd name="connsiteY344" fmla="*/ 41538 h 5291176"/>
              <a:gd name="connsiteX345" fmla="*/ 498612 w 2995344"/>
              <a:gd name="connsiteY345" fmla="*/ 41744 h 5291176"/>
              <a:gd name="connsiteX346" fmla="*/ 421203 w 2995344"/>
              <a:gd name="connsiteY346" fmla="*/ 35743 h 5291176"/>
              <a:gd name="connsiteX347" fmla="*/ 331451 w 2995344"/>
              <a:gd name="connsiteY347" fmla="*/ 52032 h 5291176"/>
              <a:gd name="connsiteX348" fmla="*/ 375701 w 2995344"/>
              <a:gd name="connsiteY348" fmla="*/ 70456 h 5291176"/>
              <a:gd name="connsiteX349" fmla="*/ 408052 w 2995344"/>
              <a:gd name="connsiteY349" fmla="*/ 56033 h 5291176"/>
              <a:gd name="connsiteX350" fmla="*/ 458986 w 2995344"/>
              <a:gd name="connsiteY350" fmla="*/ 51094 h 5291176"/>
              <a:gd name="connsiteX351" fmla="*/ 516136 w 2995344"/>
              <a:gd name="connsiteY351" fmla="*/ 54853 h 5291176"/>
              <a:gd name="connsiteX352" fmla="*/ 502514 w 2995344"/>
              <a:gd name="connsiteY352" fmla="*/ 77781 h 5291176"/>
              <a:gd name="connsiteX353" fmla="*/ 556362 w 2995344"/>
              <a:gd name="connsiteY353" fmla="*/ 80528 h 5291176"/>
              <a:gd name="connsiteX354" fmla="*/ 610092 w 2995344"/>
              <a:gd name="connsiteY354" fmla="*/ 84673 h 5291176"/>
              <a:gd name="connsiteX355" fmla="*/ 787367 w 2995344"/>
              <a:gd name="connsiteY355" fmla="*/ 109134 h 5291176"/>
              <a:gd name="connsiteX356" fmla="*/ 960488 w 2995344"/>
              <a:gd name="connsiteY356" fmla="*/ 111095 h 5291176"/>
              <a:gd name="connsiteX357" fmla="*/ 1054709 w 2995344"/>
              <a:gd name="connsiteY357" fmla="*/ 135651 h 5291176"/>
              <a:gd name="connsiteX358" fmla="*/ 1155916 w 2995344"/>
              <a:gd name="connsiteY358" fmla="*/ 151931 h 5291176"/>
              <a:gd name="connsiteX359" fmla="*/ 1113074 w 2995344"/>
              <a:gd name="connsiteY359" fmla="*/ 134832 h 5291176"/>
              <a:gd name="connsiteX360" fmla="*/ 1083386 w 2995344"/>
              <a:gd name="connsiteY360" fmla="*/ 123615 h 5291176"/>
              <a:gd name="connsiteX361" fmla="*/ 1069752 w 2995344"/>
              <a:gd name="connsiteY361" fmla="*/ 118928 h 5291176"/>
              <a:gd name="connsiteX362" fmla="*/ 1129298 w 2995344"/>
              <a:gd name="connsiteY362" fmla="*/ 125809 h 5291176"/>
              <a:gd name="connsiteX363" fmla="*/ 1160371 w 2995344"/>
              <a:gd name="connsiteY363" fmla="*/ 130326 h 5291176"/>
              <a:gd name="connsiteX364" fmla="*/ 1237731 w 2995344"/>
              <a:gd name="connsiteY364" fmla="*/ 132277 h 5291176"/>
              <a:gd name="connsiteX365" fmla="*/ 1242247 w 2995344"/>
              <a:gd name="connsiteY365" fmla="*/ 153100 h 5291176"/>
              <a:gd name="connsiteX366" fmla="*/ 1354209 w 2995344"/>
              <a:gd name="connsiteY366" fmla="*/ 193258 h 5291176"/>
              <a:gd name="connsiteX367" fmla="*/ 1470036 w 2995344"/>
              <a:gd name="connsiteY367" fmla="*/ 240201 h 5291176"/>
              <a:gd name="connsiteX368" fmla="*/ 1574952 w 2995344"/>
              <a:gd name="connsiteY368" fmla="*/ 284131 h 5291176"/>
              <a:gd name="connsiteX369" fmla="*/ 1655117 w 2995344"/>
              <a:gd name="connsiteY369" fmla="*/ 313987 h 5291176"/>
              <a:gd name="connsiteX370" fmla="*/ 1751108 w 2995344"/>
              <a:gd name="connsiteY370" fmla="*/ 382209 h 5291176"/>
              <a:gd name="connsiteX371" fmla="*/ 1799465 w 2995344"/>
              <a:gd name="connsiteY371" fmla="*/ 417995 h 5291176"/>
              <a:gd name="connsiteX372" fmla="*/ 1874415 w 2995344"/>
              <a:gd name="connsiteY372" fmla="*/ 463805 h 5291176"/>
              <a:gd name="connsiteX373" fmla="*/ 1890374 w 2995344"/>
              <a:gd name="connsiteY373" fmla="*/ 460672 h 5291176"/>
              <a:gd name="connsiteX374" fmla="*/ 1904116 w 2995344"/>
              <a:gd name="connsiteY374" fmla="*/ 463902 h 5291176"/>
              <a:gd name="connsiteX375" fmla="*/ 1942512 w 2995344"/>
              <a:gd name="connsiteY375" fmla="*/ 492240 h 5291176"/>
              <a:gd name="connsiteX376" fmla="*/ 1945451 w 2995344"/>
              <a:gd name="connsiteY376" fmla="*/ 513253 h 5291176"/>
              <a:gd name="connsiteX377" fmla="*/ 1999276 w 2995344"/>
              <a:gd name="connsiteY377" fmla="*/ 543955 h 5291176"/>
              <a:gd name="connsiteX378" fmla="*/ 2051872 w 2995344"/>
              <a:gd name="connsiteY378" fmla="*/ 588367 h 5291176"/>
              <a:gd name="connsiteX379" fmla="*/ 2106877 w 2995344"/>
              <a:gd name="connsiteY379" fmla="*/ 636405 h 5291176"/>
              <a:gd name="connsiteX380" fmla="*/ 2166364 w 2995344"/>
              <a:gd name="connsiteY380" fmla="*/ 681456 h 5291176"/>
              <a:gd name="connsiteX381" fmla="*/ 2196980 w 2995344"/>
              <a:gd name="connsiteY381" fmla="*/ 713362 h 5291176"/>
              <a:gd name="connsiteX382" fmla="*/ 2227474 w 2995344"/>
              <a:gd name="connsiteY382" fmla="*/ 746049 h 5291176"/>
              <a:gd name="connsiteX383" fmla="*/ 2244661 w 2995344"/>
              <a:gd name="connsiteY383" fmla="*/ 779027 h 5291176"/>
              <a:gd name="connsiteX384" fmla="*/ 2079645 w 2995344"/>
              <a:gd name="connsiteY384" fmla="*/ 639212 h 5291176"/>
              <a:gd name="connsiteX385" fmla="*/ 2090751 w 2995344"/>
              <a:gd name="connsiteY385" fmla="*/ 629043 h 5291176"/>
              <a:gd name="connsiteX386" fmla="*/ 2011464 w 2995344"/>
              <a:gd name="connsiteY386" fmla="*/ 565956 h 5291176"/>
              <a:gd name="connsiteX387" fmla="*/ 1936214 w 2995344"/>
              <a:gd name="connsiteY387" fmla="*/ 513603 h 5291176"/>
              <a:gd name="connsiteX388" fmla="*/ 1995940 w 2995344"/>
              <a:gd name="connsiteY388" fmla="*/ 569775 h 5291176"/>
              <a:gd name="connsiteX389" fmla="*/ 1908512 w 2995344"/>
              <a:gd name="connsiteY389" fmla="*/ 525073 h 5291176"/>
              <a:gd name="connsiteX390" fmla="*/ 1879594 w 2995344"/>
              <a:gd name="connsiteY390" fmla="*/ 526230 h 5291176"/>
              <a:gd name="connsiteX391" fmla="*/ 2093714 w 2995344"/>
              <a:gd name="connsiteY391" fmla="*/ 666262 h 5291176"/>
              <a:gd name="connsiteX392" fmla="*/ 2030868 w 2995344"/>
              <a:gd name="connsiteY392" fmla="*/ 625332 h 5291176"/>
              <a:gd name="connsiteX393" fmla="*/ 1956977 w 2995344"/>
              <a:gd name="connsiteY393" fmla="*/ 586028 h 5291176"/>
              <a:gd name="connsiteX394" fmla="*/ 1987797 w 2995344"/>
              <a:gd name="connsiteY394" fmla="*/ 614537 h 5291176"/>
              <a:gd name="connsiteX395" fmla="*/ 2018197 w 2995344"/>
              <a:gd name="connsiteY395" fmla="*/ 643406 h 5291176"/>
              <a:gd name="connsiteX396" fmla="*/ 2046380 w 2995344"/>
              <a:gd name="connsiteY396" fmla="*/ 656708 h 5291176"/>
              <a:gd name="connsiteX397" fmla="*/ 2065759 w 2995344"/>
              <a:gd name="connsiteY397" fmla="*/ 665974 h 5291176"/>
              <a:gd name="connsiteX398" fmla="*/ 2131846 w 2995344"/>
              <a:gd name="connsiteY398" fmla="*/ 729725 h 5291176"/>
              <a:gd name="connsiteX399" fmla="*/ 2156150 w 2995344"/>
              <a:gd name="connsiteY399" fmla="*/ 746641 h 5291176"/>
              <a:gd name="connsiteX400" fmla="*/ 2178070 w 2995344"/>
              <a:gd name="connsiteY400" fmla="*/ 759953 h 5291176"/>
              <a:gd name="connsiteX401" fmla="*/ 2225126 w 2995344"/>
              <a:gd name="connsiteY401" fmla="*/ 785701 h 5291176"/>
              <a:gd name="connsiteX402" fmla="*/ 2288165 w 2995344"/>
              <a:gd name="connsiteY402" fmla="*/ 832658 h 5291176"/>
              <a:gd name="connsiteX403" fmla="*/ 2289501 w 2995344"/>
              <a:gd name="connsiteY403" fmla="*/ 774002 h 5291176"/>
              <a:gd name="connsiteX404" fmla="*/ 2366571 w 2995344"/>
              <a:gd name="connsiteY404" fmla="*/ 856730 h 5291176"/>
              <a:gd name="connsiteX405" fmla="*/ 2383494 w 2995344"/>
              <a:gd name="connsiteY405" fmla="*/ 902311 h 5291176"/>
              <a:gd name="connsiteX406" fmla="*/ 2363031 w 2995344"/>
              <a:gd name="connsiteY406" fmla="*/ 883093 h 5291176"/>
              <a:gd name="connsiteX407" fmla="*/ 2346494 w 2995344"/>
              <a:gd name="connsiteY407" fmla="*/ 869491 h 5291176"/>
              <a:gd name="connsiteX408" fmla="*/ 2325199 w 2995344"/>
              <a:gd name="connsiteY408" fmla="*/ 853924 h 5291176"/>
              <a:gd name="connsiteX409" fmla="*/ 2310554 w 2995344"/>
              <a:gd name="connsiteY409" fmla="*/ 850730 h 5291176"/>
              <a:gd name="connsiteX410" fmla="*/ 2241698 w 2995344"/>
              <a:gd name="connsiteY410" fmla="*/ 810161 h 5291176"/>
              <a:gd name="connsiteX411" fmla="*/ 2231606 w 2995344"/>
              <a:gd name="connsiteY411" fmla="*/ 824067 h 5291176"/>
              <a:gd name="connsiteX412" fmla="*/ 2258283 w 2995344"/>
              <a:gd name="connsiteY412" fmla="*/ 870707 h 5291176"/>
              <a:gd name="connsiteX413" fmla="*/ 2323972 w 2995344"/>
              <a:gd name="connsiteY413" fmla="*/ 907108 h 5291176"/>
              <a:gd name="connsiteX414" fmla="*/ 2404426 w 2995344"/>
              <a:gd name="connsiteY414" fmla="*/ 997582 h 5291176"/>
              <a:gd name="connsiteX415" fmla="*/ 2405871 w 2995344"/>
              <a:gd name="connsiteY415" fmla="*/ 1009496 h 5291176"/>
              <a:gd name="connsiteX416" fmla="*/ 2417445 w 2995344"/>
              <a:gd name="connsiteY416" fmla="*/ 1024596 h 5291176"/>
              <a:gd name="connsiteX417" fmla="*/ 2438740 w 2995344"/>
              <a:gd name="connsiteY417" fmla="*/ 1045692 h 5291176"/>
              <a:gd name="connsiteX418" fmla="*/ 2478834 w 2995344"/>
              <a:gd name="connsiteY418" fmla="*/ 1097033 h 5291176"/>
              <a:gd name="connsiteX419" fmla="*/ 2498333 w 2995344"/>
              <a:gd name="connsiteY419" fmla="*/ 1102407 h 5291176"/>
              <a:gd name="connsiteX420" fmla="*/ 2541427 w 2995344"/>
              <a:gd name="connsiteY420" fmla="*/ 1148653 h 5291176"/>
              <a:gd name="connsiteX421" fmla="*/ 2427863 w 2995344"/>
              <a:gd name="connsiteY421" fmla="*/ 960110 h 5291176"/>
              <a:gd name="connsiteX422" fmla="*/ 2373496 w 2995344"/>
              <a:gd name="connsiteY422" fmla="*/ 932626 h 5291176"/>
              <a:gd name="connsiteX423" fmla="*/ 2426538 w 2995344"/>
              <a:gd name="connsiteY423" fmla="*/ 991882 h 5291176"/>
              <a:gd name="connsiteX424" fmla="*/ 2391141 w 2995344"/>
              <a:gd name="connsiteY424" fmla="*/ 961700 h 5291176"/>
              <a:gd name="connsiteX425" fmla="*/ 2345627 w 2995344"/>
              <a:gd name="connsiteY425" fmla="*/ 900167 h 5291176"/>
              <a:gd name="connsiteX426" fmla="*/ 2431308 w 2995344"/>
              <a:gd name="connsiteY426" fmla="*/ 950193 h 5291176"/>
              <a:gd name="connsiteX427" fmla="*/ 2449277 w 2995344"/>
              <a:gd name="connsiteY427" fmla="*/ 972990 h 5291176"/>
              <a:gd name="connsiteX428" fmla="*/ 2462154 w 2995344"/>
              <a:gd name="connsiteY428" fmla="*/ 989883 h 5291176"/>
              <a:gd name="connsiteX429" fmla="*/ 2479785 w 2995344"/>
              <a:gd name="connsiteY429" fmla="*/ 1010860 h 5291176"/>
              <a:gd name="connsiteX430" fmla="*/ 2512460 w 2995344"/>
              <a:gd name="connsiteY430" fmla="*/ 1052224 h 5291176"/>
              <a:gd name="connsiteX431" fmla="*/ 2634697 w 2995344"/>
              <a:gd name="connsiteY431" fmla="*/ 1300551 h 5291176"/>
              <a:gd name="connsiteX432" fmla="*/ 2609909 w 2995344"/>
              <a:gd name="connsiteY432" fmla="*/ 1260381 h 5291176"/>
              <a:gd name="connsiteX433" fmla="*/ 2622628 w 2995344"/>
              <a:gd name="connsiteY433" fmla="*/ 1315286 h 5291176"/>
              <a:gd name="connsiteX434" fmla="*/ 2656495 w 2995344"/>
              <a:gd name="connsiteY434" fmla="*/ 1357504 h 5291176"/>
              <a:gd name="connsiteX435" fmla="*/ 2649511 w 2995344"/>
              <a:gd name="connsiteY435" fmla="*/ 1360156 h 5291176"/>
              <a:gd name="connsiteX436" fmla="*/ 2736420 w 2995344"/>
              <a:gd name="connsiteY436" fmla="*/ 1473633 h 5291176"/>
              <a:gd name="connsiteX437" fmla="*/ 2706635 w 2995344"/>
              <a:gd name="connsiteY437" fmla="*/ 1476646 h 5291176"/>
              <a:gd name="connsiteX438" fmla="*/ 2714512 w 2995344"/>
              <a:gd name="connsiteY438" fmla="*/ 1528564 h 5291176"/>
              <a:gd name="connsiteX439" fmla="*/ 2755679 w 2995344"/>
              <a:gd name="connsiteY439" fmla="*/ 1630306 h 5291176"/>
              <a:gd name="connsiteX440" fmla="*/ 2768349 w 2995344"/>
              <a:gd name="connsiteY440" fmla="*/ 1648608 h 5291176"/>
              <a:gd name="connsiteX441" fmla="*/ 2784934 w 2995344"/>
              <a:gd name="connsiteY441" fmla="*/ 1683154 h 5291176"/>
              <a:gd name="connsiteX442" fmla="*/ 2793413 w 2995344"/>
              <a:gd name="connsiteY442" fmla="*/ 1736158 h 5291176"/>
              <a:gd name="connsiteX443" fmla="*/ 2759846 w 2995344"/>
              <a:gd name="connsiteY443" fmla="*/ 1662163 h 5291176"/>
              <a:gd name="connsiteX444" fmla="*/ 2723232 w 2995344"/>
              <a:gd name="connsiteY444" fmla="*/ 1589556 h 5291176"/>
              <a:gd name="connsiteX445" fmla="*/ 2714985 w 2995344"/>
              <a:gd name="connsiteY445" fmla="*/ 1590633 h 5291176"/>
              <a:gd name="connsiteX446" fmla="*/ 2718233 w 2995344"/>
              <a:gd name="connsiteY446" fmla="*/ 1601878 h 5291176"/>
              <a:gd name="connsiteX447" fmla="*/ 2706190 w 2995344"/>
              <a:gd name="connsiteY447" fmla="*/ 1590300 h 5291176"/>
              <a:gd name="connsiteX448" fmla="*/ 2707107 w 2995344"/>
              <a:gd name="connsiteY448" fmla="*/ 1590250 h 5291176"/>
              <a:gd name="connsiteX449" fmla="*/ 2675216 w 2995344"/>
              <a:gd name="connsiteY449" fmla="*/ 1531938 h 5291176"/>
              <a:gd name="connsiteX450" fmla="*/ 2640887 w 2995344"/>
              <a:gd name="connsiteY450" fmla="*/ 1486551 h 5291176"/>
              <a:gd name="connsiteX451" fmla="*/ 2673189 w 2995344"/>
              <a:gd name="connsiteY451" fmla="*/ 1549410 h 5291176"/>
              <a:gd name="connsiteX452" fmla="*/ 2708694 w 2995344"/>
              <a:gd name="connsiteY452" fmla="*/ 1617087 h 5291176"/>
              <a:gd name="connsiteX453" fmla="*/ 2673598 w 2995344"/>
              <a:gd name="connsiteY453" fmla="*/ 1581579 h 5291176"/>
              <a:gd name="connsiteX454" fmla="*/ 2636334 w 2995344"/>
              <a:gd name="connsiteY454" fmla="*/ 1492200 h 5291176"/>
              <a:gd name="connsiteX455" fmla="*/ 2605140 w 2995344"/>
              <a:gd name="connsiteY455" fmla="*/ 1447197 h 5291176"/>
              <a:gd name="connsiteX456" fmla="*/ 2569236 w 2995344"/>
              <a:gd name="connsiteY456" fmla="*/ 1389410 h 5291176"/>
              <a:gd name="connsiteX457" fmla="*/ 2571849 w 2995344"/>
              <a:gd name="connsiteY457" fmla="*/ 1384857 h 5291176"/>
              <a:gd name="connsiteX458" fmla="*/ 2501621 w 2995344"/>
              <a:gd name="connsiteY458" fmla="*/ 1280912 h 5291176"/>
              <a:gd name="connsiteX459" fmla="*/ 2485170 w 2995344"/>
              <a:gd name="connsiteY459" fmla="*/ 1254623 h 5291176"/>
              <a:gd name="connsiteX460" fmla="*/ 2466777 w 2995344"/>
              <a:gd name="connsiteY460" fmla="*/ 1229752 h 5291176"/>
              <a:gd name="connsiteX461" fmla="*/ 2424575 w 2995344"/>
              <a:gd name="connsiteY461" fmla="*/ 1184377 h 5291176"/>
              <a:gd name="connsiteX462" fmla="*/ 2446363 w 2995344"/>
              <a:gd name="connsiteY462" fmla="*/ 1201510 h 5291176"/>
              <a:gd name="connsiteX463" fmla="*/ 2411918 w 2995344"/>
              <a:gd name="connsiteY463" fmla="*/ 1163665 h 5291176"/>
              <a:gd name="connsiteX464" fmla="*/ 2399172 w 2995344"/>
              <a:gd name="connsiteY464" fmla="*/ 1151027 h 5291176"/>
              <a:gd name="connsiteX465" fmla="*/ 2478044 w 2995344"/>
              <a:gd name="connsiteY465" fmla="*/ 1256460 h 5291176"/>
              <a:gd name="connsiteX466" fmla="*/ 2895770 w 2995344"/>
              <a:gd name="connsiteY466" fmla="*/ 2623444 h 5291176"/>
              <a:gd name="connsiteX467" fmla="*/ 2886693 w 2995344"/>
              <a:gd name="connsiteY467" fmla="*/ 2803146 h 5291176"/>
              <a:gd name="connsiteX468" fmla="*/ 2887573 w 2995344"/>
              <a:gd name="connsiteY468" fmla="*/ 2800213 h 5291176"/>
              <a:gd name="connsiteX469" fmla="*/ 2891933 w 2995344"/>
              <a:gd name="connsiteY469" fmla="*/ 2852542 h 5291176"/>
              <a:gd name="connsiteX470" fmla="*/ 2894210 w 2995344"/>
              <a:gd name="connsiteY470" fmla="*/ 2888640 h 5291176"/>
              <a:gd name="connsiteX471" fmla="*/ 2894739 w 2995344"/>
              <a:gd name="connsiteY471" fmla="*/ 2905064 h 5291176"/>
              <a:gd name="connsiteX472" fmla="*/ 2901412 w 2995344"/>
              <a:gd name="connsiteY472" fmla="*/ 2822975 h 5291176"/>
              <a:gd name="connsiteX473" fmla="*/ 2906230 w 2995344"/>
              <a:gd name="connsiteY473" fmla="*/ 2781863 h 5291176"/>
              <a:gd name="connsiteX474" fmla="*/ 2912781 w 2995344"/>
              <a:gd name="connsiteY474" fmla="*/ 2828348 h 5291176"/>
              <a:gd name="connsiteX475" fmla="*/ 2916923 w 2995344"/>
              <a:gd name="connsiteY475" fmla="*/ 2792449 h 5291176"/>
              <a:gd name="connsiteX476" fmla="*/ 2916704 w 2995344"/>
              <a:gd name="connsiteY476" fmla="*/ 2771661 h 5291176"/>
              <a:gd name="connsiteX477" fmla="*/ 2921597 w 2995344"/>
              <a:gd name="connsiteY477" fmla="*/ 2826312 h 5291176"/>
              <a:gd name="connsiteX478" fmla="*/ 2921297 w 2995344"/>
              <a:gd name="connsiteY478" fmla="*/ 2889869 h 5291176"/>
              <a:gd name="connsiteX479" fmla="*/ 2916659 w 2995344"/>
              <a:gd name="connsiteY479" fmla="*/ 2956163 h 5291176"/>
              <a:gd name="connsiteX480" fmla="*/ 2900808 w 2995344"/>
              <a:gd name="connsiteY480" fmla="*/ 3086520 h 5291176"/>
              <a:gd name="connsiteX481" fmla="*/ 2881924 w 2995344"/>
              <a:gd name="connsiteY481" fmla="*/ 3196756 h 5291176"/>
              <a:gd name="connsiteX482" fmla="*/ 2877216 w 2995344"/>
              <a:gd name="connsiteY482" fmla="*/ 3174573 h 5291176"/>
              <a:gd name="connsiteX483" fmla="*/ 2858945 w 2995344"/>
              <a:gd name="connsiteY483" fmla="*/ 3240698 h 5291176"/>
              <a:gd name="connsiteX484" fmla="*/ 2837735 w 2995344"/>
              <a:gd name="connsiteY484" fmla="*/ 3316293 h 5291176"/>
              <a:gd name="connsiteX485" fmla="*/ 2864388 w 2995344"/>
              <a:gd name="connsiteY485" fmla="*/ 3258602 h 5291176"/>
              <a:gd name="connsiteX486" fmla="*/ 2859823 w 2995344"/>
              <a:gd name="connsiteY486" fmla="*/ 3315750 h 5291176"/>
              <a:gd name="connsiteX487" fmla="*/ 2761712 w 2995344"/>
              <a:gd name="connsiteY487" fmla="*/ 3537666 h 5291176"/>
              <a:gd name="connsiteX488" fmla="*/ 2744610 w 2995344"/>
              <a:gd name="connsiteY488" fmla="*/ 3588550 h 5291176"/>
              <a:gd name="connsiteX489" fmla="*/ 2738793 w 2995344"/>
              <a:gd name="connsiteY489" fmla="*/ 3612936 h 5291176"/>
              <a:gd name="connsiteX490" fmla="*/ 2748802 w 2995344"/>
              <a:gd name="connsiteY490" fmla="*/ 3618310 h 5291176"/>
              <a:gd name="connsiteX491" fmla="*/ 2727267 w 2995344"/>
              <a:gd name="connsiteY491" fmla="*/ 3692520 h 5291176"/>
              <a:gd name="connsiteX492" fmla="*/ 2708514 w 2995344"/>
              <a:gd name="connsiteY492" fmla="*/ 3714533 h 5291176"/>
              <a:gd name="connsiteX493" fmla="*/ 2688810 w 2995344"/>
              <a:gd name="connsiteY493" fmla="*/ 3735896 h 5291176"/>
              <a:gd name="connsiteX494" fmla="*/ 2616482 w 2995344"/>
              <a:gd name="connsiteY494" fmla="*/ 3901888 h 5291176"/>
              <a:gd name="connsiteX495" fmla="*/ 2530437 w 2995344"/>
              <a:gd name="connsiteY495" fmla="*/ 4041806 h 5291176"/>
              <a:gd name="connsiteX496" fmla="*/ 2529941 w 2995344"/>
              <a:gd name="connsiteY496" fmla="*/ 4036855 h 5291176"/>
              <a:gd name="connsiteX497" fmla="*/ 2505090 w 2995344"/>
              <a:gd name="connsiteY497" fmla="*/ 4055144 h 5291176"/>
              <a:gd name="connsiteX498" fmla="*/ 2465116 w 2995344"/>
              <a:gd name="connsiteY498" fmla="*/ 4109447 h 5291176"/>
              <a:gd name="connsiteX499" fmla="*/ 2429550 w 2995344"/>
              <a:gd name="connsiteY499" fmla="*/ 4160571 h 5291176"/>
              <a:gd name="connsiteX500" fmla="*/ 2361453 w 2995344"/>
              <a:gd name="connsiteY500" fmla="*/ 4236961 h 5291176"/>
              <a:gd name="connsiteX501" fmla="*/ 2310976 w 2995344"/>
              <a:gd name="connsiteY501" fmla="*/ 4313135 h 5291176"/>
              <a:gd name="connsiteX502" fmla="*/ 2245504 w 2995344"/>
              <a:gd name="connsiteY502" fmla="*/ 4396646 h 5291176"/>
              <a:gd name="connsiteX503" fmla="*/ 2103312 w 2995344"/>
              <a:gd name="connsiteY503" fmla="*/ 4550583 h 5291176"/>
              <a:gd name="connsiteX504" fmla="*/ 2146779 w 2995344"/>
              <a:gd name="connsiteY504" fmla="*/ 4488724 h 5291176"/>
              <a:gd name="connsiteX505" fmla="*/ 2235700 w 2995344"/>
              <a:gd name="connsiteY505" fmla="*/ 4385728 h 5291176"/>
              <a:gd name="connsiteX506" fmla="*/ 2223825 w 2995344"/>
              <a:gd name="connsiteY506" fmla="*/ 4398187 h 5291176"/>
              <a:gd name="connsiteX507" fmla="*/ 2196486 w 2995344"/>
              <a:gd name="connsiteY507" fmla="*/ 4424347 h 5291176"/>
              <a:gd name="connsiteX508" fmla="*/ 2156691 w 2995344"/>
              <a:gd name="connsiteY508" fmla="*/ 4462372 h 5291176"/>
              <a:gd name="connsiteX509" fmla="*/ 2239145 w 2995344"/>
              <a:gd name="connsiteY509" fmla="*/ 4353402 h 5291176"/>
              <a:gd name="connsiteX510" fmla="*/ 2164750 w 2995344"/>
              <a:gd name="connsiteY510" fmla="*/ 4435961 h 5291176"/>
              <a:gd name="connsiteX511" fmla="*/ 2134699 w 2995344"/>
              <a:gd name="connsiteY511" fmla="*/ 4474782 h 5291176"/>
              <a:gd name="connsiteX512" fmla="*/ 2093882 w 2995344"/>
              <a:gd name="connsiteY512" fmla="*/ 4518050 h 5291176"/>
              <a:gd name="connsiteX513" fmla="*/ 2052245 w 2995344"/>
              <a:gd name="connsiteY513" fmla="*/ 4541931 h 5291176"/>
              <a:gd name="connsiteX514" fmla="*/ 2051957 w 2995344"/>
              <a:gd name="connsiteY514" fmla="*/ 4560317 h 5291176"/>
              <a:gd name="connsiteX515" fmla="*/ 2035649 w 2995344"/>
              <a:gd name="connsiteY515" fmla="*/ 4569571 h 5291176"/>
              <a:gd name="connsiteX516" fmla="*/ 1974212 w 2995344"/>
              <a:gd name="connsiteY516" fmla="*/ 4623237 h 5291176"/>
              <a:gd name="connsiteX517" fmla="*/ 1930974 w 2995344"/>
              <a:gd name="connsiteY517" fmla="*/ 4659046 h 5291176"/>
              <a:gd name="connsiteX518" fmla="*/ 1910969 w 2995344"/>
              <a:gd name="connsiteY518" fmla="*/ 4674915 h 5291176"/>
              <a:gd name="connsiteX519" fmla="*/ 1947234 w 2995344"/>
              <a:gd name="connsiteY519" fmla="*/ 4662746 h 5291176"/>
              <a:gd name="connsiteX520" fmla="*/ 1985160 w 2995344"/>
              <a:gd name="connsiteY520" fmla="*/ 4642829 h 5291176"/>
              <a:gd name="connsiteX521" fmla="*/ 2029145 w 2995344"/>
              <a:gd name="connsiteY521" fmla="*/ 4596309 h 5291176"/>
              <a:gd name="connsiteX522" fmla="*/ 2070300 w 2995344"/>
              <a:gd name="connsiteY522" fmla="*/ 4582681 h 5291176"/>
              <a:gd name="connsiteX523" fmla="*/ 1965348 w 2995344"/>
              <a:gd name="connsiteY523" fmla="*/ 4666408 h 5291176"/>
              <a:gd name="connsiteX524" fmla="*/ 1876258 w 2995344"/>
              <a:gd name="connsiteY524" fmla="*/ 4734955 h 5291176"/>
              <a:gd name="connsiteX525" fmla="*/ 1853976 w 2995344"/>
              <a:gd name="connsiteY525" fmla="*/ 4734388 h 5291176"/>
              <a:gd name="connsiteX526" fmla="*/ 1752084 w 2995344"/>
              <a:gd name="connsiteY526" fmla="*/ 4799259 h 5291176"/>
              <a:gd name="connsiteX527" fmla="*/ 1664319 w 2995344"/>
              <a:gd name="connsiteY527" fmla="*/ 4849684 h 5291176"/>
              <a:gd name="connsiteX528" fmla="*/ 1676122 w 2995344"/>
              <a:gd name="connsiteY528" fmla="*/ 4835153 h 5291176"/>
              <a:gd name="connsiteX529" fmla="*/ 1548491 w 2995344"/>
              <a:gd name="connsiteY529" fmla="*/ 4900928 h 5291176"/>
              <a:gd name="connsiteX530" fmla="*/ 1422209 w 2995344"/>
              <a:gd name="connsiteY530" fmla="*/ 4949786 h 5291176"/>
              <a:gd name="connsiteX531" fmla="*/ 1362699 w 2995344"/>
              <a:gd name="connsiteY531" fmla="*/ 4984560 h 5291176"/>
              <a:gd name="connsiteX532" fmla="*/ 1299528 w 2995344"/>
              <a:gd name="connsiteY532" fmla="*/ 5018935 h 5291176"/>
              <a:gd name="connsiteX533" fmla="*/ 1237935 w 2995344"/>
              <a:gd name="connsiteY533" fmla="*/ 5050576 h 5291176"/>
              <a:gd name="connsiteX534" fmla="*/ 1209740 w 2995344"/>
              <a:gd name="connsiteY534" fmla="*/ 5065625 h 5291176"/>
              <a:gd name="connsiteX535" fmla="*/ 1183858 w 2995344"/>
              <a:gd name="connsiteY535" fmla="*/ 5078783 h 5291176"/>
              <a:gd name="connsiteX536" fmla="*/ 1129118 w 2995344"/>
              <a:gd name="connsiteY536" fmla="*/ 5098530 h 5291176"/>
              <a:gd name="connsiteX537" fmla="*/ 1084543 w 2995344"/>
              <a:gd name="connsiteY537" fmla="*/ 5108591 h 5291176"/>
              <a:gd name="connsiteX538" fmla="*/ 1033162 w 2995344"/>
              <a:gd name="connsiteY538" fmla="*/ 5117266 h 5291176"/>
              <a:gd name="connsiteX539" fmla="*/ 925898 w 2995344"/>
              <a:gd name="connsiteY539" fmla="*/ 5135786 h 5291176"/>
              <a:gd name="connsiteX540" fmla="*/ 836555 w 2995344"/>
              <a:gd name="connsiteY540" fmla="*/ 5159389 h 5291176"/>
              <a:gd name="connsiteX541" fmla="*/ 933402 w 2995344"/>
              <a:gd name="connsiteY541" fmla="*/ 5123616 h 5291176"/>
              <a:gd name="connsiteX542" fmla="*/ 849804 w 2995344"/>
              <a:gd name="connsiteY542" fmla="*/ 5144412 h 5291176"/>
              <a:gd name="connsiteX543" fmla="*/ 797351 w 2995344"/>
              <a:gd name="connsiteY543" fmla="*/ 5146414 h 5291176"/>
              <a:gd name="connsiteX544" fmla="*/ 839108 w 2995344"/>
              <a:gd name="connsiteY544" fmla="*/ 5142111 h 5291176"/>
              <a:gd name="connsiteX545" fmla="*/ 858487 w 2995344"/>
              <a:gd name="connsiteY545" fmla="*/ 5137822 h 5291176"/>
              <a:gd name="connsiteX546" fmla="*/ 855296 w 2995344"/>
              <a:gd name="connsiteY546" fmla="*/ 5132786 h 5291176"/>
              <a:gd name="connsiteX547" fmla="*/ 852093 w 2995344"/>
              <a:gd name="connsiteY547" fmla="*/ 5119870 h 5291176"/>
              <a:gd name="connsiteX548" fmla="*/ 753427 w 2995344"/>
              <a:gd name="connsiteY548" fmla="*/ 5135882 h 5291176"/>
              <a:gd name="connsiteX549" fmla="*/ 711875 w 2995344"/>
              <a:gd name="connsiteY549" fmla="*/ 5144087 h 5291176"/>
              <a:gd name="connsiteX550" fmla="*/ 680608 w 2995344"/>
              <a:gd name="connsiteY550" fmla="*/ 5150617 h 5291176"/>
              <a:gd name="connsiteX551" fmla="*/ 710972 w 2995344"/>
              <a:gd name="connsiteY551" fmla="*/ 5149245 h 5291176"/>
              <a:gd name="connsiteX552" fmla="*/ 723185 w 2995344"/>
              <a:gd name="connsiteY552" fmla="*/ 5150280 h 5291176"/>
              <a:gd name="connsiteX553" fmla="*/ 717524 w 2995344"/>
              <a:gd name="connsiteY553" fmla="*/ 5158401 h 5291176"/>
              <a:gd name="connsiteX554" fmla="*/ 754968 w 2995344"/>
              <a:gd name="connsiteY554" fmla="*/ 5159077 h 5291176"/>
              <a:gd name="connsiteX555" fmla="*/ 607176 w 2995344"/>
              <a:gd name="connsiteY555" fmla="*/ 5187368 h 5291176"/>
              <a:gd name="connsiteX556" fmla="*/ 525277 w 2995344"/>
              <a:gd name="connsiteY556" fmla="*/ 5192559 h 5291176"/>
              <a:gd name="connsiteX557" fmla="*/ 444509 w 2995344"/>
              <a:gd name="connsiteY557" fmla="*/ 5192126 h 5291176"/>
              <a:gd name="connsiteX558" fmla="*/ 393889 w 2995344"/>
              <a:gd name="connsiteY558" fmla="*/ 5176945 h 5291176"/>
              <a:gd name="connsiteX559" fmla="*/ 362177 w 2995344"/>
              <a:gd name="connsiteY559" fmla="*/ 5186872 h 5291176"/>
              <a:gd name="connsiteX560" fmla="*/ 358877 w 2995344"/>
              <a:gd name="connsiteY560" fmla="*/ 5170233 h 5291176"/>
              <a:gd name="connsiteX561" fmla="*/ 316565 w 2995344"/>
              <a:gd name="connsiteY561" fmla="*/ 5173836 h 5291176"/>
              <a:gd name="connsiteX562" fmla="*/ 267872 w 2995344"/>
              <a:gd name="connsiteY562" fmla="*/ 5171920 h 5291176"/>
              <a:gd name="connsiteX563" fmla="*/ 215842 w 2995344"/>
              <a:gd name="connsiteY563" fmla="*/ 5167860 h 5291176"/>
              <a:gd name="connsiteX564" fmla="*/ 189524 w 2995344"/>
              <a:gd name="connsiteY564" fmla="*/ 5165451 h 5291176"/>
              <a:gd name="connsiteX565" fmla="*/ 163594 w 2995344"/>
              <a:gd name="connsiteY565" fmla="*/ 5161859 h 5291176"/>
              <a:gd name="connsiteX566" fmla="*/ 69891 w 2995344"/>
              <a:gd name="connsiteY566" fmla="*/ 5152136 h 5291176"/>
              <a:gd name="connsiteX567" fmla="*/ 9092 w 2995344"/>
              <a:gd name="connsiteY567" fmla="*/ 5157340 h 5291176"/>
              <a:gd name="connsiteX568" fmla="*/ 0 w 2995344"/>
              <a:gd name="connsiteY568" fmla="*/ 5152985 h 5291176"/>
              <a:gd name="connsiteX569" fmla="*/ 0 w 2995344"/>
              <a:gd name="connsiteY569" fmla="*/ 5147402 h 5291176"/>
              <a:gd name="connsiteX570" fmla="*/ 17312 w 2995344"/>
              <a:gd name="connsiteY570" fmla="*/ 5147558 h 5291176"/>
              <a:gd name="connsiteX571" fmla="*/ 40961 w 2995344"/>
              <a:gd name="connsiteY571" fmla="*/ 5148907 h 5291176"/>
              <a:gd name="connsiteX572" fmla="*/ 62773 w 2995344"/>
              <a:gd name="connsiteY572" fmla="*/ 5149774 h 5291176"/>
              <a:gd name="connsiteX573" fmla="*/ 75516 w 2995344"/>
              <a:gd name="connsiteY573" fmla="*/ 5147943 h 5291176"/>
              <a:gd name="connsiteX574" fmla="*/ 44104 w 2995344"/>
              <a:gd name="connsiteY574" fmla="*/ 5133062 h 5291176"/>
              <a:gd name="connsiteX575" fmla="*/ 97966 w 2995344"/>
              <a:gd name="connsiteY575" fmla="*/ 5135774 h 5291176"/>
              <a:gd name="connsiteX576" fmla="*/ 151767 w 2995344"/>
              <a:gd name="connsiteY576" fmla="*/ 5141942 h 5291176"/>
              <a:gd name="connsiteX577" fmla="*/ 197304 w 2995344"/>
              <a:gd name="connsiteY577" fmla="*/ 5145931 h 5291176"/>
              <a:gd name="connsiteX578" fmla="*/ 226187 w 2995344"/>
              <a:gd name="connsiteY578" fmla="*/ 5140316 h 5291176"/>
              <a:gd name="connsiteX579" fmla="*/ 185116 w 2995344"/>
              <a:gd name="connsiteY579" fmla="*/ 5131327 h 5291176"/>
              <a:gd name="connsiteX580" fmla="*/ 162041 w 2995344"/>
              <a:gd name="connsiteY580" fmla="*/ 5119206 h 5291176"/>
              <a:gd name="connsiteX581" fmla="*/ 88475 w 2995344"/>
              <a:gd name="connsiteY581" fmla="*/ 5120376 h 5291176"/>
              <a:gd name="connsiteX582" fmla="*/ 104397 w 2995344"/>
              <a:gd name="connsiteY582" fmla="*/ 5123062 h 5291176"/>
              <a:gd name="connsiteX583" fmla="*/ 722 w 2995344"/>
              <a:gd name="connsiteY583" fmla="*/ 5114639 h 5291176"/>
              <a:gd name="connsiteX584" fmla="*/ 0 w 2995344"/>
              <a:gd name="connsiteY584" fmla="*/ 5114531 h 5291176"/>
              <a:gd name="connsiteX585" fmla="*/ 0 w 2995344"/>
              <a:gd name="connsiteY585" fmla="*/ 224608 h 5291176"/>
              <a:gd name="connsiteX586" fmla="*/ 138319 w 2995344"/>
              <a:gd name="connsiteY586" fmla="*/ 198154 h 5291176"/>
              <a:gd name="connsiteX587" fmla="*/ 158587 w 2995344"/>
              <a:gd name="connsiteY587" fmla="*/ 196876 h 5291176"/>
              <a:gd name="connsiteX588" fmla="*/ 195583 w 2995344"/>
              <a:gd name="connsiteY588" fmla="*/ 190162 h 5291176"/>
              <a:gd name="connsiteX589" fmla="*/ 251190 w 2995344"/>
              <a:gd name="connsiteY589" fmla="*/ 179461 h 5291176"/>
              <a:gd name="connsiteX590" fmla="*/ 222561 w 2995344"/>
              <a:gd name="connsiteY590" fmla="*/ 192317 h 5291176"/>
              <a:gd name="connsiteX591" fmla="*/ 224029 w 2995344"/>
              <a:gd name="connsiteY591" fmla="*/ 192749 h 5291176"/>
              <a:gd name="connsiteX592" fmla="*/ 412614 w 2995344"/>
              <a:gd name="connsiteY592" fmla="*/ 180858 h 5291176"/>
              <a:gd name="connsiteX593" fmla="*/ 406086 w 2995344"/>
              <a:gd name="connsiteY593" fmla="*/ 178269 h 5291176"/>
              <a:gd name="connsiteX594" fmla="*/ 460853 w 2995344"/>
              <a:gd name="connsiteY594" fmla="*/ 161448 h 5291176"/>
              <a:gd name="connsiteX595" fmla="*/ 385589 w 2995344"/>
              <a:gd name="connsiteY595" fmla="*/ 155715 h 5291176"/>
              <a:gd name="connsiteX596" fmla="*/ 300186 w 2995344"/>
              <a:gd name="connsiteY596" fmla="*/ 154401 h 5291176"/>
              <a:gd name="connsiteX597" fmla="*/ 163582 w 2995344"/>
              <a:gd name="connsiteY597" fmla="*/ 170966 h 5291176"/>
              <a:gd name="connsiteX598" fmla="*/ 179504 w 2995344"/>
              <a:gd name="connsiteY598" fmla="*/ 162122 h 5291176"/>
              <a:gd name="connsiteX599" fmla="*/ 95388 w 2995344"/>
              <a:gd name="connsiteY599" fmla="*/ 171233 h 5291176"/>
              <a:gd name="connsiteX600" fmla="*/ 74528 w 2995344"/>
              <a:gd name="connsiteY600" fmla="*/ 175150 h 5291176"/>
              <a:gd name="connsiteX601" fmla="*/ 54173 w 2995344"/>
              <a:gd name="connsiteY601" fmla="*/ 180355 h 5291176"/>
              <a:gd name="connsiteX602" fmla="*/ 14910 w 2995344"/>
              <a:gd name="connsiteY602" fmla="*/ 190835 h 5291176"/>
              <a:gd name="connsiteX603" fmla="*/ 0 w 2995344"/>
              <a:gd name="connsiteY603" fmla="*/ 194383 h 5291176"/>
              <a:gd name="connsiteX604" fmla="*/ 0 w 2995344"/>
              <a:gd name="connsiteY604" fmla="*/ 94429 h 5291176"/>
              <a:gd name="connsiteX605" fmla="*/ 9260 w 2995344"/>
              <a:gd name="connsiteY605" fmla="*/ 96529 h 5291176"/>
              <a:gd name="connsiteX606" fmla="*/ 25377 w 2995344"/>
              <a:gd name="connsiteY606" fmla="*/ 96842 h 5291176"/>
              <a:gd name="connsiteX607" fmla="*/ 76672 w 2995344"/>
              <a:gd name="connsiteY607" fmla="*/ 87288 h 5291176"/>
              <a:gd name="connsiteX608" fmla="*/ 103831 w 2995344"/>
              <a:gd name="connsiteY608" fmla="*/ 76119 h 5291176"/>
              <a:gd name="connsiteX609" fmla="*/ 151369 w 2995344"/>
              <a:gd name="connsiteY609" fmla="*/ 77154 h 5291176"/>
              <a:gd name="connsiteX610" fmla="*/ 183888 w 2995344"/>
              <a:gd name="connsiteY610" fmla="*/ 77913 h 5291176"/>
              <a:gd name="connsiteX611" fmla="*/ 198667 w 2995344"/>
              <a:gd name="connsiteY611" fmla="*/ 78661 h 5291176"/>
              <a:gd name="connsiteX612" fmla="*/ 192535 w 2995344"/>
              <a:gd name="connsiteY612" fmla="*/ 62563 h 5291176"/>
              <a:gd name="connsiteX613" fmla="*/ 305160 w 2995344"/>
              <a:gd name="connsiteY613" fmla="*/ 53864 h 5291176"/>
              <a:gd name="connsiteX614" fmla="*/ 306569 w 2995344"/>
              <a:gd name="connsiteY614" fmla="*/ 38947 h 5291176"/>
              <a:gd name="connsiteX615" fmla="*/ 240158 w 2995344"/>
              <a:gd name="connsiteY615" fmla="*/ 41405 h 5291176"/>
              <a:gd name="connsiteX616" fmla="*/ 194439 w 2995344"/>
              <a:gd name="connsiteY616" fmla="*/ 43165 h 5291176"/>
              <a:gd name="connsiteX617" fmla="*/ 179384 w 2995344"/>
              <a:gd name="connsiteY617" fmla="*/ 44105 h 5291176"/>
              <a:gd name="connsiteX618" fmla="*/ 265017 w 2995344"/>
              <a:gd name="connsiteY618" fmla="*/ 19647 h 5291176"/>
              <a:gd name="connsiteX619" fmla="*/ 332981 w 2995344"/>
              <a:gd name="connsiteY619" fmla="*/ 37200 h 5291176"/>
              <a:gd name="connsiteX620" fmla="*/ 387132 w 2995344"/>
              <a:gd name="connsiteY620" fmla="*/ 27477 h 5291176"/>
              <a:gd name="connsiteX621" fmla="*/ 373293 w 2995344"/>
              <a:gd name="connsiteY621" fmla="*/ 31767 h 5291176"/>
              <a:gd name="connsiteX622" fmla="*/ 420987 w 2995344"/>
              <a:gd name="connsiteY622" fmla="*/ 30910 h 5291176"/>
              <a:gd name="connsiteX623" fmla="*/ 474053 w 2995344"/>
              <a:gd name="connsiteY623" fmla="*/ 26803 h 5291176"/>
              <a:gd name="connsiteX624" fmla="*/ 393611 w 2995344"/>
              <a:gd name="connsiteY624" fmla="*/ 16586 h 5291176"/>
              <a:gd name="connsiteX625" fmla="*/ 301137 w 2995344"/>
              <a:gd name="connsiteY625" fmla="*/ 22754 h 5291176"/>
              <a:gd name="connsiteX626" fmla="*/ 406510 w 2995344"/>
              <a:gd name="connsiteY626" fmla="*/ 7284 h 5291176"/>
              <a:gd name="connsiteX627" fmla="*/ 458023 w 2995344"/>
              <a:gd name="connsiteY627" fmla="*/ 2115 h 5291176"/>
              <a:gd name="connsiteX628" fmla="*/ 491506 w 2995344"/>
              <a:gd name="connsiteY628" fmla="*/ 1077 h 529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</a:cxnLst>
            <a:rect l="l" t="t" r="r" b="b"/>
            <a:pathLst>
              <a:path w="2995344" h="5291176">
                <a:moveTo>
                  <a:pt x="573547" y="5279125"/>
                </a:moveTo>
                <a:cubicBezTo>
                  <a:pt x="547062" y="5290667"/>
                  <a:pt x="523674" y="5292524"/>
                  <a:pt x="501283" y="5290426"/>
                </a:cubicBezTo>
                <a:close/>
                <a:moveTo>
                  <a:pt x="0" y="5183027"/>
                </a:moveTo>
                <a:lnTo>
                  <a:pt x="9678" y="5186643"/>
                </a:lnTo>
                <a:cubicBezTo>
                  <a:pt x="15461" y="5188649"/>
                  <a:pt x="22142" y="5190728"/>
                  <a:pt x="30278" y="5192758"/>
                </a:cubicBezTo>
                <a:cubicBezTo>
                  <a:pt x="38408" y="5194734"/>
                  <a:pt x="47983" y="5196902"/>
                  <a:pt x="59569" y="5198492"/>
                </a:cubicBezTo>
                <a:cubicBezTo>
                  <a:pt x="71205" y="5199782"/>
                  <a:pt x="84862" y="5200806"/>
                  <a:pt x="101001" y="5201420"/>
                </a:cubicBezTo>
                <a:lnTo>
                  <a:pt x="80430" y="5200998"/>
                </a:lnTo>
                <a:cubicBezTo>
                  <a:pt x="160378" y="5209746"/>
                  <a:pt x="121668" y="5213783"/>
                  <a:pt x="115454" y="5223229"/>
                </a:cubicBezTo>
                <a:cubicBezTo>
                  <a:pt x="145961" y="5228506"/>
                  <a:pt x="170351" y="5230591"/>
                  <a:pt x="191680" y="5229879"/>
                </a:cubicBezTo>
                <a:cubicBezTo>
                  <a:pt x="213059" y="5228736"/>
                  <a:pt x="231305" y="5225964"/>
                  <a:pt x="249517" y="5223313"/>
                </a:cubicBezTo>
                <a:cubicBezTo>
                  <a:pt x="267738" y="5220674"/>
                  <a:pt x="285949" y="5218145"/>
                  <a:pt x="307364" y="5217518"/>
                </a:cubicBezTo>
                <a:cubicBezTo>
                  <a:pt x="328767" y="5217000"/>
                  <a:pt x="353443" y="5216312"/>
                  <a:pt x="384675" y="5220012"/>
                </a:cubicBezTo>
                <a:cubicBezTo>
                  <a:pt x="379447" y="5230000"/>
                  <a:pt x="421903" y="5238566"/>
                  <a:pt x="410654" y="5246748"/>
                </a:cubicBezTo>
                <a:cubicBezTo>
                  <a:pt x="395671" y="5244338"/>
                  <a:pt x="375653" y="5242350"/>
                  <a:pt x="355034" y="5241591"/>
                </a:cubicBezTo>
                <a:cubicBezTo>
                  <a:pt x="334427" y="5240893"/>
                  <a:pt x="313217" y="5241471"/>
                  <a:pt x="295862" y="5242856"/>
                </a:cubicBezTo>
                <a:cubicBezTo>
                  <a:pt x="284119" y="5250255"/>
                  <a:pt x="318529" y="5254050"/>
                  <a:pt x="346326" y="5254845"/>
                </a:cubicBezTo>
                <a:cubicBezTo>
                  <a:pt x="374052" y="5256242"/>
                  <a:pt x="395140" y="5257580"/>
                  <a:pt x="356299" y="5265461"/>
                </a:cubicBezTo>
                <a:cubicBezTo>
                  <a:pt x="407582" y="5269472"/>
                  <a:pt x="450784" y="5277846"/>
                  <a:pt x="500936" y="5277799"/>
                </a:cubicBezTo>
                <a:cubicBezTo>
                  <a:pt x="500936" y="5277799"/>
                  <a:pt x="485074" y="5278196"/>
                  <a:pt x="457325" y="5278918"/>
                </a:cubicBezTo>
                <a:cubicBezTo>
                  <a:pt x="429562" y="5278798"/>
                  <a:pt x="389902" y="5277569"/>
                  <a:pt x="342328" y="5276509"/>
                </a:cubicBezTo>
                <a:cubicBezTo>
                  <a:pt x="318517" y="5276436"/>
                  <a:pt x="292802" y="5274136"/>
                  <a:pt x="265583" y="5272184"/>
                </a:cubicBezTo>
                <a:cubicBezTo>
                  <a:pt x="238363" y="5270123"/>
                  <a:pt x="209675" y="5267955"/>
                  <a:pt x="179975" y="5265726"/>
                </a:cubicBezTo>
                <a:cubicBezTo>
                  <a:pt x="150405" y="5262063"/>
                  <a:pt x="119862" y="5258279"/>
                  <a:pt x="88825" y="5254435"/>
                </a:cubicBezTo>
                <a:cubicBezTo>
                  <a:pt x="73336" y="5252363"/>
                  <a:pt x="57630" y="5250857"/>
                  <a:pt x="42008" y="5248218"/>
                </a:cubicBezTo>
                <a:lnTo>
                  <a:pt x="0" y="5240890"/>
                </a:lnTo>
                <a:close/>
                <a:moveTo>
                  <a:pt x="1463576" y="5026010"/>
                </a:moveTo>
                <a:cubicBezTo>
                  <a:pt x="1432491" y="5046156"/>
                  <a:pt x="1453652" y="5044686"/>
                  <a:pt x="1471706" y="5043494"/>
                </a:cubicBezTo>
                <a:cubicBezTo>
                  <a:pt x="1480763" y="5042963"/>
                  <a:pt x="1488688" y="5041830"/>
                  <a:pt x="1489049" y="5044337"/>
                </a:cubicBezTo>
                <a:cubicBezTo>
                  <a:pt x="1489386" y="5046758"/>
                  <a:pt x="1482100" y="5052626"/>
                  <a:pt x="1459457" y="5063374"/>
                </a:cubicBezTo>
                <a:cubicBezTo>
                  <a:pt x="1459457" y="5063374"/>
                  <a:pt x="1427505" y="5076206"/>
                  <a:pt x="1379581" y="5095448"/>
                </a:cubicBezTo>
                <a:cubicBezTo>
                  <a:pt x="1367657" y="5100448"/>
                  <a:pt x="1354542" y="5105281"/>
                  <a:pt x="1340486" y="5109967"/>
                </a:cubicBezTo>
                <a:cubicBezTo>
                  <a:pt x="1326492" y="5114811"/>
                  <a:pt x="1311749" y="5119932"/>
                  <a:pt x="1296490" y="5125221"/>
                </a:cubicBezTo>
                <a:cubicBezTo>
                  <a:pt x="1265970" y="5135848"/>
                  <a:pt x="1233452" y="5147366"/>
                  <a:pt x="1200161" y="5156451"/>
                </a:cubicBezTo>
                <a:cubicBezTo>
                  <a:pt x="1167004" y="5165934"/>
                  <a:pt x="1134039" y="5176260"/>
                  <a:pt x="1102713" y="5184320"/>
                </a:cubicBezTo>
                <a:cubicBezTo>
                  <a:pt x="1071242" y="5191863"/>
                  <a:pt x="1041853" y="5198887"/>
                  <a:pt x="1016670" y="5204936"/>
                </a:cubicBezTo>
                <a:cubicBezTo>
                  <a:pt x="1004059" y="5207888"/>
                  <a:pt x="992545" y="5210804"/>
                  <a:pt x="982249" y="5213009"/>
                </a:cubicBezTo>
                <a:cubicBezTo>
                  <a:pt x="971915" y="5214948"/>
                  <a:pt x="962893" y="5216648"/>
                  <a:pt x="955474" y="5218058"/>
                </a:cubicBezTo>
                <a:cubicBezTo>
                  <a:pt x="940623" y="5220865"/>
                  <a:pt x="932132" y="5222443"/>
                  <a:pt x="932132" y="5222443"/>
                </a:cubicBezTo>
                <a:cubicBezTo>
                  <a:pt x="927773" y="5224890"/>
                  <a:pt x="921979" y="5227215"/>
                  <a:pt x="908393" y="5229829"/>
                </a:cubicBezTo>
                <a:lnTo>
                  <a:pt x="920944" y="5224516"/>
                </a:lnTo>
                <a:cubicBezTo>
                  <a:pt x="920944" y="5224516"/>
                  <a:pt x="910863" y="5226407"/>
                  <a:pt x="895759" y="5229250"/>
                </a:cubicBezTo>
                <a:cubicBezTo>
                  <a:pt x="880585" y="5231781"/>
                  <a:pt x="860555" y="5236457"/>
                  <a:pt x="840188" y="5238926"/>
                </a:cubicBezTo>
                <a:cubicBezTo>
                  <a:pt x="799527" y="5244493"/>
                  <a:pt x="758879" y="5250048"/>
                  <a:pt x="758879" y="5250048"/>
                </a:cubicBezTo>
                <a:cubicBezTo>
                  <a:pt x="704741" y="5250662"/>
                  <a:pt x="702441" y="5244095"/>
                  <a:pt x="695431" y="5240902"/>
                </a:cubicBezTo>
                <a:cubicBezTo>
                  <a:pt x="688433" y="5237275"/>
                  <a:pt x="676678" y="5235203"/>
                  <a:pt x="604040" y="5238589"/>
                </a:cubicBezTo>
                <a:cubicBezTo>
                  <a:pt x="599789" y="5249107"/>
                  <a:pt x="616554" y="5248469"/>
                  <a:pt x="639691" y="5256457"/>
                </a:cubicBezTo>
                <a:cubicBezTo>
                  <a:pt x="639691" y="5256457"/>
                  <a:pt x="612338" y="5258927"/>
                  <a:pt x="584987" y="5261386"/>
                </a:cubicBezTo>
                <a:cubicBezTo>
                  <a:pt x="557563" y="5262554"/>
                  <a:pt x="530151" y="5263735"/>
                  <a:pt x="530151" y="5263735"/>
                </a:cubicBezTo>
                <a:lnTo>
                  <a:pt x="537618" y="5257892"/>
                </a:lnTo>
                <a:lnTo>
                  <a:pt x="447805" y="5266989"/>
                </a:lnTo>
                <a:cubicBezTo>
                  <a:pt x="396461" y="5247348"/>
                  <a:pt x="667839" y="5243288"/>
                  <a:pt x="503521" y="5230950"/>
                </a:cubicBezTo>
                <a:cubicBezTo>
                  <a:pt x="529416" y="5228131"/>
                  <a:pt x="554816" y="5225745"/>
                  <a:pt x="579905" y="5223661"/>
                </a:cubicBezTo>
                <a:cubicBezTo>
                  <a:pt x="604883" y="5220732"/>
                  <a:pt x="629527" y="5217853"/>
                  <a:pt x="653915" y="5215021"/>
                </a:cubicBezTo>
                <a:cubicBezTo>
                  <a:pt x="678280" y="5212142"/>
                  <a:pt x="702465" y="5210407"/>
                  <a:pt x="726359" y="5207225"/>
                </a:cubicBezTo>
                <a:cubicBezTo>
                  <a:pt x="750244" y="5203985"/>
                  <a:pt x="773970" y="5200744"/>
                  <a:pt x="797648" y="5197527"/>
                </a:cubicBezTo>
                <a:cubicBezTo>
                  <a:pt x="892351" y="5185164"/>
                  <a:pt x="985633" y="5167646"/>
                  <a:pt x="1081948" y="5141776"/>
                </a:cubicBezTo>
                <a:cubicBezTo>
                  <a:pt x="1045249" y="5153030"/>
                  <a:pt x="1077781" y="5154910"/>
                  <a:pt x="1086597" y="5158151"/>
                </a:cubicBezTo>
                <a:cubicBezTo>
                  <a:pt x="1001771" y="5171790"/>
                  <a:pt x="975853" y="5180574"/>
                  <a:pt x="955486" y="5187983"/>
                </a:cubicBezTo>
                <a:cubicBezTo>
                  <a:pt x="935288" y="5195972"/>
                  <a:pt x="921377" y="5204985"/>
                  <a:pt x="860880" y="5218432"/>
                </a:cubicBezTo>
                <a:cubicBezTo>
                  <a:pt x="870961" y="5219287"/>
                  <a:pt x="892002" y="5217828"/>
                  <a:pt x="918920" y="5214660"/>
                </a:cubicBezTo>
                <a:cubicBezTo>
                  <a:pt x="945766" y="5211129"/>
                  <a:pt x="978792" y="5207527"/>
                  <a:pt x="1011816" y="5199393"/>
                </a:cubicBezTo>
                <a:cubicBezTo>
                  <a:pt x="1044949" y="5191947"/>
                  <a:pt x="1078781" y="5183454"/>
                  <a:pt x="1108109" y="5174863"/>
                </a:cubicBezTo>
                <a:cubicBezTo>
                  <a:pt x="1137147" y="5165199"/>
                  <a:pt x="1161620" y="5155151"/>
                  <a:pt x="1176663" y="5146692"/>
                </a:cubicBezTo>
                <a:lnTo>
                  <a:pt x="1113841" y="5158669"/>
                </a:lnTo>
                <a:lnTo>
                  <a:pt x="1173484" y="5124702"/>
                </a:lnTo>
                <a:cubicBezTo>
                  <a:pt x="1196536" y="5120751"/>
                  <a:pt x="1190863" y="5128137"/>
                  <a:pt x="1187924" y="5131895"/>
                </a:cubicBezTo>
                <a:cubicBezTo>
                  <a:pt x="1192104" y="5111629"/>
                  <a:pt x="1357481" y="5070422"/>
                  <a:pt x="1463576" y="5026010"/>
                </a:cubicBezTo>
                <a:close/>
                <a:moveTo>
                  <a:pt x="1016233" y="4999834"/>
                </a:moveTo>
                <a:lnTo>
                  <a:pt x="965057" y="5012987"/>
                </a:lnTo>
                <a:lnTo>
                  <a:pt x="941061" y="5028069"/>
                </a:lnTo>
                <a:cubicBezTo>
                  <a:pt x="1006244" y="5020527"/>
                  <a:pt x="1011637" y="5011591"/>
                  <a:pt x="1012581" y="5005159"/>
                </a:cubicBezTo>
                <a:close/>
                <a:moveTo>
                  <a:pt x="1099308" y="4978482"/>
                </a:moveTo>
                <a:lnTo>
                  <a:pt x="1028002" y="4996808"/>
                </a:lnTo>
                <a:lnTo>
                  <a:pt x="1030545" y="4996549"/>
                </a:lnTo>
                <a:cubicBezTo>
                  <a:pt x="1036894" y="4996426"/>
                  <a:pt x="1045560" y="4996644"/>
                  <a:pt x="1057407" y="4997259"/>
                </a:cubicBezTo>
                <a:close/>
                <a:moveTo>
                  <a:pt x="1630914" y="4946754"/>
                </a:moveTo>
                <a:lnTo>
                  <a:pt x="1614680" y="4963725"/>
                </a:lnTo>
                <a:cubicBezTo>
                  <a:pt x="1614680" y="4963725"/>
                  <a:pt x="1606696" y="4965537"/>
                  <a:pt x="1598710" y="4967349"/>
                </a:cubicBezTo>
                <a:cubicBezTo>
                  <a:pt x="1590723" y="4969143"/>
                  <a:pt x="1582736" y="4970837"/>
                  <a:pt x="1582736" y="4970837"/>
                </a:cubicBezTo>
                <a:close/>
                <a:moveTo>
                  <a:pt x="1661583" y="4929638"/>
                </a:moveTo>
                <a:cubicBezTo>
                  <a:pt x="1670858" y="4928843"/>
                  <a:pt x="1676399" y="4931193"/>
                  <a:pt x="1682035" y="4933626"/>
                </a:cubicBezTo>
                <a:lnTo>
                  <a:pt x="1633859" y="4953579"/>
                </a:lnTo>
                <a:close/>
                <a:moveTo>
                  <a:pt x="1755809" y="4893305"/>
                </a:moveTo>
                <a:lnTo>
                  <a:pt x="1778416" y="4902222"/>
                </a:lnTo>
                <a:cubicBezTo>
                  <a:pt x="1744656" y="4926296"/>
                  <a:pt x="1723929" y="4936741"/>
                  <a:pt x="1710067" y="4940321"/>
                </a:cubicBezTo>
                <a:cubicBezTo>
                  <a:pt x="1695998" y="4943441"/>
                  <a:pt x="1688772" y="4939802"/>
                  <a:pt x="1682064" y="4936259"/>
                </a:cubicBezTo>
                <a:cubicBezTo>
                  <a:pt x="1682064" y="4936259"/>
                  <a:pt x="1701021" y="4926645"/>
                  <a:pt x="1719159" y="4915283"/>
                </a:cubicBezTo>
                <a:cubicBezTo>
                  <a:pt x="1737491" y="4904306"/>
                  <a:pt x="1755809" y="4893305"/>
                  <a:pt x="1755809" y="4893305"/>
                </a:cubicBezTo>
                <a:close/>
                <a:moveTo>
                  <a:pt x="1802523" y="4869187"/>
                </a:moveTo>
                <a:lnTo>
                  <a:pt x="1756646" y="4893286"/>
                </a:lnTo>
                <a:lnTo>
                  <a:pt x="1754346" y="4892467"/>
                </a:lnTo>
                <a:cubicBezTo>
                  <a:pt x="1769883" y="4885117"/>
                  <a:pt x="1785360" y="4877694"/>
                  <a:pt x="1802523" y="4869187"/>
                </a:cubicBezTo>
                <a:close/>
                <a:moveTo>
                  <a:pt x="1876490" y="4830341"/>
                </a:moveTo>
                <a:cubicBezTo>
                  <a:pt x="1876490" y="4830341"/>
                  <a:pt x="1858433" y="4839437"/>
                  <a:pt x="1840397" y="4848520"/>
                </a:cubicBezTo>
                <a:cubicBezTo>
                  <a:pt x="1831390" y="4853057"/>
                  <a:pt x="1822361" y="4857604"/>
                  <a:pt x="1815600" y="4861000"/>
                </a:cubicBezTo>
                <a:cubicBezTo>
                  <a:pt x="1808896" y="4864488"/>
                  <a:pt x="1804199" y="4866483"/>
                  <a:pt x="1804199" y="4866483"/>
                </a:cubicBezTo>
                <a:cubicBezTo>
                  <a:pt x="1825618" y="4856740"/>
                  <a:pt x="1848599" y="4844880"/>
                  <a:pt x="1876490" y="4830341"/>
                </a:cubicBezTo>
                <a:close/>
                <a:moveTo>
                  <a:pt x="2043497" y="4712479"/>
                </a:moveTo>
                <a:cubicBezTo>
                  <a:pt x="2029225" y="4727312"/>
                  <a:pt x="1998489" y="4754205"/>
                  <a:pt x="1995322" y="4747602"/>
                </a:cubicBezTo>
                <a:cubicBezTo>
                  <a:pt x="2002728" y="4740926"/>
                  <a:pt x="2011485" y="4734686"/>
                  <a:pt x="2020144" y="4728963"/>
                </a:cubicBezTo>
                <a:cubicBezTo>
                  <a:pt x="2028599" y="4722985"/>
                  <a:pt x="2036728" y="4717251"/>
                  <a:pt x="2043497" y="4712479"/>
                </a:cubicBezTo>
                <a:close/>
                <a:moveTo>
                  <a:pt x="2176026" y="4568485"/>
                </a:moveTo>
                <a:cubicBezTo>
                  <a:pt x="2150590" y="4612115"/>
                  <a:pt x="2159310" y="4572438"/>
                  <a:pt x="2110832" y="4622923"/>
                </a:cubicBezTo>
                <a:cubicBezTo>
                  <a:pt x="2129103" y="4612380"/>
                  <a:pt x="2141725" y="4609404"/>
                  <a:pt x="2142929" y="4615789"/>
                </a:cubicBezTo>
                <a:cubicBezTo>
                  <a:pt x="2143531" y="4618983"/>
                  <a:pt x="2141266" y="4624525"/>
                  <a:pt x="2135402" y="4632634"/>
                </a:cubicBezTo>
                <a:cubicBezTo>
                  <a:pt x="2129572" y="4640804"/>
                  <a:pt x="2120178" y="4651575"/>
                  <a:pt x="2105652" y="4664203"/>
                </a:cubicBezTo>
                <a:lnTo>
                  <a:pt x="2091718" y="4635128"/>
                </a:lnTo>
                <a:cubicBezTo>
                  <a:pt x="2106327" y="4621645"/>
                  <a:pt x="2166824" y="4560751"/>
                  <a:pt x="2176026" y="4568485"/>
                </a:cubicBezTo>
                <a:close/>
                <a:moveTo>
                  <a:pt x="2057943" y="4567800"/>
                </a:moveTo>
                <a:cubicBezTo>
                  <a:pt x="2069047" y="4569510"/>
                  <a:pt x="2073420" y="4572680"/>
                  <a:pt x="2055558" y="4579848"/>
                </a:cubicBezTo>
                <a:close/>
                <a:moveTo>
                  <a:pt x="2055553" y="4567775"/>
                </a:moveTo>
                <a:lnTo>
                  <a:pt x="2055192" y="4574366"/>
                </a:lnTo>
                <a:cubicBezTo>
                  <a:pt x="2030585" y="4587657"/>
                  <a:pt x="2051927" y="4573174"/>
                  <a:pt x="2055553" y="4567775"/>
                </a:cubicBezTo>
                <a:close/>
                <a:moveTo>
                  <a:pt x="2308581" y="4460087"/>
                </a:moveTo>
                <a:cubicBezTo>
                  <a:pt x="2308529" y="4461718"/>
                  <a:pt x="2304735" y="4465700"/>
                  <a:pt x="2298182" y="4471315"/>
                </a:cubicBezTo>
                <a:lnTo>
                  <a:pt x="2296533" y="4462965"/>
                </a:lnTo>
                <a:cubicBezTo>
                  <a:pt x="2304946" y="4459175"/>
                  <a:pt x="2308634" y="4458455"/>
                  <a:pt x="2308581" y="4460087"/>
                </a:cubicBezTo>
                <a:close/>
                <a:moveTo>
                  <a:pt x="2294461" y="4459295"/>
                </a:moveTo>
                <a:lnTo>
                  <a:pt x="2296509" y="4476671"/>
                </a:lnTo>
                <a:cubicBezTo>
                  <a:pt x="2296509" y="4476671"/>
                  <a:pt x="2269699" y="4502745"/>
                  <a:pt x="2242889" y="4528818"/>
                </a:cubicBezTo>
                <a:cubicBezTo>
                  <a:pt x="2216487" y="4555350"/>
                  <a:pt x="2188112" y="4579785"/>
                  <a:pt x="2188112" y="4579785"/>
                </a:cubicBezTo>
                <a:cubicBezTo>
                  <a:pt x="2188112" y="4579785"/>
                  <a:pt x="2191834" y="4574942"/>
                  <a:pt x="2197398" y="4567664"/>
                </a:cubicBezTo>
                <a:cubicBezTo>
                  <a:pt x="2202999" y="4560434"/>
                  <a:pt x="2210430" y="4550808"/>
                  <a:pt x="2217283" y="4540603"/>
                </a:cubicBezTo>
                <a:cubicBezTo>
                  <a:pt x="2231218" y="4520564"/>
                  <a:pt x="2245128" y="4500527"/>
                  <a:pt x="2245128" y="4500527"/>
                </a:cubicBezTo>
                <a:lnTo>
                  <a:pt x="2236107" y="4522107"/>
                </a:lnTo>
                <a:cubicBezTo>
                  <a:pt x="2254499" y="4512022"/>
                  <a:pt x="2287705" y="4471019"/>
                  <a:pt x="2294461" y="4459295"/>
                </a:cubicBezTo>
                <a:close/>
                <a:moveTo>
                  <a:pt x="2609740" y="4085619"/>
                </a:moveTo>
                <a:cubicBezTo>
                  <a:pt x="2609728" y="4085619"/>
                  <a:pt x="2605814" y="4091668"/>
                  <a:pt x="2598540" y="4101994"/>
                </a:cubicBezTo>
                <a:cubicBezTo>
                  <a:pt x="2591313" y="4112380"/>
                  <a:pt x="2581003" y="4127189"/>
                  <a:pt x="2568610" y="4144973"/>
                </a:cubicBezTo>
                <a:cubicBezTo>
                  <a:pt x="2562395" y="4153864"/>
                  <a:pt x="2555686" y="4163491"/>
                  <a:pt x="2548569" y="4173673"/>
                </a:cubicBezTo>
                <a:cubicBezTo>
                  <a:pt x="2541571" y="4183962"/>
                  <a:pt x="2533923" y="4194589"/>
                  <a:pt x="2525468" y="4205205"/>
                </a:cubicBezTo>
                <a:cubicBezTo>
                  <a:pt x="2508896" y="4226700"/>
                  <a:pt x="2491215" y="4249629"/>
                  <a:pt x="2473534" y="4272534"/>
                </a:cubicBezTo>
                <a:cubicBezTo>
                  <a:pt x="2464862" y="4284137"/>
                  <a:pt x="2455601" y="4295282"/>
                  <a:pt x="2446254" y="4306066"/>
                </a:cubicBezTo>
                <a:cubicBezTo>
                  <a:pt x="2437005" y="4316921"/>
                  <a:pt x="2427911" y="4327622"/>
                  <a:pt x="2419107" y="4337983"/>
                </a:cubicBezTo>
                <a:cubicBezTo>
                  <a:pt x="2401245" y="4358467"/>
                  <a:pt x="2385528" y="4378480"/>
                  <a:pt x="2370329" y="4394083"/>
                </a:cubicBezTo>
                <a:cubicBezTo>
                  <a:pt x="2340543" y="4425881"/>
                  <a:pt x="2320683" y="4447086"/>
                  <a:pt x="2320683" y="4447086"/>
                </a:cubicBezTo>
                <a:cubicBezTo>
                  <a:pt x="2338327" y="4428037"/>
                  <a:pt x="2355057" y="4409988"/>
                  <a:pt x="2371039" y="4392746"/>
                </a:cubicBezTo>
                <a:cubicBezTo>
                  <a:pt x="2387190" y="4375685"/>
                  <a:pt x="2400920" y="4358034"/>
                  <a:pt x="2414977" y="4341899"/>
                </a:cubicBezTo>
                <a:cubicBezTo>
                  <a:pt x="2428814" y="4325597"/>
                  <a:pt x="2442038" y="4310018"/>
                  <a:pt x="2454758" y="4295018"/>
                </a:cubicBezTo>
                <a:cubicBezTo>
                  <a:pt x="2467476" y="4280004"/>
                  <a:pt x="2478568" y="4264678"/>
                  <a:pt x="2489938" y="4250327"/>
                </a:cubicBezTo>
                <a:cubicBezTo>
                  <a:pt x="2535802" y="4193120"/>
                  <a:pt x="2571873" y="4140225"/>
                  <a:pt x="2609740" y="4085619"/>
                </a:cubicBezTo>
                <a:close/>
                <a:moveTo>
                  <a:pt x="2530437" y="4041806"/>
                </a:moveTo>
                <a:lnTo>
                  <a:pt x="2530635" y="4043781"/>
                </a:lnTo>
                <a:lnTo>
                  <a:pt x="2516025" y="4065241"/>
                </a:lnTo>
                <a:close/>
                <a:moveTo>
                  <a:pt x="2911010" y="3482711"/>
                </a:moveTo>
                <a:lnTo>
                  <a:pt x="2886923" y="3518857"/>
                </a:lnTo>
                <a:cubicBezTo>
                  <a:pt x="2895522" y="3501314"/>
                  <a:pt x="2900604" y="3494988"/>
                  <a:pt x="2911010" y="3482711"/>
                </a:cubicBezTo>
                <a:close/>
                <a:moveTo>
                  <a:pt x="2915186" y="2754717"/>
                </a:moveTo>
                <a:lnTo>
                  <a:pt x="2916665" y="2768046"/>
                </a:lnTo>
                <a:lnTo>
                  <a:pt x="2916704" y="2771661"/>
                </a:lnTo>
                <a:close/>
                <a:moveTo>
                  <a:pt x="2911950" y="2718570"/>
                </a:moveTo>
                <a:lnTo>
                  <a:pt x="2915186" y="2754717"/>
                </a:lnTo>
                <a:lnTo>
                  <a:pt x="2914259" y="2746351"/>
                </a:lnTo>
                <a:cubicBezTo>
                  <a:pt x="2913347" y="2738592"/>
                  <a:pt x="2912453" y="2729821"/>
                  <a:pt x="2911950" y="2718570"/>
                </a:cubicBezTo>
                <a:close/>
                <a:moveTo>
                  <a:pt x="2935124" y="2204841"/>
                </a:moveTo>
                <a:cubicBezTo>
                  <a:pt x="2938967" y="2222647"/>
                  <a:pt x="2942579" y="2236182"/>
                  <a:pt x="2945626" y="2246631"/>
                </a:cubicBezTo>
                <a:cubicBezTo>
                  <a:pt x="2948348" y="2257113"/>
                  <a:pt x="2950926" y="2264439"/>
                  <a:pt x="2953444" y="2269764"/>
                </a:cubicBezTo>
                <a:cubicBezTo>
                  <a:pt x="2958454" y="2280378"/>
                  <a:pt x="2963138" y="2282909"/>
                  <a:pt x="2967703" y="2286391"/>
                </a:cubicBezTo>
                <a:cubicBezTo>
                  <a:pt x="2972279" y="2289885"/>
                  <a:pt x="2976773" y="2294343"/>
                  <a:pt x="2981434" y="2308983"/>
                </a:cubicBezTo>
                <a:cubicBezTo>
                  <a:pt x="2983758" y="2316321"/>
                  <a:pt x="2986130" y="2326188"/>
                  <a:pt x="2988564" y="2339755"/>
                </a:cubicBezTo>
                <a:cubicBezTo>
                  <a:pt x="2991105" y="2353323"/>
                  <a:pt x="2993670" y="2370577"/>
                  <a:pt x="2994862" y="2392808"/>
                </a:cubicBezTo>
                <a:cubicBezTo>
                  <a:pt x="2992346" y="2366913"/>
                  <a:pt x="2988154" y="2369650"/>
                  <a:pt x="2984999" y="2366384"/>
                </a:cubicBezTo>
                <a:cubicBezTo>
                  <a:pt x="2984517" y="2389240"/>
                  <a:pt x="2986805" y="2454028"/>
                  <a:pt x="2995321" y="2487042"/>
                </a:cubicBezTo>
                <a:lnTo>
                  <a:pt x="2989201" y="2480041"/>
                </a:lnTo>
                <a:cubicBezTo>
                  <a:pt x="2989201" y="2480041"/>
                  <a:pt x="2989419" y="2482331"/>
                  <a:pt x="2989744" y="2486319"/>
                </a:cubicBezTo>
                <a:cubicBezTo>
                  <a:pt x="2990033" y="2490320"/>
                  <a:pt x="2990732" y="2496017"/>
                  <a:pt x="2990852" y="2502885"/>
                </a:cubicBezTo>
                <a:cubicBezTo>
                  <a:pt x="2991370" y="2516622"/>
                  <a:pt x="2992044" y="2534924"/>
                  <a:pt x="2992707" y="2553238"/>
                </a:cubicBezTo>
                <a:cubicBezTo>
                  <a:pt x="2994019" y="2589904"/>
                  <a:pt x="2995344" y="2626544"/>
                  <a:pt x="2995344" y="2626544"/>
                </a:cubicBezTo>
                <a:cubicBezTo>
                  <a:pt x="2985227" y="2613700"/>
                  <a:pt x="2984975" y="2580650"/>
                  <a:pt x="2985058" y="2547901"/>
                </a:cubicBezTo>
                <a:cubicBezTo>
                  <a:pt x="2985107" y="2531538"/>
                  <a:pt x="2985215" y="2515260"/>
                  <a:pt x="2984240" y="2501754"/>
                </a:cubicBezTo>
                <a:cubicBezTo>
                  <a:pt x="2983095" y="2488271"/>
                  <a:pt x="2980158" y="2477608"/>
                  <a:pt x="2975664" y="2472391"/>
                </a:cubicBezTo>
                <a:cubicBezTo>
                  <a:pt x="2975664" y="2472391"/>
                  <a:pt x="2975832" y="2477415"/>
                  <a:pt x="2976110" y="2484969"/>
                </a:cubicBezTo>
                <a:cubicBezTo>
                  <a:pt x="2976556" y="2492500"/>
                  <a:pt x="2976616" y="2502573"/>
                  <a:pt x="2976338" y="2512658"/>
                </a:cubicBezTo>
                <a:cubicBezTo>
                  <a:pt x="2976074" y="2532803"/>
                  <a:pt x="2975809" y="2552949"/>
                  <a:pt x="2975809" y="2552949"/>
                </a:cubicBezTo>
                <a:cubicBezTo>
                  <a:pt x="2975809" y="2552949"/>
                  <a:pt x="2974809" y="2544562"/>
                  <a:pt x="2973340" y="2531995"/>
                </a:cubicBezTo>
                <a:cubicBezTo>
                  <a:pt x="2971605" y="2519454"/>
                  <a:pt x="2970438" y="2502681"/>
                  <a:pt x="2967318" y="2486054"/>
                </a:cubicBezTo>
                <a:cubicBezTo>
                  <a:pt x="2961705" y="2452834"/>
                  <a:pt x="2956105" y="2419616"/>
                  <a:pt x="2956105" y="2419616"/>
                </a:cubicBezTo>
                <a:cubicBezTo>
                  <a:pt x="2968281" y="2471800"/>
                  <a:pt x="2978254" y="2421134"/>
                  <a:pt x="2964801" y="2375384"/>
                </a:cubicBezTo>
                <a:cubicBezTo>
                  <a:pt x="2944049" y="2368083"/>
                  <a:pt x="2955310" y="2365227"/>
                  <a:pt x="2936016" y="2294790"/>
                </a:cubicBezTo>
                <a:cubicBezTo>
                  <a:pt x="2941399" y="2307561"/>
                  <a:pt x="2946422" y="2275608"/>
                  <a:pt x="2939906" y="2240556"/>
                </a:cubicBezTo>
                <a:cubicBezTo>
                  <a:pt x="2938834" y="2224915"/>
                  <a:pt x="2937087" y="2213746"/>
                  <a:pt x="2935124" y="2204841"/>
                </a:cubicBezTo>
                <a:close/>
                <a:moveTo>
                  <a:pt x="2830192" y="1843130"/>
                </a:moveTo>
                <a:cubicBezTo>
                  <a:pt x="2834910" y="1843444"/>
                  <a:pt x="2842993" y="1860866"/>
                  <a:pt x="2851457" y="1881355"/>
                </a:cubicBezTo>
                <a:cubicBezTo>
                  <a:pt x="2861947" y="1908886"/>
                  <a:pt x="2873944" y="1941549"/>
                  <a:pt x="2883785" y="1945019"/>
                </a:cubicBezTo>
                <a:cubicBezTo>
                  <a:pt x="2879857" y="1929380"/>
                  <a:pt x="2871861" y="1910874"/>
                  <a:pt x="2867790" y="1901547"/>
                </a:cubicBezTo>
                <a:cubicBezTo>
                  <a:pt x="2859539" y="1850145"/>
                  <a:pt x="2887554" y="1921549"/>
                  <a:pt x="2895455" y="1920753"/>
                </a:cubicBezTo>
                <a:cubicBezTo>
                  <a:pt x="2895455" y="1920753"/>
                  <a:pt x="2901597" y="1946370"/>
                  <a:pt x="2907740" y="1971986"/>
                </a:cubicBezTo>
                <a:cubicBezTo>
                  <a:pt x="2911052" y="1984720"/>
                  <a:pt x="2913544" y="1997639"/>
                  <a:pt x="2915230" y="2007360"/>
                </a:cubicBezTo>
                <a:cubicBezTo>
                  <a:pt x="2917038" y="2017060"/>
                  <a:pt x="2918230" y="2023519"/>
                  <a:pt x="2918230" y="2023519"/>
                </a:cubicBezTo>
                <a:lnTo>
                  <a:pt x="2955229" y="2079824"/>
                </a:lnTo>
                <a:cubicBezTo>
                  <a:pt x="2944401" y="1961538"/>
                  <a:pt x="2959686" y="2069629"/>
                  <a:pt x="2966178" y="2005867"/>
                </a:cubicBezTo>
                <a:cubicBezTo>
                  <a:pt x="2966984" y="2030917"/>
                  <a:pt x="2978823" y="2072329"/>
                  <a:pt x="2987062" y="2113392"/>
                </a:cubicBezTo>
                <a:cubicBezTo>
                  <a:pt x="2994168" y="2154647"/>
                  <a:pt x="2999286" y="2195179"/>
                  <a:pt x="2991217" y="2216638"/>
                </a:cubicBezTo>
                <a:cubicBezTo>
                  <a:pt x="2991217" y="2216638"/>
                  <a:pt x="2978137" y="2187396"/>
                  <a:pt x="2965082" y="2158140"/>
                </a:cubicBezTo>
                <a:cubicBezTo>
                  <a:pt x="2958578" y="2143646"/>
                  <a:pt x="2952062" y="2129177"/>
                  <a:pt x="2947160" y="2118306"/>
                </a:cubicBezTo>
                <a:cubicBezTo>
                  <a:pt x="2944823" y="2112899"/>
                  <a:pt x="2942511" y="2108450"/>
                  <a:pt x="2940909" y="2105344"/>
                </a:cubicBezTo>
                <a:cubicBezTo>
                  <a:pt x="2939331" y="2102210"/>
                  <a:pt x="2938403" y="2100451"/>
                  <a:pt x="2938403" y="2100451"/>
                </a:cubicBezTo>
                <a:cubicBezTo>
                  <a:pt x="2945136" y="2126224"/>
                  <a:pt x="2945943" y="2149044"/>
                  <a:pt x="2955952" y="2171635"/>
                </a:cubicBezTo>
                <a:lnTo>
                  <a:pt x="2931454" y="2178924"/>
                </a:lnTo>
                <a:cubicBezTo>
                  <a:pt x="2933021" y="2185998"/>
                  <a:pt x="2934285" y="2191659"/>
                  <a:pt x="2935658" y="2197818"/>
                </a:cubicBezTo>
                <a:cubicBezTo>
                  <a:pt x="2928346" y="2170155"/>
                  <a:pt x="2917544" y="2168828"/>
                  <a:pt x="2910895" y="2147394"/>
                </a:cubicBezTo>
                <a:cubicBezTo>
                  <a:pt x="2910738" y="2138527"/>
                  <a:pt x="2910365" y="2128406"/>
                  <a:pt x="2909354" y="2117153"/>
                </a:cubicBezTo>
                <a:cubicBezTo>
                  <a:pt x="2907920" y="2105971"/>
                  <a:pt x="2906054" y="2093597"/>
                  <a:pt x="2903765" y="2080016"/>
                </a:cubicBezTo>
                <a:cubicBezTo>
                  <a:pt x="2898899" y="2052906"/>
                  <a:pt x="2893299" y="2020713"/>
                  <a:pt x="2883989" y="1984106"/>
                </a:cubicBezTo>
                <a:cubicBezTo>
                  <a:pt x="2870079" y="1961453"/>
                  <a:pt x="2863128" y="1946984"/>
                  <a:pt x="2856167" y="1928429"/>
                </a:cubicBezTo>
                <a:cubicBezTo>
                  <a:pt x="2848747" y="1909994"/>
                  <a:pt x="2843316" y="1886896"/>
                  <a:pt x="2826708" y="1849037"/>
                </a:cubicBezTo>
                <a:cubicBezTo>
                  <a:pt x="2827422" y="1844821"/>
                  <a:pt x="2828620" y="1843025"/>
                  <a:pt x="2830192" y="1843130"/>
                </a:cubicBezTo>
                <a:close/>
                <a:moveTo>
                  <a:pt x="2730292" y="1662178"/>
                </a:moveTo>
                <a:lnTo>
                  <a:pt x="2766424" y="1722422"/>
                </a:lnTo>
                <a:cubicBezTo>
                  <a:pt x="2754078" y="1700276"/>
                  <a:pt x="2750045" y="1704287"/>
                  <a:pt x="2744841" y="1701796"/>
                </a:cubicBezTo>
                <a:close/>
                <a:moveTo>
                  <a:pt x="2731193" y="1626261"/>
                </a:moveTo>
                <a:cubicBezTo>
                  <a:pt x="2733325" y="1624012"/>
                  <a:pt x="2738973" y="1637223"/>
                  <a:pt x="2745251" y="1652730"/>
                </a:cubicBezTo>
                <a:cubicBezTo>
                  <a:pt x="2752886" y="1673732"/>
                  <a:pt x="2761678" y="1698734"/>
                  <a:pt x="2766424" y="1695721"/>
                </a:cubicBezTo>
                <a:cubicBezTo>
                  <a:pt x="2763774" y="1703382"/>
                  <a:pt x="2757872" y="1692995"/>
                  <a:pt x="2751212" y="1678175"/>
                </a:cubicBezTo>
                <a:cubicBezTo>
                  <a:pt x="2747984" y="1670707"/>
                  <a:pt x="2744335" y="1662249"/>
                  <a:pt x="2740890" y="1654258"/>
                </a:cubicBezTo>
                <a:cubicBezTo>
                  <a:pt x="2737205" y="1646404"/>
                  <a:pt x="2733484" y="1639199"/>
                  <a:pt x="2730341" y="1634150"/>
                </a:cubicBezTo>
                <a:cubicBezTo>
                  <a:pt x="2730163" y="1629478"/>
                  <a:pt x="2730483" y="1627010"/>
                  <a:pt x="2731193" y="1626261"/>
                </a:cubicBezTo>
                <a:close/>
                <a:moveTo>
                  <a:pt x="2779631" y="1565824"/>
                </a:moveTo>
                <a:cubicBezTo>
                  <a:pt x="2796361" y="1587079"/>
                  <a:pt x="2813175" y="1608561"/>
                  <a:pt x="2827363" y="1632078"/>
                </a:cubicBezTo>
                <a:cubicBezTo>
                  <a:pt x="2841575" y="1655578"/>
                  <a:pt x="2855208" y="1680227"/>
                  <a:pt x="2868795" y="1706496"/>
                </a:cubicBezTo>
                <a:cubicBezTo>
                  <a:pt x="2883007" y="1732534"/>
                  <a:pt x="2894472" y="1761173"/>
                  <a:pt x="2907105" y="1791647"/>
                </a:cubicBezTo>
                <a:cubicBezTo>
                  <a:pt x="2919511" y="1822213"/>
                  <a:pt x="2933170" y="1854638"/>
                  <a:pt x="2944492" y="1890775"/>
                </a:cubicBezTo>
                <a:cubicBezTo>
                  <a:pt x="2956945" y="1960681"/>
                  <a:pt x="2920993" y="1853311"/>
                  <a:pt x="2925521" y="1903858"/>
                </a:cubicBezTo>
                <a:cubicBezTo>
                  <a:pt x="2918199" y="1863978"/>
                  <a:pt x="2895448" y="1817045"/>
                  <a:pt x="2892617" y="1834371"/>
                </a:cubicBezTo>
                <a:cubicBezTo>
                  <a:pt x="2902878" y="1866627"/>
                  <a:pt x="2913707" y="1888773"/>
                  <a:pt x="2921739" y="1907834"/>
                </a:cubicBezTo>
                <a:cubicBezTo>
                  <a:pt x="2917994" y="1918342"/>
                  <a:pt x="2898446" y="1877375"/>
                  <a:pt x="2902613" y="1907306"/>
                </a:cubicBezTo>
                <a:cubicBezTo>
                  <a:pt x="2898699" y="1897762"/>
                  <a:pt x="2894725" y="1884845"/>
                  <a:pt x="2890678" y="1870844"/>
                </a:cubicBezTo>
                <a:cubicBezTo>
                  <a:pt x="2886342" y="1856939"/>
                  <a:pt x="2881236" y="1842132"/>
                  <a:pt x="2876405" y="1828398"/>
                </a:cubicBezTo>
                <a:cubicBezTo>
                  <a:pt x="2866614" y="1800984"/>
                  <a:pt x="2856569" y="1778273"/>
                  <a:pt x="2847018" y="1778489"/>
                </a:cubicBezTo>
                <a:cubicBezTo>
                  <a:pt x="2893750" y="1924461"/>
                  <a:pt x="2823002" y="1755936"/>
                  <a:pt x="2814584" y="1751436"/>
                </a:cubicBezTo>
                <a:cubicBezTo>
                  <a:pt x="2815739" y="1746811"/>
                  <a:pt x="2811416" y="1733365"/>
                  <a:pt x="2805767" y="1718786"/>
                </a:cubicBezTo>
                <a:cubicBezTo>
                  <a:pt x="2812367" y="1733269"/>
                  <a:pt x="2818739" y="1747185"/>
                  <a:pt x="2824038" y="1758774"/>
                </a:cubicBezTo>
                <a:cubicBezTo>
                  <a:pt x="2828988" y="1770500"/>
                  <a:pt x="2833300" y="1779776"/>
                  <a:pt x="2836432" y="1784694"/>
                </a:cubicBezTo>
                <a:cubicBezTo>
                  <a:pt x="2842646" y="1794538"/>
                  <a:pt x="2844561" y="1786908"/>
                  <a:pt x="2837275" y="1746487"/>
                </a:cubicBezTo>
                <a:cubicBezTo>
                  <a:pt x="2837275" y="1746487"/>
                  <a:pt x="2823194" y="1705521"/>
                  <a:pt x="2809080" y="1664552"/>
                </a:cubicBezTo>
                <a:cubicBezTo>
                  <a:pt x="2802118" y="1643999"/>
                  <a:pt x="2794976" y="1623465"/>
                  <a:pt x="2788592" y="1608500"/>
                </a:cubicBezTo>
                <a:cubicBezTo>
                  <a:pt x="2782535" y="1593381"/>
                  <a:pt x="2778511" y="1583310"/>
                  <a:pt x="2778511" y="1583310"/>
                </a:cubicBezTo>
                <a:cubicBezTo>
                  <a:pt x="2786147" y="1601066"/>
                  <a:pt x="2794025" y="1616767"/>
                  <a:pt x="2801106" y="1631841"/>
                </a:cubicBezTo>
                <a:cubicBezTo>
                  <a:pt x="2807815" y="1647095"/>
                  <a:pt x="2814163" y="1661555"/>
                  <a:pt x="2820522" y="1676035"/>
                </a:cubicBezTo>
                <a:cubicBezTo>
                  <a:pt x="2826688" y="1690617"/>
                  <a:pt x="2832530" y="1705374"/>
                  <a:pt x="2837816" y="1721339"/>
                </a:cubicBezTo>
                <a:cubicBezTo>
                  <a:pt x="2840467" y="1729328"/>
                  <a:pt x="2842983" y="1737606"/>
                  <a:pt x="2845320" y="1746331"/>
                </a:cubicBezTo>
                <a:cubicBezTo>
                  <a:pt x="2847308" y="1755161"/>
                  <a:pt x="2849042" y="1764463"/>
                  <a:pt x="2850595" y="1774309"/>
                </a:cubicBezTo>
                <a:lnTo>
                  <a:pt x="2875032" y="1796851"/>
                </a:lnTo>
                <a:cubicBezTo>
                  <a:pt x="2871095" y="1779752"/>
                  <a:pt x="2865879" y="1761379"/>
                  <a:pt x="2859773" y="1742222"/>
                </a:cubicBezTo>
                <a:cubicBezTo>
                  <a:pt x="2852799" y="1723389"/>
                  <a:pt x="2844826" y="1703795"/>
                  <a:pt x="2836347" y="1683904"/>
                </a:cubicBezTo>
                <a:cubicBezTo>
                  <a:pt x="2827869" y="1664024"/>
                  <a:pt x="2818883" y="1643804"/>
                  <a:pt x="2809741" y="1623804"/>
                </a:cubicBezTo>
                <a:cubicBezTo>
                  <a:pt x="2799576" y="1604249"/>
                  <a:pt x="2789460" y="1584753"/>
                  <a:pt x="2779631" y="1565824"/>
                </a:cubicBezTo>
                <a:close/>
                <a:moveTo>
                  <a:pt x="2392922" y="950831"/>
                </a:moveTo>
                <a:cubicBezTo>
                  <a:pt x="2396632" y="954554"/>
                  <a:pt x="2399703" y="956916"/>
                  <a:pt x="2403328" y="960351"/>
                </a:cubicBezTo>
                <a:lnTo>
                  <a:pt x="2404967" y="962880"/>
                </a:lnTo>
                <a:close/>
                <a:moveTo>
                  <a:pt x="2055567" y="577082"/>
                </a:moveTo>
                <a:cubicBezTo>
                  <a:pt x="2075825" y="587420"/>
                  <a:pt x="2117509" y="603215"/>
                  <a:pt x="2115727" y="613229"/>
                </a:cubicBezTo>
                <a:cubicBezTo>
                  <a:pt x="2089954" y="602613"/>
                  <a:pt x="2070369" y="587298"/>
                  <a:pt x="2055567" y="577082"/>
                </a:cubicBezTo>
                <a:close/>
                <a:moveTo>
                  <a:pt x="1690070" y="509747"/>
                </a:moveTo>
                <a:lnTo>
                  <a:pt x="1701728" y="525833"/>
                </a:lnTo>
                <a:lnTo>
                  <a:pt x="1817384" y="596068"/>
                </a:lnTo>
                <a:lnTo>
                  <a:pt x="1881287" y="643833"/>
                </a:lnTo>
                <a:lnTo>
                  <a:pt x="1877799" y="638671"/>
                </a:lnTo>
                <a:cubicBezTo>
                  <a:pt x="1862805" y="616644"/>
                  <a:pt x="1843028" y="589269"/>
                  <a:pt x="1733741" y="539412"/>
                </a:cubicBezTo>
                <a:cubicBezTo>
                  <a:pt x="1721962" y="529688"/>
                  <a:pt x="1706545" y="520073"/>
                  <a:pt x="1690070" y="509747"/>
                </a:cubicBezTo>
                <a:close/>
                <a:moveTo>
                  <a:pt x="816286" y="208885"/>
                </a:moveTo>
                <a:lnTo>
                  <a:pt x="942781" y="228183"/>
                </a:lnTo>
                <a:lnTo>
                  <a:pt x="1015511" y="246876"/>
                </a:lnTo>
                <a:lnTo>
                  <a:pt x="1042652" y="253346"/>
                </a:lnTo>
                <a:lnTo>
                  <a:pt x="1049921" y="255719"/>
                </a:lnTo>
                <a:lnTo>
                  <a:pt x="1177187" y="288430"/>
                </a:lnTo>
                <a:cubicBezTo>
                  <a:pt x="1253775" y="312243"/>
                  <a:pt x="1328751" y="339716"/>
                  <a:pt x="1401908" y="370645"/>
                </a:cubicBezTo>
                <a:lnTo>
                  <a:pt x="1527753" y="431244"/>
                </a:lnTo>
                <a:lnTo>
                  <a:pt x="1532966" y="432682"/>
                </a:lnTo>
                <a:cubicBezTo>
                  <a:pt x="1544601" y="434754"/>
                  <a:pt x="1555284" y="436924"/>
                  <a:pt x="1565100" y="439093"/>
                </a:cubicBezTo>
                <a:cubicBezTo>
                  <a:pt x="1547866" y="430141"/>
                  <a:pt x="1531087" y="421440"/>
                  <a:pt x="1515479" y="413345"/>
                </a:cubicBezTo>
                <a:cubicBezTo>
                  <a:pt x="1499628" y="405728"/>
                  <a:pt x="1484947" y="398667"/>
                  <a:pt x="1472108" y="392499"/>
                </a:cubicBezTo>
                <a:cubicBezTo>
                  <a:pt x="1446598" y="379776"/>
                  <a:pt x="1428882" y="369582"/>
                  <a:pt x="1424786" y="363604"/>
                </a:cubicBezTo>
                <a:lnTo>
                  <a:pt x="1438000" y="360208"/>
                </a:lnTo>
                <a:cubicBezTo>
                  <a:pt x="1427106" y="350490"/>
                  <a:pt x="1410419" y="343131"/>
                  <a:pt x="1393775" y="337948"/>
                </a:cubicBezTo>
                <a:lnTo>
                  <a:pt x="1377034" y="334445"/>
                </a:lnTo>
                <a:lnTo>
                  <a:pt x="1380819" y="335938"/>
                </a:lnTo>
                <a:lnTo>
                  <a:pt x="1370410" y="333059"/>
                </a:lnTo>
                <a:lnTo>
                  <a:pt x="1349813" y="328749"/>
                </a:lnTo>
                <a:cubicBezTo>
                  <a:pt x="1333469" y="322556"/>
                  <a:pt x="1316896" y="316990"/>
                  <a:pt x="1301083" y="311916"/>
                </a:cubicBezTo>
                <a:cubicBezTo>
                  <a:pt x="1285124" y="307215"/>
                  <a:pt x="1269719" y="303613"/>
                  <a:pt x="1256194" y="299830"/>
                </a:cubicBezTo>
                <a:cubicBezTo>
                  <a:pt x="1229072" y="292456"/>
                  <a:pt x="1208958" y="285854"/>
                  <a:pt x="1203417" y="278130"/>
                </a:cubicBezTo>
                <a:lnTo>
                  <a:pt x="1230998" y="279204"/>
                </a:lnTo>
                <a:cubicBezTo>
                  <a:pt x="1210366" y="272999"/>
                  <a:pt x="1194432" y="267794"/>
                  <a:pt x="1180232" y="263961"/>
                </a:cubicBezTo>
                <a:cubicBezTo>
                  <a:pt x="1165973" y="260322"/>
                  <a:pt x="1153712" y="257189"/>
                  <a:pt x="1140765" y="253877"/>
                </a:cubicBezTo>
                <a:cubicBezTo>
                  <a:pt x="1127877" y="250431"/>
                  <a:pt x="1114327" y="246792"/>
                  <a:pt x="1097454" y="242260"/>
                </a:cubicBezTo>
                <a:cubicBezTo>
                  <a:pt x="1089047" y="239936"/>
                  <a:pt x="1079809" y="237370"/>
                  <a:pt x="1069415" y="234490"/>
                </a:cubicBezTo>
                <a:cubicBezTo>
                  <a:pt x="1058913" y="232104"/>
                  <a:pt x="1047242" y="229393"/>
                  <a:pt x="1034054" y="226357"/>
                </a:cubicBezTo>
                <a:cubicBezTo>
                  <a:pt x="1043834" y="227489"/>
                  <a:pt x="1047977" y="225477"/>
                  <a:pt x="1047977" y="225477"/>
                </a:cubicBezTo>
                <a:cubicBezTo>
                  <a:pt x="994520" y="220685"/>
                  <a:pt x="943747" y="216806"/>
                  <a:pt x="895898" y="213585"/>
                </a:cubicBezTo>
                <a:close/>
                <a:moveTo>
                  <a:pt x="16463" y="207715"/>
                </a:moveTo>
                <a:lnTo>
                  <a:pt x="0" y="214877"/>
                </a:lnTo>
                <a:lnTo>
                  <a:pt x="0" y="211203"/>
                </a:lnTo>
                <a:lnTo>
                  <a:pt x="5252" y="210091"/>
                </a:lnTo>
                <a:cubicBezTo>
                  <a:pt x="12386" y="208580"/>
                  <a:pt x="16463" y="207715"/>
                  <a:pt x="16463" y="207715"/>
                </a:cubicBezTo>
                <a:close/>
                <a:moveTo>
                  <a:pt x="766347" y="94826"/>
                </a:moveTo>
                <a:cubicBezTo>
                  <a:pt x="809815" y="95500"/>
                  <a:pt x="809693" y="105309"/>
                  <a:pt x="788918" y="106875"/>
                </a:cubicBezTo>
                <a:cubicBezTo>
                  <a:pt x="800938" y="105115"/>
                  <a:pt x="776620" y="98837"/>
                  <a:pt x="766347" y="94826"/>
                </a:cubicBezTo>
                <a:close/>
                <a:moveTo>
                  <a:pt x="96201" y="59275"/>
                </a:moveTo>
                <a:cubicBezTo>
                  <a:pt x="100332" y="60642"/>
                  <a:pt x="102934" y="64263"/>
                  <a:pt x="103656" y="70594"/>
                </a:cubicBezTo>
                <a:cubicBezTo>
                  <a:pt x="93646" y="71415"/>
                  <a:pt x="86229" y="67365"/>
                  <a:pt x="79568" y="61485"/>
                </a:cubicBezTo>
                <a:cubicBezTo>
                  <a:pt x="86409" y="58799"/>
                  <a:pt x="92070" y="57910"/>
                  <a:pt x="96201" y="59275"/>
                </a:cubicBezTo>
                <a:close/>
                <a:moveTo>
                  <a:pt x="633875" y="58664"/>
                </a:moveTo>
                <a:cubicBezTo>
                  <a:pt x="668670" y="67773"/>
                  <a:pt x="698311" y="69894"/>
                  <a:pt x="725723" y="72341"/>
                </a:cubicBezTo>
                <a:cubicBezTo>
                  <a:pt x="753147" y="74629"/>
                  <a:pt x="778597" y="74184"/>
                  <a:pt x="804997" y="73870"/>
                </a:cubicBezTo>
                <a:cubicBezTo>
                  <a:pt x="818173" y="73786"/>
                  <a:pt x="831650" y="73412"/>
                  <a:pt x="845633" y="74039"/>
                </a:cubicBezTo>
                <a:cubicBezTo>
                  <a:pt x="859568" y="75089"/>
                  <a:pt x="874057" y="76570"/>
                  <a:pt x="889486" y="78883"/>
                </a:cubicBezTo>
                <a:cubicBezTo>
                  <a:pt x="904926" y="81183"/>
                  <a:pt x="921246" y="84304"/>
                  <a:pt x="938818" y="88618"/>
                </a:cubicBezTo>
                <a:cubicBezTo>
                  <a:pt x="956379" y="92860"/>
                  <a:pt x="975203" y="98185"/>
                  <a:pt x="995197" y="106860"/>
                </a:cubicBezTo>
                <a:cubicBezTo>
                  <a:pt x="987319" y="105088"/>
                  <a:pt x="979721" y="103402"/>
                  <a:pt x="972362" y="101763"/>
                </a:cubicBezTo>
                <a:cubicBezTo>
                  <a:pt x="964942" y="100461"/>
                  <a:pt x="957715" y="99510"/>
                  <a:pt x="950742" y="98487"/>
                </a:cubicBezTo>
                <a:cubicBezTo>
                  <a:pt x="936747" y="96558"/>
                  <a:pt x="923583" y="94968"/>
                  <a:pt x="910973" y="93631"/>
                </a:cubicBezTo>
                <a:cubicBezTo>
                  <a:pt x="885753" y="90992"/>
                  <a:pt x="862784" y="89268"/>
                  <a:pt x="839925" y="87931"/>
                </a:cubicBezTo>
                <a:cubicBezTo>
                  <a:pt x="816993" y="87763"/>
                  <a:pt x="794121" y="87582"/>
                  <a:pt x="769118" y="87402"/>
                </a:cubicBezTo>
                <a:cubicBezTo>
                  <a:pt x="756688" y="87063"/>
                  <a:pt x="743753" y="86714"/>
                  <a:pt x="729975" y="86341"/>
                </a:cubicBezTo>
                <a:cubicBezTo>
                  <a:pt x="723122" y="86039"/>
                  <a:pt x="716076" y="85751"/>
                  <a:pt x="708776" y="85426"/>
                </a:cubicBezTo>
                <a:cubicBezTo>
                  <a:pt x="701466" y="85426"/>
                  <a:pt x="693915" y="85414"/>
                  <a:pt x="686086" y="85414"/>
                </a:cubicBezTo>
                <a:close/>
                <a:moveTo>
                  <a:pt x="74311" y="23562"/>
                </a:moveTo>
                <a:cubicBezTo>
                  <a:pt x="60087" y="31069"/>
                  <a:pt x="50451" y="39829"/>
                  <a:pt x="49741" y="47551"/>
                </a:cubicBezTo>
                <a:cubicBezTo>
                  <a:pt x="48983" y="55117"/>
                  <a:pt x="57004" y="60877"/>
                  <a:pt x="78117" y="63806"/>
                </a:cubicBezTo>
                <a:cubicBezTo>
                  <a:pt x="72287" y="64226"/>
                  <a:pt x="65736" y="64685"/>
                  <a:pt x="58569" y="65202"/>
                </a:cubicBezTo>
                <a:cubicBezTo>
                  <a:pt x="51489" y="66216"/>
                  <a:pt x="43828" y="67322"/>
                  <a:pt x="35710" y="68492"/>
                </a:cubicBezTo>
                <a:lnTo>
                  <a:pt x="0" y="74466"/>
                </a:lnTo>
                <a:lnTo>
                  <a:pt x="0" y="56578"/>
                </a:lnTo>
                <a:lnTo>
                  <a:pt x="24497" y="51913"/>
                </a:lnTo>
                <a:cubicBezTo>
                  <a:pt x="19474" y="48696"/>
                  <a:pt x="12895" y="47066"/>
                  <a:pt x="5213" y="46636"/>
                </a:cubicBezTo>
                <a:lnTo>
                  <a:pt x="0" y="47022"/>
                </a:lnTo>
                <a:lnTo>
                  <a:pt x="0" y="37607"/>
                </a:lnTo>
                <a:lnTo>
                  <a:pt x="30073" y="32428"/>
                </a:lnTo>
                <a:cubicBezTo>
                  <a:pt x="38034" y="30767"/>
                  <a:pt x="45718" y="29189"/>
                  <a:pt x="53089" y="27671"/>
                </a:cubicBezTo>
                <a:cubicBezTo>
                  <a:pt x="60508" y="26369"/>
                  <a:pt x="67579" y="25007"/>
                  <a:pt x="74311" y="23562"/>
                </a:cubicBezTo>
                <a:close/>
                <a:moveTo>
                  <a:pt x="175941" y="22484"/>
                </a:moveTo>
                <a:lnTo>
                  <a:pt x="163209" y="34533"/>
                </a:lnTo>
                <a:lnTo>
                  <a:pt x="115720" y="27918"/>
                </a:lnTo>
                <a:close/>
                <a:moveTo>
                  <a:pt x="740336" y="20874"/>
                </a:moveTo>
                <a:lnTo>
                  <a:pt x="776237" y="41849"/>
                </a:lnTo>
                <a:cubicBezTo>
                  <a:pt x="698909" y="31763"/>
                  <a:pt x="743200" y="46946"/>
                  <a:pt x="657499" y="44751"/>
                </a:cubicBezTo>
                <a:cubicBezTo>
                  <a:pt x="648802" y="38246"/>
                  <a:pt x="674218" y="36372"/>
                  <a:pt x="699538" y="33987"/>
                </a:cubicBezTo>
                <a:cubicBezTo>
                  <a:pt x="724873" y="31134"/>
                  <a:pt x="749884" y="30419"/>
                  <a:pt x="740336" y="20874"/>
                </a:cubicBezTo>
                <a:close/>
                <a:moveTo>
                  <a:pt x="491506" y="1077"/>
                </a:moveTo>
                <a:cubicBezTo>
                  <a:pt x="520532" y="-1307"/>
                  <a:pt x="545162" y="608"/>
                  <a:pt x="569166" y="3500"/>
                </a:cubicBezTo>
                <a:cubicBezTo>
                  <a:pt x="593217" y="5921"/>
                  <a:pt x="616547" y="12067"/>
                  <a:pt x="643477" y="14598"/>
                </a:cubicBezTo>
                <a:cubicBezTo>
                  <a:pt x="591495" y="13644"/>
                  <a:pt x="599986" y="25526"/>
                  <a:pt x="595566" y="34344"/>
                </a:cubicBezTo>
                <a:cubicBezTo>
                  <a:pt x="591121" y="42816"/>
                  <a:pt x="574199" y="49335"/>
                  <a:pt x="471764" y="41538"/>
                </a:cubicBezTo>
                <a:cubicBezTo>
                  <a:pt x="475582" y="38792"/>
                  <a:pt x="492216" y="39852"/>
                  <a:pt x="498612" y="41744"/>
                </a:cubicBezTo>
                <a:cubicBezTo>
                  <a:pt x="485110" y="32200"/>
                  <a:pt x="454144" y="30706"/>
                  <a:pt x="421203" y="35743"/>
                </a:cubicBezTo>
                <a:cubicBezTo>
                  <a:pt x="388252" y="40104"/>
                  <a:pt x="353456" y="47815"/>
                  <a:pt x="331451" y="52032"/>
                </a:cubicBezTo>
                <a:cubicBezTo>
                  <a:pt x="343304" y="62612"/>
                  <a:pt x="297391" y="66480"/>
                  <a:pt x="375701" y="70456"/>
                </a:cubicBezTo>
                <a:cubicBezTo>
                  <a:pt x="362802" y="67312"/>
                  <a:pt x="379026" y="60816"/>
                  <a:pt x="408052" y="56033"/>
                </a:cubicBezTo>
                <a:cubicBezTo>
                  <a:pt x="422552" y="53780"/>
                  <a:pt x="440246" y="51298"/>
                  <a:pt x="458986" y="51094"/>
                </a:cubicBezTo>
                <a:cubicBezTo>
                  <a:pt x="477715" y="51070"/>
                  <a:pt x="497504" y="52155"/>
                  <a:pt x="516136" y="54853"/>
                </a:cubicBezTo>
                <a:lnTo>
                  <a:pt x="502514" y="77781"/>
                </a:lnTo>
                <a:cubicBezTo>
                  <a:pt x="502514" y="77781"/>
                  <a:pt x="529432" y="79155"/>
                  <a:pt x="556362" y="80528"/>
                </a:cubicBezTo>
                <a:cubicBezTo>
                  <a:pt x="583293" y="81371"/>
                  <a:pt x="610092" y="84673"/>
                  <a:pt x="610092" y="84673"/>
                </a:cubicBezTo>
                <a:cubicBezTo>
                  <a:pt x="639214" y="103217"/>
                  <a:pt x="714899" y="89492"/>
                  <a:pt x="787367" y="109134"/>
                </a:cubicBezTo>
                <a:cubicBezTo>
                  <a:pt x="841940" y="104565"/>
                  <a:pt x="1042497" y="152870"/>
                  <a:pt x="960488" y="111095"/>
                </a:cubicBezTo>
                <a:cubicBezTo>
                  <a:pt x="991875" y="125099"/>
                  <a:pt x="1022491" y="131641"/>
                  <a:pt x="1054709" y="135651"/>
                </a:cubicBezTo>
                <a:cubicBezTo>
                  <a:pt x="1087023" y="139160"/>
                  <a:pt x="1120133" y="143377"/>
                  <a:pt x="1155916" y="151931"/>
                </a:cubicBezTo>
                <a:cubicBezTo>
                  <a:pt x="1155916" y="151931"/>
                  <a:pt x="1134500" y="143389"/>
                  <a:pt x="1113074" y="134832"/>
                </a:cubicBezTo>
                <a:cubicBezTo>
                  <a:pt x="1102355" y="130495"/>
                  <a:pt x="1091612" y="126229"/>
                  <a:pt x="1083386" y="123615"/>
                </a:cubicBezTo>
                <a:cubicBezTo>
                  <a:pt x="1075207" y="120808"/>
                  <a:pt x="1069752" y="118928"/>
                  <a:pt x="1069752" y="118928"/>
                </a:cubicBezTo>
                <a:cubicBezTo>
                  <a:pt x="1097309" y="120627"/>
                  <a:pt x="1115580" y="123821"/>
                  <a:pt x="1129298" y="125809"/>
                </a:cubicBezTo>
                <a:cubicBezTo>
                  <a:pt x="1142992" y="127868"/>
                  <a:pt x="1151965" y="129328"/>
                  <a:pt x="1160371" y="130326"/>
                </a:cubicBezTo>
                <a:cubicBezTo>
                  <a:pt x="1177161" y="132545"/>
                  <a:pt x="1191783" y="131810"/>
                  <a:pt x="1237731" y="132277"/>
                </a:cubicBezTo>
                <a:cubicBezTo>
                  <a:pt x="1244282" y="141195"/>
                  <a:pt x="1261145" y="152412"/>
                  <a:pt x="1242247" y="153100"/>
                </a:cubicBezTo>
                <a:cubicBezTo>
                  <a:pt x="1276825" y="165390"/>
                  <a:pt x="1315402" y="178198"/>
                  <a:pt x="1354209" y="193258"/>
                </a:cubicBezTo>
                <a:cubicBezTo>
                  <a:pt x="1392678" y="209187"/>
                  <a:pt x="1432494" y="224428"/>
                  <a:pt x="1470036" y="240201"/>
                </a:cubicBezTo>
                <a:cubicBezTo>
                  <a:pt x="1507277" y="256683"/>
                  <a:pt x="1543035" y="271889"/>
                  <a:pt x="1574952" y="284131"/>
                </a:cubicBezTo>
                <a:cubicBezTo>
                  <a:pt x="1606182" y="297769"/>
                  <a:pt x="1633667" y="308336"/>
                  <a:pt x="1655117" y="313987"/>
                </a:cubicBezTo>
                <a:cubicBezTo>
                  <a:pt x="1701511" y="337507"/>
                  <a:pt x="1723274" y="360245"/>
                  <a:pt x="1751108" y="382209"/>
                </a:cubicBezTo>
                <a:cubicBezTo>
                  <a:pt x="1764790" y="393607"/>
                  <a:pt x="1780194" y="404512"/>
                  <a:pt x="1799465" y="417995"/>
                </a:cubicBezTo>
                <a:cubicBezTo>
                  <a:pt x="1818675" y="431573"/>
                  <a:pt x="1842487" y="446478"/>
                  <a:pt x="1874415" y="463805"/>
                </a:cubicBezTo>
                <a:cubicBezTo>
                  <a:pt x="1888145" y="470697"/>
                  <a:pt x="1886170" y="462949"/>
                  <a:pt x="1890374" y="460672"/>
                </a:cubicBezTo>
                <a:cubicBezTo>
                  <a:pt x="1892482" y="459539"/>
                  <a:pt x="1896143" y="459781"/>
                  <a:pt x="1904116" y="463902"/>
                </a:cubicBezTo>
                <a:cubicBezTo>
                  <a:pt x="1911933" y="468262"/>
                  <a:pt x="1923796" y="476926"/>
                  <a:pt x="1942512" y="492240"/>
                </a:cubicBezTo>
                <a:cubicBezTo>
                  <a:pt x="1946667" y="497325"/>
                  <a:pt x="1857374" y="452864"/>
                  <a:pt x="1945451" y="513253"/>
                </a:cubicBezTo>
                <a:cubicBezTo>
                  <a:pt x="1963530" y="520628"/>
                  <a:pt x="1981354" y="531362"/>
                  <a:pt x="1999276" y="543955"/>
                </a:cubicBezTo>
                <a:cubicBezTo>
                  <a:pt x="2016729" y="557171"/>
                  <a:pt x="2034011" y="572606"/>
                  <a:pt x="2051872" y="588367"/>
                </a:cubicBezTo>
                <a:cubicBezTo>
                  <a:pt x="2069782" y="604018"/>
                  <a:pt x="2088257" y="620140"/>
                  <a:pt x="2106877" y="636405"/>
                </a:cubicBezTo>
                <a:cubicBezTo>
                  <a:pt x="2125485" y="652695"/>
                  <a:pt x="2145093" y="668130"/>
                  <a:pt x="2166364" y="681456"/>
                </a:cubicBezTo>
                <a:cubicBezTo>
                  <a:pt x="2175035" y="691384"/>
                  <a:pt x="2186429" y="701866"/>
                  <a:pt x="2196980" y="713362"/>
                </a:cubicBezTo>
                <a:cubicBezTo>
                  <a:pt x="2207614" y="724759"/>
                  <a:pt x="2218286" y="736217"/>
                  <a:pt x="2227474" y="746049"/>
                </a:cubicBezTo>
                <a:cubicBezTo>
                  <a:pt x="2245529" y="766003"/>
                  <a:pt x="2256392" y="780462"/>
                  <a:pt x="2244661" y="779027"/>
                </a:cubicBezTo>
                <a:cubicBezTo>
                  <a:pt x="2188693" y="718326"/>
                  <a:pt x="2097255" y="645454"/>
                  <a:pt x="2079645" y="639212"/>
                </a:cubicBezTo>
                <a:cubicBezTo>
                  <a:pt x="2094039" y="639683"/>
                  <a:pt x="2038864" y="596511"/>
                  <a:pt x="2090751" y="629043"/>
                </a:cubicBezTo>
                <a:cubicBezTo>
                  <a:pt x="2045092" y="586234"/>
                  <a:pt x="2027688" y="575365"/>
                  <a:pt x="2011464" y="565956"/>
                </a:cubicBezTo>
                <a:cubicBezTo>
                  <a:pt x="1995422" y="556196"/>
                  <a:pt x="1979644" y="549039"/>
                  <a:pt x="1936214" y="513603"/>
                </a:cubicBezTo>
                <a:cubicBezTo>
                  <a:pt x="1926614" y="513988"/>
                  <a:pt x="1974091" y="559220"/>
                  <a:pt x="1995940" y="569775"/>
                </a:cubicBezTo>
                <a:cubicBezTo>
                  <a:pt x="1990797" y="576968"/>
                  <a:pt x="1944571" y="547425"/>
                  <a:pt x="1908512" y="525073"/>
                </a:cubicBezTo>
                <a:cubicBezTo>
                  <a:pt x="1872500" y="502530"/>
                  <a:pt x="1845425" y="489336"/>
                  <a:pt x="1879594" y="526230"/>
                </a:cubicBezTo>
                <a:cubicBezTo>
                  <a:pt x="1974345" y="594849"/>
                  <a:pt x="2026990" y="585113"/>
                  <a:pt x="2093714" y="666262"/>
                </a:cubicBezTo>
                <a:cubicBezTo>
                  <a:pt x="2074720" y="656912"/>
                  <a:pt x="2053547" y="641285"/>
                  <a:pt x="2030868" y="625332"/>
                </a:cubicBezTo>
                <a:cubicBezTo>
                  <a:pt x="2008044" y="609584"/>
                  <a:pt x="1984016" y="593053"/>
                  <a:pt x="1956977" y="586028"/>
                </a:cubicBezTo>
                <a:cubicBezTo>
                  <a:pt x="1972550" y="600078"/>
                  <a:pt x="1980173" y="607295"/>
                  <a:pt x="1987797" y="614537"/>
                </a:cubicBezTo>
                <a:cubicBezTo>
                  <a:pt x="2002997" y="628959"/>
                  <a:pt x="2018197" y="643406"/>
                  <a:pt x="2018197" y="643406"/>
                </a:cubicBezTo>
                <a:cubicBezTo>
                  <a:pt x="2018197" y="643406"/>
                  <a:pt x="2032288" y="650056"/>
                  <a:pt x="2046380" y="656708"/>
                </a:cubicBezTo>
                <a:cubicBezTo>
                  <a:pt x="2053414" y="660069"/>
                  <a:pt x="2060580" y="663311"/>
                  <a:pt x="2065759" y="665974"/>
                </a:cubicBezTo>
                <a:cubicBezTo>
                  <a:pt x="2094894" y="697937"/>
                  <a:pt x="2114598" y="716325"/>
                  <a:pt x="2131846" y="729725"/>
                </a:cubicBezTo>
                <a:cubicBezTo>
                  <a:pt x="2140456" y="736448"/>
                  <a:pt x="2148514" y="741820"/>
                  <a:pt x="2156150" y="746641"/>
                </a:cubicBezTo>
                <a:cubicBezTo>
                  <a:pt x="2163605" y="751664"/>
                  <a:pt x="2170819" y="755928"/>
                  <a:pt x="2178070" y="759953"/>
                </a:cubicBezTo>
                <a:cubicBezTo>
                  <a:pt x="2192619" y="768026"/>
                  <a:pt x="2207457" y="775195"/>
                  <a:pt x="2225126" y="785701"/>
                </a:cubicBezTo>
                <a:cubicBezTo>
                  <a:pt x="2242783" y="796245"/>
                  <a:pt x="2263691" y="809753"/>
                  <a:pt x="2288165" y="832658"/>
                </a:cubicBezTo>
                <a:cubicBezTo>
                  <a:pt x="2243879" y="766978"/>
                  <a:pt x="2324803" y="822077"/>
                  <a:pt x="2289501" y="774002"/>
                </a:cubicBezTo>
                <a:cubicBezTo>
                  <a:pt x="2322201" y="805618"/>
                  <a:pt x="2349131" y="834560"/>
                  <a:pt x="2366571" y="856730"/>
                </a:cubicBezTo>
                <a:cubicBezTo>
                  <a:pt x="2384227" y="878744"/>
                  <a:pt x="2390237" y="895890"/>
                  <a:pt x="2383494" y="902311"/>
                </a:cubicBezTo>
                <a:cubicBezTo>
                  <a:pt x="2375821" y="894999"/>
                  <a:pt x="2369125" y="888563"/>
                  <a:pt x="2363031" y="883093"/>
                </a:cubicBezTo>
                <a:cubicBezTo>
                  <a:pt x="2356684" y="877878"/>
                  <a:pt x="2351215" y="873369"/>
                  <a:pt x="2346494" y="869491"/>
                </a:cubicBezTo>
                <a:cubicBezTo>
                  <a:pt x="2336943" y="861864"/>
                  <a:pt x="2330138" y="856971"/>
                  <a:pt x="2325199" y="853924"/>
                </a:cubicBezTo>
                <a:cubicBezTo>
                  <a:pt x="2315313" y="847839"/>
                  <a:pt x="2312830" y="849115"/>
                  <a:pt x="2310554" y="850730"/>
                </a:cubicBezTo>
                <a:cubicBezTo>
                  <a:pt x="2305821" y="854248"/>
                  <a:pt x="2302546" y="858054"/>
                  <a:pt x="2241698" y="810161"/>
                </a:cubicBezTo>
                <a:cubicBezTo>
                  <a:pt x="2248383" y="821342"/>
                  <a:pt x="2236761" y="820043"/>
                  <a:pt x="2231606" y="824067"/>
                </a:cubicBezTo>
                <a:cubicBezTo>
                  <a:pt x="2226402" y="828127"/>
                  <a:pt x="2228041" y="836971"/>
                  <a:pt x="2258283" y="870707"/>
                </a:cubicBezTo>
                <a:cubicBezTo>
                  <a:pt x="2338834" y="935289"/>
                  <a:pt x="2248684" y="837249"/>
                  <a:pt x="2323972" y="907108"/>
                </a:cubicBezTo>
                <a:cubicBezTo>
                  <a:pt x="2363813" y="946628"/>
                  <a:pt x="2358611" y="961593"/>
                  <a:pt x="2404426" y="997582"/>
                </a:cubicBezTo>
                <a:cubicBezTo>
                  <a:pt x="2397224" y="997425"/>
                  <a:pt x="2401632" y="1003893"/>
                  <a:pt x="2405871" y="1009496"/>
                </a:cubicBezTo>
                <a:cubicBezTo>
                  <a:pt x="2409894" y="1015293"/>
                  <a:pt x="2413712" y="1020269"/>
                  <a:pt x="2417445" y="1024596"/>
                </a:cubicBezTo>
                <a:cubicBezTo>
                  <a:pt x="2424900" y="1033283"/>
                  <a:pt x="2431922" y="1039584"/>
                  <a:pt x="2438740" y="1045692"/>
                </a:cubicBezTo>
                <a:cubicBezTo>
                  <a:pt x="2452373" y="1057874"/>
                  <a:pt x="2465236" y="1069309"/>
                  <a:pt x="2478834" y="1097033"/>
                </a:cubicBezTo>
                <a:cubicBezTo>
                  <a:pt x="2476956" y="1083250"/>
                  <a:pt x="2485976" y="1089177"/>
                  <a:pt x="2498333" y="1102407"/>
                </a:cubicBezTo>
                <a:cubicBezTo>
                  <a:pt x="2510582" y="1115709"/>
                  <a:pt x="2526817" y="1135783"/>
                  <a:pt x="2541427" y="1148653"/>
                </a:cubicBezTo>
                <a:cubicBezTo>
                  <a:pt x="2510317" y="1094937"/>
                  <a:pt x="2507101" y="1054947"/>
                  <a:pt x="2427863" y="960110"/>
                </a:cubicBezTo>
                <a:cubicBezTo>
                  <a:pt x="2409484" y="956194"/>
                  <a:pt x="2410508" y="967001"/>
                  <a:pt x="2373496" y="932626"/>
                </a:cubicBezTo>
                <a:lnTo>
                  <a:pt x="2426538" y="991882"/>
                </a:lnTo>
                <a:cubicBezTo>
                  <a:pt x="2413892" y="980074"/>
                  <a:pt x="2403125" y="972087"/>
                  <a:pt x="2391141" y="961700"/>
                </a:cubicBezTo>
                <a:lnTo>
                  <a:pt x="2345627" y="900167"/>
                </a:lnTo>
                <a:cubicBezTo>
                  <a:pt x="2415108" y="967966"/>
                  <a:pt x="2395188" y="926482"/>
                  <a:pt x="2431308" y="950193"/>
                </a:cubicBezTo>
                <a:cubicBezTo>
                  <a:pt x="2438246" y="958991"/>
                  <a:pt x="2444159" y="966507"/>
                  <a:pt x="2449277" y="972990"/>
                </a:cubicBezTo>
                <a:cubicBezTo>
                  <a:pt x="2454275" y="979580"/>
                  <a:pt x="2458516" y="985099"/>
                  <a:pt x="2462154" y="989883"/>
                </a:cubicBezTo>
                <a:cubicBezTo>
                  <a:pt x="2469584" y="999329"/>
                  <a:pt x="2474991" y="1005522"/>
                  <a:pt x="2479785" y="1010860"/>
                </a:cubicBezTo>
                <a:cubicBezTo>
                  <a:pt x="2489385" y="1021561"/>
                  <a:pt x="2496527" y="1028909"/>
                  <a:pt x="2512460" y="1052224"/>
                </a:cubicBezTo>
                <a:cubicBezTo>
                  <a:pt x="2497780" y="1056743"/>
                  <a:pt x="2591483" y="1208004"/>
                  <a:pt x="2634697" y="1300551"/>
                </a:cubicBezTo>
                <a:cubicBezTo>
                  <a:pt x="2626928" y="1286792"/>
                  <a:pt x="2615462" y="1269913"/>
                  <a:pt x="2609909" y="1260381"/>
                </a:cubicBezTo>
                <a:cubicBezTo>
                  <a:pt x="2561155" y="1204053"/>
                  <a:pt x="2625868" y="1310323"/>
                  <a:pt x="2622628" y="1315286"/>
                </a:cubicBezTo>
                <a:lnTo>
                  <a:pt x="2656495" y="1357504"/>
                </a:lnTo>
                <a:cubicBezTo>
                  <a:pt x="2650462" y="1349313"/>
                  <a:pt x="2640176" y="1339192"/>
                  <a:pt x="2649511" y="1360156"/>
                </a:cubicBezTo>
                <a:cubicBezTo>
                  <a:pt x="2688557" y="1421243"/>
                  <a:pt x="2700335" y="1410098"/>
                  <a:pt x="2736420" y="1473633"/>
                </a:cubicBezTo>
                <a:cubicBezTo>
                  <a:pt x="2730675" y="1482501"/>
                  <a:pt x="2690423" y="1434414"/>
                  <a:pt x="2706635" y="1476646"/>
                </a:cubicBezTo>
                <a:cubicBezTo>
                  <a:pt x="2706598" y="1485344"/>
                  <a:pt x="2707418" y="1503033"/>
                  <a:pt x="2714512" y="1528564"/>
                </a:cubicBezTo>
                <a:cubicBezTo>
                  <a:pt x="2720871" y="1554458"/>
                  <a:pt x="2732349" y="1588627"/>
                  <a:pt x="2755679" y="1630306"/>
                </a:cubicBezTo>
                <a:cubicBezTo>
                  <a:pt x="2758593" y="1632716"/>
                  <a:pt x="2763387" y="1639196"/>
                  <a:pt x="2768349" y="1648608"/>
                </a:cubicBezTo>
                <a:cubicBezTo>
                  <a:pt x="2773263" y="1658030"/>
                  <a:pt x="2778971" y="1670103"/>
                  <a:pt x="2784934" y="1683154"/>
                </a:cubicBezTo>
                <a:lnTo>
                  <a:pt x="2793413" y="1736158"/>
                </a:lnTo>
                <a:cubicBezTo>
                  <a:pt x="2776285" y="1713937"/>
                  <a:pt x="2768097" y="1688152"/>
                  <a:pt x="2759846" y="1662163"/>
                </a:cubicBezTo>
                <a:cubicBezTo>
                  <a:pt x="2751620" y="1636208"/>
                  <a:pt x="2741177" y="1610953"/>
                  <a:pt x="2723232" y="1589556"/>
                </a:cubicBezTo>
                <a:lnTo>
                  <a:pt x="2714985" y="1590633"/>
                </a:lnTo>
                <a:lnTo>
                  <a:pt x="2718233" y="1601878"/>
                </a:lnTo>
                <a:lnTo>
                  <a:pt x="2706190" y="1590300"/>
                </a:lnTo>
                <a:lnTo>
                  <a:pt x="2707107" y="1590250"/>
                </a:lnTo>
                <a:lnTo>
                  <a:pt x="2675216" y="1531938"/>
                </a:lnTo>
                <a:cubicBezTo>
                  <a:pt x="2662834" y="1512910"/>
                  <a:pt x="2650168" y="1496254"/>
                  <a:pt x="2640887" y="1486551"/>
                </a:cubicBezTo>
                <a:cubicBezTo>
                  <a:pt x="2654135" y="1515214"/>
                  <a:pt x="2663107" y="1532035"/>
                  <a:pt x="2673189" y="1549410"/>
                </a:cubicBezTo>
                <a:cubicBezTo>
                  <a:pt x="2682692" y="1567048"/>
                  <a:pt x="2692676" y="1585531"/>
                  <a:pt x="2708694" y="1617087"/>
                </a:cubicBezTo>
                <a:cubicBezTo>
                  <a:pt x="2704155" y="1629871"/>
                  <a:pt x="2677417" y="1587592"/>
                  <a:pt x="2673598" y="1581579"/>
                </a:cubicBezTo>
                <a:cubicBezTo>
                  <a:pt x="2674550" y="1546326"/>
                  <a:pt x="2655689" y="1520371"/>
                  <a:pt x="2636334" y="1492200"/>
                </a:cubicBezTo>
                <a:cubicBezTo>
                  <a:pt x="2626385" y="1478260"/>
                  <a:pt x="2616401" y="1463657"/>
                  <a:pt x="2605140" y="1447197"/>
                </a:cubicBezTo>
                <a:cubicBezTo>
                  <a:pt x="2593589" y="1430908"/>
                  <a:pt x="2581606" y="1412327"/>
                  <a:pt x="2569236" y="1389410"/>
                </a:cubicBezTo>
                <a:cubicBezTo>
                  <a:pt x="2561938" y="1375482"/>
                  <a:pt x="2567659" y="1383245"/>
                  <a:pt x="2571849" y="1384857"/>
                </a:cubicBezTo>
                <a:cubicBezTo>
                  <a:pt x="2545390" y="1351457"/>
                  <a:pt x="2523119" y="1316371"/>
                  <a:pt x="2501621" y="1280912"/>
                </a:cubicBezTo>
                <a:lnTo>
                  <a:pt x="2485170" y="1254623"/>
                </a:lnTo>
                <a:cubicBezTo>
                  <a:pt x="2479448" y="1246030"/>
                  <a:pt x="2473113" y="1237873"/>
                  <a:pt x="2466777" y="1229752"/>
                </a:cubicBezTo>
                <a:cubicBezTo>
                  <a:pt x="2454011" y="1213583"/>
                  <a:pt x="2440208" y="1198197"/>
                  <a:pt x="2424575" y="1184377"/>
                </a:cubicBezTo>
                <a:lnTo>
                  <a:pt x="2446363" y="1201510"/>
                </a:lnTo>
                <a:cubicBezTo>
                  <a:pt x="2436945" y="1191172"/>
                  <a:pt x="2425275" y="1178340"/>
                  <a:pt x="2411918" y="1163665"/>
                </a:cubicBezTo>
                <a:lnTo>
                  <a:pt x="2399172" y="1151027"/>
                </a:lnTo>
                <a:lnTo>
                  <a:pt x="2478044" y="1256460"/>
                </a:lnTo>
                <a:cubicBezTo>
                  <a:pt x="2741775" y="1646675"/>
                  <a:pt x="2895770" y="2117088"/>
                  <a:pt x="2895770" y="2623444"/>
                </a:cubicBezTo>
                <a:lnTo>
                  <a:pt x="2886693" y="2803146"/>
                </a:lnTo>
                <a:lnTo>
                  <a:pt x="2887573" y="2800213"/>
                </a:lnTo>
                <a:cubicBezTo>
                  <a:pt x="2887573" y="2800213"/>
                  <a:pt x="2889741" y="2826373"/>
                  <a:pt x="2891933" y="2852542"/>
                </a:cubicBezTo>
                <a:cubicBezTo>
                  <a:pt x="2893100" y="2865688"/>
                  <a:pt x="2894124" y="2878833"/>
                  <a:pt x="2894210" y="2888640"/>
                </a:cubicBezTo>
                <a:cubicBezTo>
                  <a:pt x="2894522" y="2898498"/>
                  <a:pt x="2894739" y="2905064"/>
                  <a:pt x="2894739" y="2905064"/>
                </a:cubicBezTo>
                <a:cubicBezTo>
                  <a:pt x="2904290" y="2874820"/>
                  <a:pt x="2902351" y="2845314"/>
                  <a:pt x="2901412" y="2822975"/>
                </a:cubicBezTo>
                <a:cubicBezTo>
                  <a:pt x="2900279" y="2800599"/>
                  <a:pt x="2899087" y="2785177"/>
                  <a:pt x="2906230" y="2781863"/>
                </a:cubicBezTo>
                <a:cubicBezTo>
                  <a:pt x="2909096" y="2795226"/>
                  <a:pt x="2905471" y="2826733"/>
                  <a:pt x="2912781" y="2828348"/>
                </a:cubicBezTo>
                <a:cubicBezTo>
                  <a:pt x="2915145" y="2813489"/>
                  <a:pt x="2916400" y="2802010"/>
                  <a:pt x="2916923" y="2792449"/>
                </a:cubicBezTo>
                <a:lnTo>
                  <a:pt x="2916704" y="2771661"/>
                </a:lnTo>
                <a:lnTo>
                  <a:pt x="2921597" y="2826312"/>
                </a:lnTo>
                <a:cubicBezTo>
                  <a:pt x="2921779" y="2846698"/>
                  <a:pt x="2922717" y="2868134"/>
                  <a:pt x="2921297" y="2889869"/>
                </a:cubicBezTo>
                <a:cubicBezTo>
                  <a:pt x="2920008" y="2911618"/>
                  <a:pt x="2918430" y="2933848"/>
                  <a:pt x="2916659" y="2956163"/>
                </a:cubicBezTo>
                <a:cubicBezTo>
                  <a:pt x="2914069" y="3000887"/>
                  <a:pt x="2906675" y="3045229"/>
                  <a:pt x="2900808" y="3086520"/>
                </a:cubicBezTo>
                <a:cubicBezTo>
                  <a:pt x="2895655" y="3127980"/>
                  <a:pt x="2887151" y="3165464"/>
                  <a:pt x="2881924" y="3196756"/>
                </a:cubicBezTo>
                <a:cubicBezTo>
                  <a:pt x="2879588" y="3216660"/>
                  <a:pt x="2879202" y="3178586"/>
                  <a:pt x="2877216" y="3174573"/>
                </a:cubicBezTo>
                <a:cubicBezTo>
                  <a:pt x="2871880" y="3199767"/>
                  <a:pt x="2865339" y="3219383"/>
                  <a:pt x="2858945" y="3240698"/>
                </a:cubicBezTo>
                <a:cubicBezTo>
                  <a:pt x="2851898" y="3261844"/>
                  <a:pt x="2844154" y="3284447"/>
                  <a:pt x="2837735" y="3316293"/>
                </a:cubicBezTo>
                <a:cubicBezTo>
                  <a:pt x="2838060" y="3358355"/>
                  <a:pt x="2854488" y="3289110"/>
                  <a:pt x="2864388" y="3258602"/>
                </a:cubicBezTo>
                <a:cubicBezTo>
                  <a:pt x="2873120" y="3265446"/>
                  <a:pt x="2868122" y="3280869"/>
                  <a:pt x="2859823" y="3315750"/>
                </a:cubicBezTo>
                <a:cubicBezTo>
                  <a:pt x="2846443" y="3319894"/>
                  <a:pt x="2797183" y="3502219"/>
                  <a:pt x="2761712" y="3537666"/>
                </a:cubicBezTo>
                <a:cubicBezTo>
                  <a:pt x="2753522" y="3559934"/>
                  <a:pt x="2748042" y="3576428"/>
                  <a:pt x="2744610" y="3588550"/>
                </a:cubicBezTo>
                <a:cubicBezTo>
                  <a:pt x="2741008" y="3600610"/>
                  <a:pt x="2738973" y="3608140"/>
                  <a:pt x="2738793" y="3612936"/>
                </a:cubicBezTo>
                <a:cubicBezTo>
                  <a:pt x="2738251" y="3622491"/>
                  <a:pt x="2743647" y="3620539"/>
                  <a:pt x="2748802" y="3618310"/>
                </a:cubicBezTo>
                <a:cubicBezTo>
                  <a:pt x="2759124" y="3613804"/>
                  <a:pt x="2768577" y="3608274"/>
                  <a:pt x="2727267" y="3692520"/>
                </a:cubicBezTo>
                <a:cubicBezTo>
                  <a:pt x="2727267" y="3692520"/>
                  <a:pt x="2718114" y="3703689"/>
                  <a:pt x="2708514" y="3714533"/>
                </a:cubicBezTo>
                <a:cubicBezTo>
                  <a:pt x="2698662" y="3725232"/>
                  <a:pt x="2688810" y="3735896"/>
                  <a:pt x="2688810" y="3735896"/>
                </a:cubicBezTo>
                <a:cubicBezTo>
                  <a:pt x="2670997" y="3787362"/>
                  <a:pt x="2646084" y="3844844"/>
                  <a:pt x="2616482" y="3901888"/>
                </a:cubicBezTo>
                <a:lnTo>
                  <a:pt x="2530437" y="4041806"/>
                </a:lnTo>
                <a:lnTo>
                  <a:pt x="2529941" y="4036855"/>
                </a:lnTo>
                <a:cubicBezTo>
                  <a:pt x="2525746" y="4035601"/>
                  <a:pt x="2512650" y="4048944"/>
                  <a:pt x="2505090" y="4055144"/>
                </a:cubicBezTo>
                <a:cubicBezTo>
                  <a:pt x="2490313" y="4073060"/>
                  <a:pt x="2477220" y="4091398"/>
                  <a:pt x="2465116" y="4109447"/>
                </a:cubicBezTo>
                <a:cubicBezTo>
                  <a:pt x="2453373" y="4127737"/>
                  <a:pt x="2440691" y="4144257"/>
                  <a:pt x="2429550" y="4160571"/>
                </a:cubicBezTo>
                <a:cubicBezTo>
                  <a:pt x="2406606" y="4192645"/>
                  <a:pt x="2386288" y="4221273"/>
                  <a:pt x="2361453" y="4236961"/>
                </a:cubicBezTo>
                <a:cubicBezTo>
                  <a:pt x="2347374" y="4259588"/>
                  <a:pt x="2330127" y="4285483"/>
                  <a:pt x="2310976" y="4313135"/>
                </a:cubicBezTo>
                <a:cubicBezTo>
                  <a:pt x="2290754" y="4339822"/>
                  <a:pt x="2268400" y="4368077"/>
                  <a:pt x="2245504" y="4396646"/>
                </a:cubicBezTo>
                <a:cubicBezTo>
                  <a:pt x="2198352" y="4452432"/>
                  <a:pt x="2147442" y="4508025"/>
                  <a:pt x="2103312" y="4550583"/>
                </a:cubicBezTo>
                <a:cubicBezTo>
                  <a:pt x="2084114" y="4553486"/>
                  <a:pt x="2111455" y="4524196"/>
                  <a:pt x="2146779" y="4488724"/>
                </a:cubicBezTo>
                <a:cubicBezTo>
                  <a:pt x="2180466" y="4451432"/>
                  <a:pt x="2223223" y="4408767"/>
                  <a:pt x="2235700" y="4385728"/>
                </a:cubicBezTo>
                <a:cubicBezTo>
                  <a:pt x="2235700" y="4385728"/>
                  <a:pt x="2230943" y="4390718"/>
                  <a:pt x="2223825" y="4398187"/>
                </a:cubicBezTo>
                <a:cubicBezTo>
                  <a:pt x="2216370" y="4405320"/>
                  <a:pt x="2206421" y="4414852"/>
                  <a:pt x="2196486" y="4424347"/>
                </a:cubicBezTo>
                <a:cubicBezTo>
                  <a:pt x="2176589" y="4443359"/>
                  <a:pt x="2156691" y="4462372"/>
                  <a:pt x="2156691" y="4462372"/>
                </a:cubicBezTo>
                <a:cubicBezTo>
                  <a:pt x="2205735" y="4415189"/>
                  <a:pt x="2220116" y="4391343"/>
                  <a:pt x="2239145" y="4353402"/>
                </a:cubicBezTo>
                <a:cubicBezTo>
                  <a:pt x="2205302" y="4387247"/>
                  <a:pt x="2183935" y="4410755"/>
                  <a:pt x="2164750" y="4435961"/>
                </a:cubicBezTo>
                <a:cubicBezTo>
                  <a:pt x="2155054" y="4448528"/>
                  <a:pt x="2145430" y="4460939"/>
                  <a:pt x="2134699" y="4474782"/>
                </a:cubicBezTo>
                <a:cubicBezTo>
                  <a:pt x="2123414" y="4488061"/>
                  <a:pt x="2110250" y="4502038"/>
                  <a:pt x="2093882" y="4518050"/>
                </a:cubicBezTo>
                <a:cubicBezTo>
                  <a:pt x="2095569" y="4509147"/>
                  <a:pt x="2084090" y="4514544"/>
                  <a:pt x="2052245" y="4541931"/>
                </a:cubicBezTo>
                <a:lnTo>
                  <a:pt x="2051957" y="4560317"/>
                </a:lnTo>
                <a:cubicBezTo>
                  <a:pt x="2050704" y="4560017"/>
                  <a:pt x="2046501" y="4562270"/>
                  <a:pt x="2035649" y="4569571"/>
                </a:cubicBezTo>
                <a:cubicBezTo>
                  <a:pt x="2035649" y="4569571"/>
                  <a:pt x="2004948" y="4596417"/>
                  <a:pt x="1974212" y="4623237"/>
                </a:cubicBezTo>
                <a:cubicBezTo>
                  <a:pt x="1959061" y="4636961"/>
                  <a:pt x="1943043" y="4649600"/>
                  <a:pt x="1930974" y="4659046"/>
                </a:cubicBezTo>
                <a:cubicBezTo>
                  <a:pt x="1918978" y="4668565"/>
                  <a:pt x="1910969" y="4674915"/>
                  <a:pt x="1910969" y="4674915"/>
                </a:cubicBezTo>
                <a:cubicBezTo>
                  <a:pt x="1926782" y="4667251"/>
                  <a:pt x="1936816" y="4665565"/>
                  <a:pt x="1947234" y="4662746"/>
                </a:cubicBezTo>
                <a:cubicBezTo>
                  <a:pt x="1957651" y="4659950"/>
                  <a:pt x="1968552" y="4656082"/>
                  <a:pt x="1985160" y="4642829"/>
                </a:cubicBezTo>
                <a:cubicBezTo>
                  <a:pt x="1968444" y="4645805"/>
                  <a:pt x="1995735" y="4622345"/>
                  <a:pt x="2029145" y="4596309"/>
                </a:cubicBezTo>
                <a:cubicBezTo>
                  <a:pt x="2005454" y="4626262"/>
                  <a:pt x="2066506" y="4576752"/>
                  <a:pt x="2070300" y="4582681"/>
                </a:cubicBezTo>
                <a:cubicBezTo>
                  <a:pt x="2036902" y="4609309"/>
                  <a:pt x="1999697" y="4639010"/>
                  <a:pt x="1965348" y="4666408"/>
                </a:cubicBezTo>
                <a:cubicBezTo>
                  <a:pt x="1930094" y="4692639"/>
                  <a:pt x="1898070" y="4717134"/>
                  <a:pt x="1876258" y="4734955"/>
                </a:cubicBezTo>
                <a:cubicBezTo>
                  <a:pt x="1859566" y="4734545"/>
                  <a:pt x="1853976" y="4734388"/>
                  <a:pt x="1853976" y="4734388"/>
                </a:cubicBezTo>
                <a:cubicBezTo>
                  <a:pt x="1818783" y="4754739"/>
                  <a:pt x="1784747" y="4778897"/>
                  <a:pt x="1752084" y="4799259"/>
                </a:cubicBezTo>
                <a:cubicBezTo>
                  <a:pt x="1719227" y="4819261"/>
                  <a:pt x="1689081" y="4837563"/>
                  <a:pt x="1664319" y="4849684"/>
                </a:cubicBezTo>
                <a:lnTo>
                  <a:pt x="1676122" y="4835153"/>
                </a:lnTo>
                <a:cubicBezTo>
                  <a:pt x="1632944" y="4857407"/>
                  <a:pt x="1590116" y="4879481"/>
                  <a:pt x="1548491" y="4900928"/>
                </a:cubicBezTo>
                <a:cubicBezTo>
                  <a:pt x="1505891" y="4920303"/>
                  <a:pt x="1464135" y="4938617"/>
                  <a:pt x="1422209" y="4949786"/>
                </a:cubicBezTo>
                <a:cubicBezTo>
                  <a:pt x="1403529" y="4961064"/>
                  <a:pt x="1383380" y="4972740"/>
                  <a:pt x="1362699" y="4984560"/>
                </a:cubicBezTo>
                <a:cubicBezTo>
                  <a:pt x="1342008" y="4996343"/>
                  <a:pt x="1320932" y="5008646"/>
                  <a:pt x="1299528" y="5018935"/>
                </a:cubicBezTo>
                <a:cubicBezTo>
                  <a:pt x="1278271" y="5029851"/>
                  <a:pt x="1257459" y="5040538"/>
                  <a:pt x="1237935" y="5050576"/>
                </a:cubicBezTo>
                <a:cubicBezTo>
                  <a:pt x="1228180" y="5055781"/>
                  <a:pt x="1218748" y="5060818"/>
                  <a:pt x="1209740" y="5065625"/>
                </a:cubicBezTo>
                <a:cubicBezTo>
                  <a:pt x="1200611" y="5070107"/>
                  <a:pt x="1191940" y="5074493"/>
                  <a:pt x="1183858" y="5078783"/>
                </a:cubicBezTo>
                <a:cubicBezTo>
                  <a:pt x="1175801" y="5085313"/>
                  <a:pt x="1155843" y="5091783"/>
                  <a:pt x="1129118" y="5098530"/>
                </a:cubicBezTo>
                <a:cubicBezTo>
                  <a:pt x="1115725" y="5101759"/>
                  <a:pt x="1100802" y="5105687"/>
                  <a:pt x="1084543" y="5108591"/>
                </a:cubicBezTo>
                <a:cubicBezTo>
                  <a:pt x="1068283" y="5111338"/>
                  <a:pt x="1050940" y="5114267"/>
                  <a:pt x="1033162" y="5117266"/>
                </a:cubicBezTo>
                <a:cubicBezTo>
                  <a:pt x="997620" y="5123326"/>
                  <a:pt x="960476" y="5130316"/>
                  <a:pt x="925898" y="5135786"/>
                </a:cubicBezTo>
                <a:cubicBezTo>
                  <a:pt x="891440" y="5141906"/>
                  <a:pt x="860162" y="5149859"/>
                  <a:pt x="836555" y="5159389"/>
                </a:cubicBezTo>
                <a:cubicBezTo>
                  <a:pt x="829859" y="5159305"/>
                  <a:pt x="901617" y="5135508"/>
                  <a:pt x="933402" y="5123616"/>
                </a:cubicBezTo>
                <a:cubicBezTo>
                  <a:pt x="900991" y="5128146"/>
                  <a:pt x="872856" y="5137677"/>
                  <a:pt x="849804" y="5144412"/>
                </a:cubicBezTo>
                <a:cubicBezTo>
                  <a:pt x="826751" y="5151027"/>
                  <a:pt x="808649" y="5153389"/>
                  <a:pt x="797351" y="5146414"/>
                </a:cubicBezTo>
                <a:cubicBezTo>
                  <a:pt x="815659" y="5144810"/>
                  <a:pt x="829244" y="5143389"/>
                  <a:pt x="839108" y="5142111"/>
                </a:cubicBezTo>
                <a:cubicBezTo>
                  <a:pt x="848924" y="5140389"/>
                  <a:pt x="855044" y="5138991"/>
                  <a:pt x="858487" y="5137822"/>
                </a:cubicBezTo>
                <a:cubicBezTo>
                  <a:pt x="865389" y="5135472"/>
                  <a:pt x="861607" y="5134074"/>
                  <a:pt x="855296" y="5132786"/>
                </a:cubicBezTo>
                <a:cubicBezTo>
                  <a:pt x="842673" y="5130208"/>
                  <a:pt x="820139" y="5128038"/>
                  <a:pt x="852093" y="5119870"/>
                </a:cubicBezTo>
                <a:cubicBezTo>
                  <a:pt x="818500" y="5125954"/>
                  <a:pt x="783694" y="5130086"/>
                  <a:pt x="753427" y="5135882"/>
                </a:cubicBezTo>
                <a:cubicBezTo>
                  <a:pt x="738264" y="5138605"/>
                  <a:pt x="724209" y="5141364"/>
                  <a:pt x="711875" y="5144087"/>
                </a:cubicBezTo>
                <a:cubicBezTo>
                  <a:pt x="699506" y="5146365"/>
                  <a:pt x="688836" y="5148413"/>
                  <a:pt x="680608" y="5150617"/>
                </a:cubicBezTo>
                <a:cubicBezTo>
                  <a:pt x="694424" y="5149533"/>
                  <a:pt x="704214" y="5149160"/>
                  <a:pt x="710972" y="5149245"/>
                </a:cubicBezTo>
                <a:cubicBezTo>
                  <a:pt x="717717" y="5149015"/>
                  <a:pt x="721450" y="5149449"/>
                  <a:pt x="723185" y="5150280"/>
                </a:cubicBezTo>
                <a:cubicBezTo>
                  <a:pt x="726641" y="5151968"/>
                  <a:pt x="722089" y="5155293"/>
                  <a:pt x="717524" y="5158401"/>
                </a:cubicBezTo>
                <a:cubicBezTo>
                  <a:pt x="708383" y="5164547"/>
                  <a:pt x="699326" y="5169895"/>
                  <a:pt x="754968" y="5159077"/>
                </a:cubicBezTo>
                <a:cubicBezTo>
                  <a:pt x="712501" y="5172836"/>
                  <a:pt x="660977" y="5180402"/>
                  <a:pt x="607176" y="5187368"/>
                </a:cubicBezTo>
                <a:cubicBezTo>
                  <a:pt x="580282" y="5191295"/>
                  <a:pt x="552665" y="5191585"/>
                  <a:pt x="525277" y="5192559"/>
                </a:cubicBezTo>
                <a:cubicBezTo>
                  <a:pt x="497900" y="5193090"/>
                  <a:pt x="470706" y="5193548"/>
                  <a:pt x="444509" y="5192126"/>
                </a:cubicBezTo>
                <a:cubicBezTo>
                  <a:pt x="445556" y="5184729"/>
                  <a:pt x="432670" y="5180969"/>
                  <a:pt x="393889" y="5176945"/>
                </a:cubicBezTo>
                <a:lnTo>
                  <a:pt x="362177" y="5186872"/>
                </a:lnTo>
                <a:cubicBezTo>
                  <a:pt x="313459" y="5183656"/>
                  <a:pt x="456903" y="5176571"/>
                  <a:pt x="358877" y="5170233"/>
                </a:cubicBezTo>
                <a:cubicBezTo>
                  <a:pt x="346194" y="5172125"/>
                  <a:pt x="331910" y="5173571"/>
                  <a:pt x="316565" y="5173836"/>
                </a:cubicBezTo>
                <a:cubicBezTo>
                  <a:pt x="301233" y="5173728"/>
                  <a:pt x="284829" y="5172993"/>
                  <a:pt x="267872" y="5171920"/>
                </a:cubicBezTo>
                <a:cubicBezTo>
                  <a:pt x="250913" y="5170848"/>
                  <a:pt x="233389" y="5169401"/>
                  <a:pt x="215842" y="5167860"/>
                </a:cubicBezTo>
                <a:cubicBezTo>
                  <a:pt x="207061" y="5167052"/>
                  <a:pt x="198269" y="5166245"/>
                  <a:pt x="189524" y="5165451"/>
                </a:cubicBezTo>
                <a:cubicBezTo>
                  <a:pt x="180816" y="5164245"/>
                  <a:pt x="172157" y="5163028"/>
                  <a:pt x="163594" y="5161859"/>
                </a:cubicBezTo>
                <a:cubicBezTo>
                  <a:pt x="129390" y="5157197"/>
                  <a:pt x="96930" y="5153209"/>
                  <a:pt x="69891" y="5152136"/>
                </a:cubicBezTo>
                <a:cubicBezTo>
                  <a:pt x="42961" y="5150461"/>
                  <a:pt x="21547" y="5150774"/>
                  <a:pt x="9092" y="5157340"/>
                </a:cubicBezTo>
                <a:lnTo>
                  <a:pt x="0" y="5152985"/>
                </a:lnTo>
                <a:lnTo>
                  <a:pt x="0" y="5147402"/>
                </a:lnTo>
                <a:lnTo>
                  <a:pt x="17312" y="5147558"/>
                </a:lnTo>
                <a:cubicBezTo>
                  <a:pt x="24688" y="5147903"/>
                  <a:pt x="32982" y="5148446"/>
                  <a:pt x="40961" y="5148907"/>
                </a:cubicBezTo>
                <a:cubicBezTo>
                  <a:pt x="48947" y="5149364"/>
                  <a:pt x="56618" y="5149762"/>
                  <a:pt x="62773" y="5149774"/>
                </a:cubicBezTo>
                <a:cubicBezTo>
                  <a:pt x="68963" y="5149521"/>
                  <a:pt x="73625" y="5148978"/>
                  <a:pt x="75516" y="5147943"/>
                </a:cubicBezTo>
                <a:cubicBezTo>
                  <a:pt x="79322" y="5145618"/>
                  <a:pt x="71879" y="5142473"/>
                  <a:pt x="44104" y="5133062"/>
                </a:cubicBezTo>
                <a:cubicBezTo>
                  <a:pt x="61110" y="5133327"/>
                  <a:pt x="79538" y="5134184"/>
                  <a:pt x="97966" y="5135774"/>
                </a:cubicBezTo>
                <a:cubicBezTo>
                  <a:pt x="116356" y="5137436"/>
                  <a:pt x="134760" y="5139870"/>
                  <a:pt x="151767" y="5141942"/>
                </a:cubicBezTo>
                <a:cubicBezTo>
                  <a:pt x="168796" y="5143943"/>
                  <a:pt x="184406" y="5146016"/>
                  <a:pt x="197304" y="5145931"/>
                </a:cubicBezTo>
                <a:cubicBezTo>
                  <a:pt x="210216" y="5145653"/>
                  <a:pt x="220322" y="5144124"/>
                  <a:pt x="226187" y="5140316"/>
                </a:cubicBezTo>
                <a:cubicBezTo>
                  <a:pt x="193295" y="5140412"/>
                  <a:pt x="187694" y="5135990"/>
                  <a:pt x="185116" y="5131327"/>
                </a:cubicBezTo>
                <a:cubicBezTo>
                  <a:pt x="182516" y="5126749"/>
                  <a:pt x="182865" y="5121917"/>
                  <a:pt x="162041" y="5119206"/>
                </a:cubicBezTo>
                <a:lnTo>
                  <a:pt x="88475" y="5120376"/>
                </a:lnTo>
                <a:lnTo>
                  <a:pt x="104397" y="5123062"/>
                </a:lnTo>
                <a:cubicBezTo>
                  <a:pt x="73383" y="5123832"/>
                  <a:pt x="38396" y="5119845"/>
                  <a:pt x="722" y="5114639"/>
                </a:cubicBezTo>
                <a:lnTo>
                  <a:pt x="0" y="5114531"/>
                </a:lnTo>
                <a:lnTo>
                  <a:pt x="0" y="224608"/>
                </a:lnTo>
                <a:lnTo>
                  <a:pt x="138319" y="198154"/>
                </a:lnTo>
                <a:lnTo>
                  <a:pt x="158587" y="196876"/>
                </a:lnTo>
                <a:lnTo>
                  <a:pt x="195583" y="190162"/>
                </a:lnTo>
                <a:cubicBezTo>
                  <a:pt x="215732" y="186690"/>
                  <a:pt x="235305" y="183871"/>
                  <a:pt x="251190" y="179461"/>
                </a:cubicBezTo>
                <a:cubicBezTo>
                  <a:pt x="282047" y="185775"/>
                  <a:pt x="288239" y="187053"/>
                  <a:pt x="222561" y="192317"/>
                </a:cubicBezTo>
                <a:lnTo>
                  <a:pt x="224029" y="192749"/>
                </a:lnTo>
                <a:lnTo>
                  <a:pt x="412614" y="180858"/>
                </a:lnTo>
                <a:lnTo>
                  <a:pt x="406086" y="178269"/>
                </a:lnTo>
                <a:cubicBezTo>
                  <a:pt x="400692" y="172774"/>
                  <a:pt x="417638" y="166220"/>
                  <a:pt x="460853" y="161448"/>
                </a:cubicBezTo>
                <a:cubicBezTo>
                  <a:pt x="440584" y="157052"/>
                  <a:pt x="413664" y="156991"/>
                  <a:pt x="385589" y="155715"/>
                </a:cubicBezTo>
                <a:cubicBezTo>
                  <a:pt x="357516" y="155064"/>
                  <a:pt x="328212" y="152810"/>
                  <a:pt x="300186" y="154401"/>
                </a:cubicBezTo>
                <a:cubicBezTo>
                  <a:pt x="244048" y="156340"/>
                  <a:pt x="192138" y="159244"/>
                  <a:pt x="163582" y="170966"/>
                </a:cubicBezTo>
                <a:lnTo>
                  <a:pt x="179504" y="162122"/>
                </a:lnTo>
                <a:cubicBezTo>
                  <a:pt x="151911" y="162640"/>
                  <a:pt x="123366" y="166328"/>
                  <a:pt x="95388" y="171233"/>
                </a:cubicBezTo>
                <a:cubicBezTo>
                  <a:pt x="88403" y="172558"/>
                  <a:pt x="81442" y="173858"/>
                  <a:pt x="74528" y="175150"/>
                </a:cubicBezTo>
                <a:cubicBezTo>
                  <a:pt x="67687" y="176908"/>
                  <a:pt x="60895" y="178643"/>
                  <a:pt x="54173" y="180355"/>
                </a:cubicBezTo>
                <a:cubicBezTo>
                  <a:pt x="40757" y="183933"/>
                  <a:pt x="27604" y="187439"/>
                  <a:pt x="14910" y="190835"/>
                </a:cubicBezTo>
                <a:lnTo>
                  <a:pt x="0" y="194383"/>
                </a:lnTo>
                <a:lnTo>
                  <a:pt x="0" y="94429"/>
                </a:lnTo>
                <a:lnTo>
                  <a:pt x="9260" y="96529"/>
                </a:lnTo>
                <a:cubicBezTo>
                  <a:pt x="13622" y="97053"/>
                  <a:pt x="18873" y="97222"/>
                  <a:pt x="25377" y="96842"/>
                </a:cubicBezTo>
                <a:cubicBezTo>
                  <a:pt x="35132" y="94289"/>
                  <a:pt x="57763" y="89782"/>
                  <a:pt x="76672" y="87288"/>
                </a:cubicBezTo>
                <a:cubicBezTo>
                  <a:pt x="95509" y="84310"/>
                  <a:pt x="110323" y="80771"/>
                  <a:pt x="103831" y="76119"/>
                </a:cubicBezTo>
                <a:cubicBezTo>
                  <a:pt x="103831" y="76119"/>
                  <a:pt x="127594" y="76638"/>
                  <a:pt x="151369" y="77154"/>
                </a:cubicBezTo>
                <a:cubicBezTo>
                  <a:pt x="163184" y="77443"/>
                  <a:pt x="175012" y="77710"/>
                  <a:pt x="183888" y="77913"/>
                </a:cubicBezTo>
                <a:cubicBezTo>
                  <a:pt x="192728" y="77975"/>
                  <a:pt x="198667" y="78661"/>
                  <a:pt x="198667" y="78661"/>
                </a:cubicBezTo>
                <a:lnTo>
                  <a:pt x="192535" y="62563"/>
                </a:lnTo>
                <a:cubicBezTo>
                  <a:pt x="245530" y="57515"/>
                  <a:pt x="257803" y="67528"/>
                  <a:pt x="305160" y="53864"/>
                </a:cubicBezTo>
                <a:lnTo>
                  <a:pt x="306569" y="38947"/>
                </a:lnTo>
                <a:cubicBezTo>
                  <a:pt x="306569" y="38947"/>
                  <a:pt x="273364" y="40178"/>
                  <a:pt x="240158" y="41405"/>
                </a:cubicBezTo>
                <a:cubicBezTo>
                  <a:pt x="223525" y="42032"/>
                  <a:pt x="206904" y="42682"/>
                  <a:pt x="194439" y="43165"/>
                </a:cubicBezTo>
                <a:cubicBezTo>
                  <a:pt x="188188" y="43299"/>
                  <a:pt x="183022" y="43756"/>
                  <a:pt x="179384" y="44105"/>
                </a:cubicBezTo>
                <a:cubicBezTo>
                  <a:pt x="240375" y="33320"/>
                  <a:pt x="190983" y="28683"/>
                  <a:pt x="265017" y="19647"/>
                </a:cubicBezTo>
                <a:cubicBezTo>
                  <a:pt x="183359" y="42356"/>
                  <a:pt x="324249" y="22658"/>
                  <a:pt x="332981" y="37200"/>
                </a:cubicBezTo>
                <a:lnTo>
                  <a:pt x="387132" y="27477"/>
                </a:lnTo>
                <a:lnTo>
                  <a:pt x="373293" y="31767"/>
                </a:lnTo>
                <a:cubicBezTo>
                  <a:pt x="394768" y="35020"/>
                  <a:pt x="407401" y="33333"/>
                  <a:pt x="420987" y="30910"/>
                </a:cubicBezTo>
                <a:cubicBezTo>
                  <a:pt x="434560" y="28609"/>
                  <a:pt x="449074" y="24864"/>
                  <a:pt x="474053" y="26803"/>
                </a:cubicBezTo>
                <a:cubicBezTo>
                  <a:pt x="444654" y="21356"/>
                  <a:pt x="420168" y="18632"/>
                  <a:pt x="393611" y="16586"/>
                </a:cubicBezTo>
                <a:cubicBezTo>
                  <a:pt x="367102" y="15296"/>
                  <a:pt x="338426" y="14924"/>
                  <a:pt x="301137" y="22754"/>
                </a:cubicBezTo>
                <a:cubicBezTo>
                  <a:pt x="328212" y="16273"/>
                  <a:pt x="369054" y="11971"/>
                  <a:pt x="406510" y="7284"/>
                </a:cubicBezTo>
                <a:cubicBezTo>
                  <a:pt x="425239" y="5248"/>
                  <a:pt x="443136" y="2920"/>
                  <a:pt x="458023" y="2115"/>
                </a:cubicBezTo>
                <a:cubicBezTo>
                  <a:pt x="472898" y="1416"/>
                  <a:pt x="484784" y="1043"/>
                  <a:pt x="491506" y="10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571CC050-E423-8544-8AAD-F08069D009A9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561442-C291-884F-8305-A7A02B9D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1F45785-352C-A396-9D34-9004FFE1AF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6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3AD9F5-16D2-F748-A9EA-9A121D2B6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8"/>
            <a:ext cx="7571353" cy="36933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/>
              <a:t>Optional subtitle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EC91A3-9B72-4F4B-BC8A-3FBBF2F0732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79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3"/>
            <a:ext cx="10515600" cy="1579920"/>
          </a:xfrm>
          <a:prstGeom prst="rect">
            <a:avLst/>
          </a:prstGeom>
        </p:spPr>
        <p:txBody>
          <a:bodyPr vert="horz" lIns="0" tIns="45720" rIns="90000" bIns="45720" rtlCol="0">
            <a:spAutoFit/>
          </a:bodyPr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D3A9F-31F8-3E37-713E-94B384E32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32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06" r:id="rId8"/>
    <p:sldLayoutId id="2147484032" r:id="rId9"/>
    <p:sldLayoutId id="2147484034" r:id="rId10"/>
    <p:sldLayoutId id="2147484030" r:id="rId11"/>
    <p:sldLayoutId id="2147484036" r:id="rId12"/>
    <p:sldLayoutId id="214748402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5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AA74E0FE-2E50-3944-BFA4-9484BCBB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MTS-AI#1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B7E163-F2BE-D743-9FDB-E48FC516D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24/01/2023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E1B66D3-6FDE-B042-B09E-729ED66AD5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712" y="5384247"/>
            <a:ext cx="3735547" cy="369332"/>
          </a:xfrm>
        </p:spPr>
        <p:txBody>
          <a:bodyPr/>
          <a:lstStyle/>
          <a:p>
            <a:r>
              <a:rPr lang="fr-FR" dirty="0"/>
              <a:t>MTS-AI#1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AD48C5-10B3-5A4E-A8DB-AB158AB3F30F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759DB7-F599-8A46-A5B0-8B5AE42E02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4" y="4957129"/>
            <a:ext cx="5322886" cy="369332"/>
          </a:xfrm>
        </p:spPr>
        <p:txBody>
          <a:bodyPr/>
          <a:lstStyle/>
          <a:p>
            <a:r>
              <a:rPr lang="en-US" dirty="0"/>
              <a:t>Jürgen Großmann, Dorian Knoblauch	</a:t>
            </a:r>
          </a:p>
        </p:txBody>
      </p:sp>
    </p:spTree>
    <p:extLst>
      <p:ext uri="{BB962C8B-B14F-4D97-AF65-F5344CB8AC3E}">
        <p14:creationId xmlns:p14="http://schemas.microsoft.com/office/powerpoint/2010/main" val="353953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90F37DA-EFC2-998F-E516-C751DFB9711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806703" y="1666875"/>
            <a:ext cx="7176656" cy="1456809"/>
          </a:xfrm>
        </p:spPr>
        <p:txBody>
          <a:bodyPr/>
          <a:lstStyle/>
          <a:p>
            <a:r>
              <a:rPr lang="de-DE" dirty="0"/>
              <a:t>TR MTS-103910v001</a:t>
            </a:r>
          </a:p>
          <a:p>
            <a:r>
              <a:rPr lang="de-DE" dirty="0"/>
              <a:t>New </a:t>
            </a:r>
            <a:r>
              <a:rPr lang="de-DE" dirty="0" err="1"/>
              <a:t>work</a:t>
            </a:r>
            <a:r>
              <a:rPr lang="de-DE" dirty="0"/>
              <a:t> item on CABC</a:t>
            </a:r>
          </a:p>
          <a:p>
            <a:r>
              <a:rPr lang="de-DE" dirty="0"/>
              <a:t>Working </a:t>
            </a:r>
            <a:r>
              <a:rPr lang="de-DE" dirty="0" err="1"/>
              <a:t>structure</a:t>
            </a:r>
            <a:r>
              <a:rPr lang="de-DE" dirty="0"/>
              <a:t> and </a:t>
            </a:r>
            <a:r>
              <a:rPr lang="de-DE" dirty="0" err="1"/>
              <a:t>facilities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DC21262-46BA-DA24-BE1C-D113B265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56EBA25-5686-C2EF-7772-3ADD94F534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71063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 Presentation Template - Short Version 2022.pptx" id="{0EBDDFC0-59F6-4A2B-877F-1129D5DC5233}" vid="{94DACEFC-6309-415C-80CA-51DEFD5592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2DC7029CA4D24CB447811B281946A7" ma:contentTypeVersion="17" ma:contentTypeDescription="Ein neues Dokument erstellen." ma:contentTypeScope="" ma:versionID="61e711af09dd336b64872ede432d11ca">
  <xsd:schema xmlns:xsd="http://www.w3.org/2001/XMLSchema" xmlns:xs="http://www.w3.org/2001/XMLSchema" xmlns:p="http://schemas.microsoft.com/office/2006/metadata/properties" xmlns:ns2="7702bc75-2169-468d-886c-805a755e01ef" xmlns:ns3="faf0ea02-0fa1-45cf-8d12-9c2b60aba232" targetNamespace="http://schemas.microsoft.com/office/2006/metadata/properties" ma:root="true" ma:fieldsID="5b4d7ef698ff0568421cf74605ef5da3" ns2:_="" ns3:_="">
    <xsd:import namespace="7702bc75-2169-468d-886c-805a755e01ef"/>
    <xsd:import namespace="faf0ea02-0fa1-45cf-8d12-9c2b60aba2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2bc75-2169-468d-886c-805a755e01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9" nillable="true" ma:displayName="Status Unterschrift" ma:internalName="Status_x0020_Unterschrift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6eb20c4f-c5c2-492b-9954-d638c64b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0ea02-0fa1-45cf-8d12-9c2b60aba2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6ac2717-5fca-48fe-9b6b-027a12933141}" ma:internalName="TaxCatchAll" ma:showField="CatchAllData" ma:web="faf0ea02-0fa1-45cf-8d12-9c2b60aba2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65EEF7-E3F9-44FF-8292-795E05782D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54DDDB-B654-49E3-9819-1969FF23D826}">
  <ds:schemaRefs>
    <ds:schemaRef ds:uri="7702bc75-2169-468d-886c-805a755e01ef"/>
    <ds:schemaRef ds:uri="faf0ea02-0fa1-45cf-8d12-9c2b60aba232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Short Version 2022</Template>
  <TotalTime>0</TotalTime>
  <Words>26</Words>
  <Application>Microsoft Macintosh PowerPoint</Application>
  <PresentationFormat>Breitbild</PresentationFormat>
  <Paragraphs>9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Poppins SemiBold</vt:lpstr>
      <vt:lpstr>Calibri</vt:lpstr>
      <vt:lpstr>Poppins Medium</vt:lpstr>
      <vt:lpstr>Arial</vt:lpstr>
      <vt:lpstr>Poppins</vt:lpstr>
      <vt:lpstr>Office</vt:lpstr>
      <vt:lpstr>MTS-AI#1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Rennoch, Axel</dc:creator>
  <cp:keywords/>
  <dc:description/>
  <cp:lastModifiedBy>Großmann, Jürgen</cp:lastModifiedBy>
  <cp:revision>55</cp:revision>
  <dcterms:created xsi:type="dcterms:W3CDTF">2022-05-12T07:23:10Z</dcterms:created>
  <dcterms:modified xsi:type="dcterms:W3CDTF">2023-02-06T08:12:11Z</dcterms:modified>
  <cp:category/>
</cp:coreProperties>
</file>