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839" r:id="rId5"/>
    <p:sldId id="3828" r:id="rId6"/>
    <p:sldId id="3840" r:id="rId7"/>
    <p:sldId id="3811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Medium" panose="00000600000000000000" pitchFamily="2" charset="0"/>
      <p:regular r:id="rId19"/>
      <p:italic r:id="rId20"/>
    </p:embeddedFont>
    <p:embeddedFont>
      <p:font typeface="Poppins SemiBold" panose="00000700000000000000" pitchFamily="2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39"/>
            <p14:sldId id="3828"/>
          </p14:sldIdLst>
        </p14:section>
        <p14:section name="Untitled Section" id="{D9C52B98-DA38-499D-B01F-476D9F39194B}">
          <p14:sldIdLst>
            <p14:sldId id="3840"/>
            <p14:sldId id="3811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Kounakoff" initials="NK" lastIdx="1" clrIdx="0">
    <p:extLst>
      <p:ext uri="{19B8F6BF-5375-455C-9EA6-DF929625EA0E}">
        <p15:presenceInfo xmlns:p15="http://schemas.microsoft.com/office/powerpoint/2012/main" userId="S::Nathalie.Kounakoff@etsi.org::dde9859f-d57e-4ade-b270-3ae9b08e96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8D"/>
    <a:srgbClr val="EBEBE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07" autoAdjust="0"/>
  </p:normalViewPr>
  <p:slideViewPr>
    <p:cSldViewPr snapToGrid="0" showGuides="1">
      <p:cViewPr varScale="1">
        <p:scale>
          <a:sx n="87" d="100"/>
          <a:sy n="87" d="100"/>
        </p:scale>
        <p:origin x="222" y="60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402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t Velez" userId="280f3811-a5ac-48c5-aaeb-4765cd4d1f4d" providerId="ADAL" clId="{06D0A8F1-95D1-42E1-8869-7CBC2A69F2AB}"/>
    <pc:docChg chg="modSld">
      <pc:chgData name="Laurent Velez" userId="280f3811-a5ac-48c5-aaeb-4765cd4d1f4d" providerId="ADAL" clId="{06D0A8F1-95D1-42E1-8869-7CBC2A69F2AB}" dt="2023-09-26T08:25:22.962" v="14" actId="20577"/>
      <pc:docMkLst>
        <pc:docMk/>
      </pc:docMkLst>
      <pc:sldChg chg="modSp mod">
        <pc:chgData name="Laurent Velez" userId="280f3811-a5ac-48c5-aaeb-4765cd4d1f4d" providerId="ADAL" clId="{06D0A8F1-95D1-42E1-8869-7CBC2A69F2AB}" dt="2023-09-26T08:25:22.962" v="14" actId="20577"/>
        <pc:sldMkLst>
          <pc:docMk/>
          <pc:sldMk cId="273726190" sldId="3840"/>
        </pc:sldMkLst>
        <pc:spChg chg="mod">
          <ac:chgData name="Laurent Velez" userId="280f3811-a5ac-48c5-aaeb-4765cd4d1f4d" providerId="ADAL" clId="{06D0A8F1-95D1-42E1-8869-7CBC2A69F2AB}" dt="2023-09-26T08:25:22.962" v="14" actId="20577"/>
          <ac:spMkLst>
            <pc:docMk/>
            <pc:sldMk cId="273726190" sldId="3840"/>
            <ac:spMk id="5" creationId="{A78DD478-A8CE-C1F4-5DC9-C4EE586BF4E7}"/>
          </ac:spMkLst>
        </pc:spChg>
      </pc:sldChg>
    </pc:docChg>
  </pc:docChgLst>
  <pc:docChgLst>
    <pc:chgData name="Nathalie Kounakoff" userId="dde9859f-d57e-4ade-b270-3ae9b08e96bc" providerId="ADAL" clId="{5135214A-3ED0-4B10-AA0E-5345476816AC}"/>
    <pc:docChg chg="undo custSel addSld modSld addSection modSection">
      <pc:chgData name="Nathalie Kounakoff" userId="dde9859f-d57e-4ade-b270-3ae9b08e96bc" providerId="ADAL" clId="{5135214A-3ED0-4B10-AA0E-5345476816AC}" dt="2023-09-25T06:18:22.927" v="254" actId="11230"/>
      <pc:docMkLst>
        <pc:docMk/>
      </pc:docMkLst>
      <pc:sldChg chg="modSp mod">
        <pc:chgData name="Nathalie Kounakoff" userId="dde9859f-d57e-4ade-b270-3ae9b08e96bc" providerId="ADAL" clId="{5135214A-3ED0-4B10-AA0E-5345476816AC}" dt="2023-09-21T12:19:41.978" v="14" actId="20577"/>
        <pc:sldMkLst>
          <pc:docMk/>
          <pc:sldMk cId="2064396946" sldId="3828"/>
        </pc:sldMkLst>
        <pc:spChg chg="mod">
          <ac:chgData name="Nathalie Kounakoff" userId="dde9859f-d57e-4ade-b270-3ae9b08e96bc" providerId="ADAL" clId="{5135214A-3ED0-4B10-AA0E-5345476816AC}" dt="2023-09-21T12:19:41.978" v="14" actId="20577"/>
          <ac:spMkLst>
            <pc:docMk/>
            <pc:sldMk cId="2064396946" sldId="3828"/>
            <ac:spMk id="5" creationId="{D7F09110-32B4-2840-9133-87945A18CE4E}"/>
          </ac:spMkLst>
        </pc:spChg>
      </pc:sldChg>
      <pc:sldChg chg="addSp delSp modSp new mod">
        <pc:chgData name="Nathalie Kounakoff" userId="dde9859f-d57e-4ade-b270-3ae9b08e96bc" providerId="ADAL" clId="{5135214A-3ED0-4B10-AA0E-5345476816AC}" dt="2023-09-25T06:18:21.784" v="253" actId="20577"/>
        <pc:sldMkLst>
          <pc:docMk/>
          <pc:sldMk cId="273726190" sldId="3840"/>
        </pc:sldMkLst>
        <pc:spChg chg="del">
          <ac:chgData name="Nathalie Kounakoff" userId="dde9859f-d57e-4ade-b270-3ae9b08e96bc" providerId="ADAL" clId="{5135214A-3ED0-4B10-AA0E-5345476816AC}" dt="2023-09-25T06:06:32.632" v="16" actId="478"/>
          <ac:spMkLst>
            <pc:docMk/>
            <pc:sldMk cId="273726190" sldId="3840"/>
            <ac:spMk id="2" creationId="{ABEBF9CF-C227-061A-101D-44927FEF4768}"/>
          </ac:spMkLst>
        </pc:spChg>
        <pc:spChg chg="del mod">
          <ac:chgData name="Nathalie Kounakoff" userId="dde9859f-d57e-4ade-b270-3ae9b08e96bc" providerId="ADAL" clId="{5135214A-3ED0-4B10-AA0E-5345476816AC}" dt="2023-09-25T06:06:35.842" v="18" actId="478"/>
          <ac:spMkLst>
            <pc:docMk/>
            <pc:sldMk cId="273726190" sldId="3840"/>
            <ac:spMk id="3" creationId="{C23D84F1-0697-4845-D1AE-1DBDCDD0DB6A}"/>
          </ac:spMkLst>
        </pc:spChg>
        <pc:spChg chg="mod">
          <ac:chgData name="Nathalie Kounakoff" userId="dde9859f-d57e-4ade-b270-3ae9b08e96bc" providerId="ADAL" clId="{5135214A-3ED0-4B10-AA0E-5345476816AC}" dt="2023-09-25T06:06:53.964" v="29" actId="14100"/>
          <ac:spMkLst>
            <pc:docMk/>
            <pc:sldMk cId="273726190" sldId="3840"/>
            <ac:spMk id="4" creationId="{A99C06FB-4381-40BE-3CE3-CF55F346B769}"/>
          </ac:spMkLst>
        </pc:spChg>
        <pc:spChg chg="add mod">
          <ac:chgData name="Nathalie Kounakoff" userId="dde9859f-d57e-4ade-b270-3ae9b08e96bc" providerId="ADAL" clId="{5135214A-3ED0-4B10-AA0E-5345476816AC}" dt="2023-09-25T06:18:21.784" v="253" actId="20577"/>
          <ac:spMkLst>
            <pc:docMk/>
            <pc:sldMk cId="273726190" sldId="3840"/>
            <ac:spMk id="5" creationId="{A78DD478-A8CE-C1F4-5DC9-C4EE586BF4E7}"/>
          </ac:spMkLst>
        </pc:spChg>
        <pc:graphicFrameChg chg="add mod modGraphic">
          <ac:chgData name="Nathalie Kounakoff" userId="dde9859f-d57e-4ade-b270-3ae9b08e96bc" providerId="ADAL" clId="{5135214A-3ED0-4B10-AA0E-5345476816AC}" dt="2023-09-25T06:14:39.359" v="124" actId="1076"/>
          <ac:graphicFrameMkLst>
            <pc:docMk/>
            <pc:sldMk cId="273726190" sldId="3840"/>
            <ac:graphicFrameMk id="6" creationId="{A18689BF-ECC8-C8DD-C919-F893E2E3BD0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26/09/2023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264670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C09A03B-13F3-44C4-9A70-01FDA008A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80" y="722463"/>
            <a:ext cx="2831592" cy="63703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D7A63-4D2D-417E-AF07-3D0F8CEF3D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713" y="4767262"/>
            <a:ext cx="1865312" cy="1367207"/>
          </a:xfrm>
          <a:ln>
            <a:noFill/>
            <a:prstDash val="sysDot"/>
          </a:ln>
        </p:spPr>
        <p:txBody>
          <a:bodyPr/>
          <a:lstStyle>
            <a:lvl1pPr algn="ctr">
              <a:defRPr sz="1100" b="0"/>
            </a:lvl1pPr>
          </a:lstStyle>
          <a:p>
            <a:r>
              <a:rPr lang="fr-FR" dirty="0"/>
              <a:t>Speaker’s company logo</a:t>
            </a:r>
            <a:endParaRPr lang="en-GB" dirty="0"/>
          </a:p>
        </p:txBody>
      </p:sp>
      <p:pic>
        <p:nvPicPr>
          <p:cNvPr id="4" name="Picture 3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5AB0980A-31EC-8082-0DBE-DC9F73F96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414297"/>
            <a:ext cx="3419481" cy="14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3451" y="1800000"/>
            <a:ext cx="10237016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3451" y="3921978"/>
            <a:ext cx="10237016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51" y="405511"/>
            <a:ext cx="8227860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035C36-9736-47FC-A106-DFF1CBE9C212}"/>
              </a:ext>
            </a:extLst>
          </p:cNvPr>
          <p:cNvGrpSpPr/>
          <p:nvPr userDrawn="1"/>
        </p:nvGrpSpPr>
        <p:grpSpPr>
          <a:xfrm>
            <a:off x="18288" y="324272"/>
            <a:ext cx="12192000" cy="686823"/>
            <a:chOff x="3175" y="337114"/>
            <a:chExt cx="12192000" cy="686823"/>
          </a:xfrm>
        </p:grpSpPr>
        <p:pic>
          <p:nvPicPr>
            <p:cNvPr id="17" name="Picture 16" descr="A picture containing text, light&#10;&#10;Description automatically generated">
              <a:extLst>
                <a:ext uri="{FF2B5EF4-FFF2-40B4-BE49-F238E27FC236}">
                  <a16:creationId xmlns:a16="http://schemas.microsoft.com/office/drawing/2014/main" id="{9D66ACB5-19B0-4371-A201-B6B8C632E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713" y="337114"/>
              <a:ext cx="1444641" cy="557415"/>
            </a:xfrm>
            <a:prstGeom prst="rect">
              <a:avLst/>
            </a:prstGeom>
          </p:spPr>
        </p:pic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D46B9B7-CEA0-40FE-AE38-FBE056AA0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5" y="642937"/>
              <a:ext cx="12192000" cy="381000"/>
            </a:xfrm>
            <a:custGeom>
              <a:avLst/>
              <a:gdLst>
                <a:gd name="T0" fmla="*/ 3585 w 3840"/>
                <a:gd name="T1" fmla="*/ 0 h 117"/>
                <a:gd name="T2" fmla="*/ 3763 w 3840"/>
                <a:gd name="T3" fmla="*/ 0 h 117"/>
                <a:gd name="T4" fmla="*/ 3840 w 3840"/>
                <a:gd name="T5" fmla="*/ 0 h 117"/>
                <a:gd name="T6" fmla="*/ 3840 w 3840"/>
                <a:gd name="T7" fmla="*/ 28 h 117"/>
                <a:gd name="T8" fmla="*/ 3836 w 3840"/>
                <a:gd name="T9" fmla="*/ 28 h 117"/>
                <a:gd name="T10" fmla="*/ 3608 w 3840"/>
                <a:gd name="T11" fmla="*/ 28 h 117"/>
                <a:gd name="T12" fmla="*/ 3566 w 3840"/>
                <a:gd name="T13" fmla="*/ 48 h 117"/>
                <a:gd name="T14" fmla="*/ 3530 w 3840"/>
                <a:gd name="T15" fmla="*/ 96 h 117"/>
                <a:gd name="T16" fmla="*/ 3488 w 3840"/>
                <a:gd name="T17" fmla="*/ 117 h 117"/>
                <a:gd name="T18" fmla="*/ 0 w 3840"/>
                <a:gd name="T19" fmla="*/ 117 h 117"/>
                <a:gd name="T20" fmla="*/ 0 w 3840"/>
                <a:gd name="T21" fmla="*/ 109 h 117"/>
                <a:gd name="T22" fmla="*/ 3450 w 3840"/>
                <a:gd name="T23" fmla="*/ 109 h 117"/>
                <a:gd name="T24" fmla="*/ 3492 w 3840"/>
                <a:gd name="T25" fmla="*/ 87 h 117"/>
                <a:gd name="T26" fmla="*/ 3543 w 3840"/>
                <a:gd name="T27" fmla="*/ 21 h 117"/>
                <a:gd name="T28" fmla="*/ 3585 w 3840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0" h="117">
                  <a:moveTo>
                    <a:pt x="3585" y="0"/>
                  </a:moveTo>
                  <a:cubicBezTo>
                    <a:pt x="3585" y="0"/>
                    <a:pt x="3616" y="0"/>
                    <a:pt x="3763" y="0"/>
                  </a:cubicBezTo>
                  <a:cubicBezTo>
                    <a:pt x="3840" y="0"/>
                    <a:pt x="3840" y="0"/>
                    <a:pt x="3840" y="0"/>
                  </a:cubicBezTo>
                  <a:cubicBezTo>
                    <a:pt x="3840" y="28"/>
                    <a:pt x="3840" y="28"/>
                    <a:pt x="3840" y="28"/>
                  </a:cubicBezTo>
                  <a:cubicBezTo>
                    <a:pt x="3836" y="28"/>
                    <a:pt x="3836" y="28"/>
                    <a:pt x="3836" y="28"/>
                  </a:cubicBezTo>
                  <a:cubicBezTo>
                    <a:pt x="3764" y="28"/>
                    <a:pt x="3688" y="28"/>
                    <a:pt x="3608" y="28"/>
                  </a:cubicBezTo>
                  <a:cubicBezTo>
                    <a:pt x="3591" y="28"/>
                    <a:pt x="3576" y="35"/>
                    <a:pt x="3566" y="48"/>
                  </a:cubicBezTo>
                  <a:cubicBezTo>
                    <a:pt x="3566" y="48"/>
                    <a:pt x="3566" y="48"/>
                    <a:pt x="3530" y="96"/>
                  </a:cubicBezTo>
                  <a:cubicBezTo>
                    <a:pt x="3520" y="109"/>
                    <a:pt x="3504" y="117"/>
                    <a:pt x="3488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450" y="109"/>
                    <a:pt x="3450" y="109"/>
                    <a:pt x="3450" y="109"/>
                  </a:cubicBezTo>
                  <a:cubicBezTo>
                    <a:pt x="3467" y="109"/>
                    <a:pt x="3482" y="101"/>
                    <a:pt x="3492" y="87"/>
                  </a:cubicBezTo>
                  <a:cubicBezTo>
                    <a:pt x="3492" y="87"/>
                    <a:pt x="3492" y="87"/>
                    <a:pt x="3543" y="21"/>
                  </a:cubicBezTo>
                  <a:cubicBezTo>
                    <a:pt x="3552" y="8"/>
                    <a:pt x="3568" y="0"/>
                    <a:pt x="3585" y="0"/>
                  </a:cubicBezTo>
                  <a:close/>
                </a:path>
              </a:pathLst>
            </a:custGeom>
            <a:solidFill>
              <a:srgbClr val="263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8C69964-DBB2-4577-B57F-BF8320A377DC}"/>
              </a:ext>
            </a:extLst>
          </p:cNvPr>
          <p:cNvSpPr/>
          <p:nvPr userDrawn="1"/>
        </p:nvSpPr>
        <p:spPr>
          <a:xfrm rot="18410457">
            <a:off x="10865329" y="206864"/>
            <a:ext cx="397455" cy="544163"/>
          </a:xfrm>
          <a:prstGeom prst="triangl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609827-CE86-4643-8331-AD83D784E069}"/>
              </a:ext>
            </a:extLst>
          </p:cNvPr>
          <p:cNvGrpSpPr/>
          <p:nvPr userDrawn="1"/>
        </p:nvGrpSpPr>
        <p:grpSpPr>
          <a:xfrm>
            <a:off x="0" y="6417137"/>
            <a:ext cx="12199611" cy="558201"/>
            <a:chOff x="-3806" y="6433150"/>
            <a:chExt cx="12199611" cy="558201"/>
          </a:xfrm>
        </p:grpSpPr>
        <p:pic>
          <p:nvPicPr>
            <p:cNvPr id="19" name="Espace réservé pour une image  5">
              <a:extLst>
                <a:ext uri="{FF2B5EF4-FFF2-40B4-BE49-F238E27FC236}">
                  <a16:creationId xmlns:a16="http://schemas.microsoft.com/office/drawing/2014/main" id="{4CB4BB42-4547-475B-B426-983C532B49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806" y="6451437"/>
              <a:ext cx="12199611" cy="450399"/>
            </a:xfrm>
            <a:prstGeom prst="rect">
              <a:avLst/>
            </a:prstGeom>
          </p:spPr>
        </p:pic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00A3B7D-184C-49D6-9F13-94560667DF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3451" y="6466755"/>
              <a:ext cx="1313490" cy="396981"/>
            </a:xfrm>
            <a:custGeom>
              <a:avLst/>
              <a:gdLst>
                <a:gd name="T0" fmla="*/ 334 w 639"/>
                <a:gd name="T1" fmla="*/ 0 h 192"/>
                <a:gd name="T2" fmla="*/ 55 w 639"/>
                <a:gd name="T3" fmla="*/ 77 h 192"/>
                <a:gd name="T4" fmla="*/ 26 w 639"/>
                <a:gd name="T5" fmla="*/ 67 h 192"/>
                <a:gd name="T6" fmla="*/ 55 w 639"/>
                <a:gd name="T7" fmla="*/ 53 h 192"/>
                <a:gd name="T8" fmla="*/ 32 w 639"/>
                <a:gd name="T9" fmla="*/ 44 h 192"/>
                <a:gd name="T10" fmla="*/ 66 w 639"/>
                <a:gd name="T11" fmla="*/ 29 h 192"/>
                <a:gd name="T12" fmla="*/ 0 w 639"/>
                <a:gd name="T13" fmla="*/ 91 h 192"/>
                <a:gd name="T14" fmla="*/ 55 w 639"/>
                <a:gd name="T15" fmla="*/ 77 h 192"/>
                <a:gd name="T16" fmla="*/ 356 w 639"/>
                <a:gd name="T17" fmla="*/ 0 h 192"/>
                <a:gd name="T18" fmla="*/ 355 w 639"/>
                <a:gd name="T19" fmla="*/ 191 h 192"/>
                <a:gd name="T20" fmla="*/ 222 w 639"/>
                <a:gd name="T21" fmla="*/ 94 h 192"/>
                <a:gd name="T22" fmla="*/ 206 w 639"/>
                <a:gd name="T23" fmla="*/ 94 h 192"/>
                <a:gd name="T24" fmla="*/ 222 w 639"/>
                <a:gd name="T25" fmla="*/ 94 h 192"/>
                <a:gd name="T26" fmla="*/ 71 w 639"/>
                <a:gd name="T27" fmla="*/ 92 h 192"/>
                <a:gd name="T28" fmla="*/ 103 w 639"/>
                <a:gd name="T29" fmla="*/ 45 h 192"/>
                <a:gd name="T30" fmla="*/ 125 w 639"/>
                <a:gd name="T31" fmla="*/ 29 h 192"/>
                <a:gd name="T32" fmla="*/ 65 w 639"/>
                <a:gd name="T33" fmla="*/ 45 h 192"/>
                <a:gd name="T34" fmla="*/ 191 w 639"/>
                <a:gd name="T35" fmla="*/ 92 h 192"/>
                <a:gd name="T36" fmla="*/ 187 w 639"/>
                <a:gd name="T37" fmla="*/ 29 h 192"/>
                <a:gd name="T38" fmla="*/ 191 w 639"/>
                <a:gd name="T39" fmla="*/ 92 h 192"/>
                <a:gd name="T40" fmla="*/ 142 w 639"/>
                <a:gd name="T41" fmla="*/ 79 h 192"/>
                <a:gd name="T42" fmla="*/ 134 w 639"/>
                <a:gd name="T43" fmla="*/ 72 h 192"/>
                <a:gd name="T44" fmla="*/ 137 w 639"/>
                <a:gd name="T45" fmla="*/ 93 h 192"/>
                <a:gd name="T46" fmla="*/ 143 w 639"/>
                <a:gd name="T47" fmla="*/ 45 h 192"/>
                <a:gd name="T48" fmla="*/ 155 w 639"/>
                <a:gd name="T49" fmla="*/ 43 h 192"/>
                <a:gd name="T50" fmla="*/ 176 w 639"/>
                <a:gd name="T51" fmla="*/ 47 h 192"/>
                <a:gd name="T52" fmla="*/ 123 w 639"/>
                <a:gd name="T53" fmla="*/ 47 h 192"/>
                <a:gd name="T54" fmla="*/ 201 w 639"/>
                <a:gd name="T55" fmla="*/ 99 h 192"/>
                <a:gd name="T56" fmla="*/ 2 w 639"/>
                <a:gd name="T57" fmla="*/ 101 h 192"/>
                <a:gd name="T58" fmla="*/ 311 w 639"/>
                <a:gd name="T59" fmla="*/ 191 h 192"/>
                <a:gd name="T60" fmla="*/ 272 w 639"/>
                <a:gd name="T61" fmla="*/ 94 h 192"/>
                <a:gd name="T62" fmla="*/ 258 w 639"/>
                <a:gd name="T63" fmla="*/ 95 h 192"/>
                <a:gd name="T64" fmla="*/ 272 w 639"/>
                <a:gd name="T65" fmla="*/ 94 h 192"/>
                <a:gd name="T66" fmla="*/ 620 w 639"/>
                <a:gd name="T67" fmla="*/ 92 h 192"/>
                <a:gd name="T68" fmla="*/ 509 w 639"/>
                <a:gd name="T69" fmla="*/ 0 h 192"/>
                <a:gd name="T70" fmla="*/ 487 w 639"/>
                <a:gd name="T71" fmla="*/ 191 h 192"/>
                <a:gd name="T72" fmla="*/ 487 w 639"/>
                <a:gd name="T73" fmla="*/ 0 h 192"/>
                <a:gd name="T74" fmla="*/ 488 w 639"/>
                <a:gd name="T75" fmla="*/ 191 h 192"/>
                <a:gd name="T76" fmla="*/ 487 w 639"/>
                <a:gd name="T77" fmla="*/ 0 h 192"/>
                <a:gd name="T78" fmla="*/ 541 w 639"/>
                <a:gd name="T79" fmla="*/ 88 h 192"/>
                <a:gd name="T80" fmla="*/ 404 w 639"/>
                <a:gd name="T81" fmla="*/ 0 h 192"/>
                <a:gd name="T82" fmla="*/ 525 w 639"/>
                <a:gd name="T83" fmla="*/ 100 h 192"/>
                <a:gd name="T84" fmla="*/ 587 w 639"/>
                <a:gd name="T85" fmla="*/ 97 h 192"/>
                <a:gd name="T86" fmla="*/ 572 w 639"/>
                <a:gd name="T87" fmla="*/ 97 h 192"/>
                <a:gd name="T88" fmla="*/ 587 w 639"/>
                <a:gd name="T89" fmla="*/ 97 h 192"/>
                <a:gd name="T90" fmla="*/ 437 w 639"/>
                <a:gd name="T91" fmla="*/ 0 h 192"/>
                <a:gd name="T92" fmla="*/ 440 w 639"/>
                <a:gd name="T93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9" h="192">
                  <a:moveTo>
                    <a:pt x="333" y="0"/>
                  </a:moveTo>
                  <a:cubicBezTo>
                    <a:pt x="333" y="0"/>
                    <a:pt x="334" y="0"/>
                    <a:pt x="334" y="0"/>
                  </a:cubicBezTo>
                  <a:cubicBezTo>
                    <a:pt x="334" y="0"/>
                    <a:pt x="333" y="0"/>
                    <a:pt x="333" y="0"/>
                  </a:cubicBezTo>
                  <a:close/>
                  <a:moveTo>
                    <a:pt x="55" y="77"/>
                  </a:moveTo>
                  <a:cubicBezTo>
                    <a:pt x="24" y="77"/>
                    <a:pt x="24" y="77"/>
                    <a:pt x="24" y="7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1" y="92"/>
                    <a:pt x="51" y="92"/>
                    <a:pt x="51" y="92"/>
                  </a:cubicBezTo>
                  <a:lnTo>
                    <a:pt x="55" y="77"/>
                  </a:lnTo>
                  <a:close/>
                  <a:moveTo>
                    <a:pt x="249" y="94"/>
                  </a:moveTo>
                  <a:cubicBezTo>
                    <a:pt x="248" y="24"/>
                    <a:pt x="347" y="0"/>
                    <a:pt x="356" y="0"/>
                  </a:cubicBezTo>
                  <a:cubicBezTo>
                    <a:pt x="349" y="0"/>
                    <a:pt x="231" y="19"/>
                    <a:pt x="232" y="95"/>
                  </a:cubicBezTo>
                  <a:cubicBezTo>
                    <a:pt x="233" y="170"/>
                    <a:pt x="347" y="191"/>
                    <a:pt x="355" y="191"/>
                  </a:cubicBezTo>
                  <a:cubicBezTo>
                    <a:pt x="348" y="191"/>
                    <a:pt x="250" y="167"/>
                    <a:pt x="249" y="94"/>
                  </a:cubicBezTo>
                  <a:close/>
                  <a:moveTo>
                    <a:pt x="222" y="94"/>
                  </a:moveTo>
                  <a:cubicBezTo>
                    <a:pt x="220" y="28"/>
                    <a:pt x="323" y="2"/>
                    <a:pt x="333" y="0"/>
                  </a:cubicBezTo>
                  <a:cubicBezTo>
                    <a:pt x="323" y="1"/>
                    <a:pt x="205" y="18"/>
                    <a:pt x="206" y="94"/>
                  </a:cubicBezTo>
                  <a:cubicBezTo>
                    <a:pt x="208" y="173"/>
                    <a:pt x="327" y="191"/>
                    <a:pt x="334" y="191"/>
                  </a:cubicBezTo>
                  <a:cubicBezTo>
                    <a:pt x="330" y="191"/>
                    <a:pt x="225" y="166"/>
                    <a:pt x="222" y="94"/>
                  </a:cubicBezTo>
                  <a:close/>
                  <a:moveTo>
                    <a:pt x="83" y="45"/>
                  </a:moveTo>
                  <a:cubicBezTo>
                    <a:pt x="71" y="92"/>
                    <a:pt x="71" y="92"/>
                    <a:pt x="7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5" y="45"/>
                    <a:pt x="65" y="45"/>
                    <a:pt x="65" y="45"/>
                  </a:cubicBezTo>
                  <a:lnTo>
                    <a:pt x="83" y="45"/>
                  </a:lnTo>
                  <a:close/>
                  <a:moveTo>
                    <a:pt x="191" y="92"/>
                  </a:moveTo>
                  <a:cubicBezTo>
                    <a:pt x="207" y="29"/>
                    <a:pt x="207" y="29"/>
                    <a:pt x="20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71" y="92"/>
                    <a:pt x="171" y="92"/>
                    <a:pt x="171" y="92"/>
                  </a:cubicBezTo>
                  <a:lnTo>
                    <a:pt x="191" y="92"/>
                  </a:lnTo>
                  <a:close/>
                  <a:moveTo>
                    <a:pt x="151" y="74"/>
                  </a:moveTo>
                  <a:cubicBezTo>
                    <a:pt x="150" y="77"/>
                    <a:pt x="147" y="79"/>
                    <a:pt x="142" y="79"/>
                  </a:cubicBezTo>
                  <a:cubicBezTo>
                    <a:pt x="140" y="79"/>
                    <a:pt x="138" y="78"/>
                    <a:pt x="136" y="77"/>
                  </a:cubicBezTo>
                  <a:cubicBezTo>
                    <a:pt x="135" y="76"/>
                    <a:pt x="134" y="75"/>
                    <a:pt x="134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84"/>
                    <a:pt x="121" y="93"/>
                    <a:pt x="137" y="93"/>
                  </a:cubicBezTo>
                  <a:cubicBezTo>
                    <a:pt x="154" y="93"/>
                    <a:pt x="167" y="86"/>
                    <a:pt x="171" y="72"/>
                  </a:cubicBezTo>
                  <a:cubicBezTo>
                    <a:pt x="177" y="49"/>
                    <a:pt x="140" y="55"/>
                    <a:pt x="143" y="45"/>
                  </a:cubicBezTo>
                  <a:cubicBezTo>
                    <a:pt x="143" y="43"/>
                    <a:pt x="146" y="42"/>
                    <a:pt x="150" y="42"/>
                  </a:cubicBezTo>
                  <a:cubicBezTo>
                    <a:pt x="152" y="42"/>
                    <a:pt x="154" y="42"/>
                    <a:pt x="155" y="43"/>
                  </a:cubicBezTo>
                  <a:cubicBezTo>
                    <a:pt x="156" y="44"/>
                    <a:pt x="157" y="45"/>
                    <a:pt x="15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7" y="36"/>
                    <a:pt x="172" y="28"/>
                    <a:pt x="155" y="28"/>
                  </a:cubicBezTo>
                  <a:cubicBezTo>
                    <a:pt x="139" y="27"/>
                    <a:pt x="126" y="34"/>
                    <a:pt x="123" y="47"/>
                  </a:cubicBezTo>
                  <a:cubicBezTo>
                    <a:pt x="117" y="71"/>
                    <a:pt x="154" y="65"/>
                    <a:pt x="151" y="74"/>
                  </a:cubicBezTo>
                  <a:close/>
                  <a:moveTo>
                    <a:pt x="201" y="99"/>
                  </a:moveTo>
                  <a:cubicBezTo>
                    <a:pt x="2" y="99"/>
                    <a:pt x="2" y="99"/>
                    <a:pt x="2" y="99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92" y="173"/>
                    <a:pt x="306" y="191"/>
                    <a:pt x="311" y="191"/>
                  </a:cubicBezTo>
                  <a:cubicBezTo>
                    <a:pt x="311" y="191"/>
                    <a:pt x="201" y="167"/>
                    <a:pt x="201" y="99"/>
                  </a:cubicBezTo>
                  <a:close/>
                  <a:moveTo>
                    <a:pt x="272" y="94"/>
                  </a:moveTo>
                  <a:cubicBezTo>
                    <a:pt x="272" y="32"/>
                    <a:pt x="357" y="3"/>
                    <a:pt x="383" y="0"/>
                  </a:cubicBezTo>
                  <a:cubicBezTo>
                    <a:pt x="359" y="2"/>
                    <a:pt x="258" y="26"/>
                    <a:pt x="258" y="95"/>
                  </a:cubicBezTo>
                  <a:cubicBezTo>
                    <a:pt x="257" y="165"/>
                    <a:pt x="366" y="191"/>
                    <a:pt x="386" y="191"/>
                  </a:cubicBezTo>
                  <a:cubicBezTo>
                    <a:pt x="386" y="191"/>
                    <a:pt x="271" y="177"/>
                    <a:pt x="272" y="94"/>
                  </a:cubicBezTo>
                  <a:close/>
                  <a:moveTo>
                    <a:pt x="509" y="0"/>
                  </a:moveTo>
                  <a:cubicBezTo>
                    <a:pt x="509" y="0"/>
                    <a:pt x="620" y="24"/>
                    <a:pt x="620" y="92"/>
                  </a:cubicBezTo>
                  <a:cubicBezTo>
                    <a:pt x="639" y="92"/>
                    <a:pt x="639" y="92"/>
                    <a:pt x="639" y="92"/>
                  </a:cubicBezTo>
                  <a:cubicBezTo>
                    <a:pt x="629" y="21"/>
                    <a:pt x="513" y="0"/>
                    <a:pt x="509" y="0"/>
                  </a:cubicBezTo>
                  <a:close/>
                  <a:moveTo>
                    <a:pt x="488" y="191"/>
                  </a:moveTo>
                  <a:cubicBezTo>
                    <a:pt x="488" y="191"/>
                    <a:pt x="488" y="191"/>
                    <a:pt x="487" y="191"/>
                  </a:cubicBezTo>
                  <a:cubicBezTo>
                    <a:pt x="487" y="191"/>
                    <a:pt x="488" y="191"/>
                    <a:pt x="488" y="191"/>
                  </a:cubicBezTo>
                  <a:close/>
                  <a:moveTo>
                    <a:pt x="487" y="0"/>
                  </a:moveTo>
                  <a:cubicBezTo>
                    <a:pt x="491" y="0"/>
                    <a:pt x="594" y="25"/>
                    <a:pt x="596" y="97"/>
                  </a:cubicBezTo>
                  <a:cubicBezTo>
                    <a:pt x="598" y="163"/>
                    <a:pt x="499" y="190"/>
                    <a:pt x="488" y="191"/>
                  </a:cubicBezTo>
                  <a:cubicBezTo>
                    <a:pt x="498" y="190"/>
                    <a:pt x="614" y="173"/>
                    <a:pt x="612" y="97"/>
                  </a:cubicBezTo>
                  <a:cubicBezTo>
                    <a:pt x="611" y="18"/>
                    <a:pt x="494" y="0"/>
                    <a:pt x="487" y="0"/>
                  </a:cubicBezTo>
                  <a:close/>
                  <a:moveTo>
                    <a:pt x="419" y="192"/>
                  </a:moveTo>
                  <a:cubicBezTo>
                    <a:pt x="430" y="192"/>
                    <a:pt x="541" y="172"/>
                    <a:pt x="541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22"/>
                    <a:pt x="401" y="0"/>
                    <a:pt x="404" y="0"/>
                  </a:cubicBezTo>
                  <a:cubicBezTo>
                    <a:pt x="393" y="0"/>
                    <a:pt x="280" y="18"/>
                    <a:pt x="280" y="100"/>
                  </a:cubicBezTo>
                  <a:cubicBezTo>
                    <a:pt x="525" y="100"/>
                    <a:pt x="525" y="100"/>
                    <a:pt x="525" y="100"/>
                  </a:cubicBezTo>
                  <a:cubicBezTo>
                    <a:pt x="525" y="167"/>
                    <a:pt x="422" y="192"/>
                    <a:pt x="419" y="192"/>
                  </a:cubicBezTo>
                  <a:close/>
                  <a:moveTo>
                    <a:pt x="587" y="97"/>
                  </a:moveTo>
                  <a:cubicBezTo>
                    <a:pt x="586" y="21"/>
                    <a:pt x="474" y="0"/>
                    <a:pt x="466" y="0"/>
                  </a:cubicBezTo>
                  <a:cubicBezTo>
                    <a:pt x="474" y="0"/>
                    <a:pt x="571" y="25"/>
                    <a:pt x="572" y="97"/>
                  </a:cubicBezTo>
                  <a:cubicBezTo>
                    <a:pt x="573" y="167"/>
                    <a:pt x="475" y="191"/>
                    <a:pt x="466" y="191"/>
                  </a:cubicBezTo>
                  <a:cubicBezTo>
                    <a:pt x="473" y="191"/>
                    <a:pt x="587" y="173"/>
                    <a:pt x="587" y="97"/>
                  </a:cubicBezTo>
                  <a:close/>
                  <a:moveTo>
                    <a:pt x="564" y="97"/>
                  </a:moveTo>
                  <a:cubicBezTo>
                    <a:pt x="565" y="26"/>
                    <a:pt x="458" y="0"/>
                    <a:pt x="437" y="0"/>
                  </a:cubicBezTo>
                  <a:cubicBezTo>
                    <a:pt x="437" y="0"/>
                    <a:pt x="550" y="14"/>
                    <a:pt x="549" y="97"/>
                  </a:cubicBezTo>
                  <a:cubicBezTo>
                    <a:pt x="549" y="159"/>
                    <a:pt x="467" y="189"/>
                    <a:pt x="440" y="191"/>
                  </a:cubicBezTo>
                  <a:cubicBezTo>
                    <a:pt x="465" y="189"/>
                    <a:pt x="564" y="165"/>
                    <a:pt x="564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18845A-3C47-4F77-95ED-DDB7B42B96C7}"/>
                </a:ext>
              </a:extLst>
            </p:cNvPr>
            <p:cNvSpPr txBox="1"/>
            <p:nvPr userDrawn="1"/>
          </p:nvSpPr>
          <p:spPr>
            <a:xfrm>
              <a:off x="8956348" y="6460962"/>
              <a:ext cx="23098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/>
              <a:r>
                <a:rPr lang="en-GB" sz="2000" b="1" i="1" u="none" strike="noStrike" kern="1200" spc="0" baseline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#UCAAT</a:t>
              </a:r>
              <a:endParaRPr lang="en-US" sz="2000" b="1" i="1" u="none" strike="noStrike" kern="1200" spc="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3A4C72-EE64-4647-85BC-D19DDFDC8A61}"/>
                </a:ext>
              </a:extLst>
            </p:cNvPr>
            <p:cNvGrpSpPr/>
            <p:nvPr userDrawn="1"/>
          </p:nvGrpSpPr>
          <p:grpSpPr>
            <a:xfrm>
              <a:off x="2338582" y="6433150"/>
              <a:ext cx="7507224" cy="558201"/>
              <a:chOff x="1299992" y="7261335"/>
              <a:chExt cx="7507224" cy="60331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FAC148D-3130-4117-B0AF-CDB076028D8C}"/>
                  </a:ext>
                </a:extLst>
              </p:cNvPr>
              <p:cNvSpPr/>
              <p:nvPr userDrawn="1"/>
            </p:nvSpPr>
            <p:spPr>
              <a:xfrm>
                <a:off x="2377884" y="7288650"/>
                <a:ext cx="4609950" cy="576000"/>
              </a:xfrm>
              <a:prstGeom prst="rect">
                <a:avLst/>
              </a:prstGeom>
              <a:gradFill>
                <a:gsLst>
                  <a:gs pos="15000">
                    <a:schemeClr val="accent1">
                      <a:lumMod val="75000"/>
                      <a:alpha val="50000"/>
                    </a:schemeClr>
                  </a:gs>
                  <a:gs pos="83000">
                    <a:schemeClr val="accent1">
                      <a:lumMod val="75000"/>
                      <a:alpha val="95000"/>
                    </a:schemeClr>
                  </a:gs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42000">
                    <a:schemeClr val="tx2">
                      <a:alpha val="6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33C0C9-E216-4688-9317-2DB382F17102}"/>
                  </a:ext>
                </a:extLst>
              </p:cNvPr>
              <p:cNvSpPr txBox="1"/>
              <p:nvPr userDrawn="1"/>
            </p:nvSpPr>
            <p:spPr>
              <a:xfrm>
                <a:off x="1299992" y="7261335"/>
                <a:ext cx="7507224" cy="522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ctr">
                  <a:lnSpc>
                    <a:spcPct val="105000"/>
                  </a:lnSpc>
                  <a:spcAft>
                    <a:spcPts val="800"/>
                  </a:spcAft>
                  <a:buFont typeface="Symbol" panose="05050102010706020507" pitchFamily="18" charset="2"/>
                  <a:buNone/>
                </a:pPr>
                <a:r>
                  <a:rPr lang="en-GB" sz="2600" b="1" i="1" dirty="0">
                    <a:gradFill flip="none" rotWithShape="1">
                      <a:gsLst>
                        <a:gs pos="16000">
                          <a:schemeClr val="accent2">
                            <a:lumMod val="60000"/>
                            <a:lumOff val="40000"/>
                          </a:schemeClr>
                        </a:gs>
                        <a:gs pos="75000">
                          <a:schemeClr val="bg2"/>
                        </a:gs>
                        <a:gs pos="37000">
                          <a:schemeClr val="bg2"/>
                        </a:gs>
                        <a:gs pos="40000">
                          <a:schemeClr val="bg2">
                            <a:lumMod val="20000"/>
                            <a:lumOff val="80000"/>
                          </a:schemeClr>
                        </a:gs>
                      </a:gsLst>
                      <a:lin ang="16200000" scaled="0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Optimizing the Value of Automated Testing</a:t>
                </a:r>
                <a:endParaRPr lang="en-US" sz="2600" b="1" i="1" dirty="0">
                  <a:gradFill flip="none" rotWithShape="1">
                    <a:gsLst>
                      <a:gs pos="16000">
                        <a:schemeClr val="accent2">
                          <a:lumMod val="60000"/>
                          <a:lumOff val="40000"/>
                        </a:schemeClr>
                      </a:gs>
                      <a:gs pos="75000">
                        <a:schemeClr val="bg2"/>
                      </a:gs>
                      <a:gs pos="37000">
                        <a:schemeClr val="bg2"/>
                      </a:gs>
                      <a:gs pos="40000">
                        <a:schemeClr val="bg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C741AAFD-F460-2696-F80B-6282325AD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66" y="294814"/>
            <a:ext cx="1557287" cy="6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8" r:id="rId2"/>
    <p:sldLayoutId id="214748403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5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5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5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5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.events/conferences/test-bash-uk-liverpool-8-2023" TargetMode="External"/><Relationship Id="rId13" Type="http://schemas.openxmlformats.org/officeDocument/2006/relationships/hyperlink" Target="https://dev.events/conferences/we-test-athens-athens-9-2023" TargetMode="External"/><Relationship Id="rId18" Type="http://schemas.openxmlformats.org/officeDocument/2006/relationships/hyperlink" Target="https://dev.events/EU/FR/qa" TargetMode="External"/><Relationship Id="rId26" Type="http://schemas.openxmlformats.org/officeDocument/2006/relationships/hyperlink" Target="https://dev.events/EU/RO/Timisoara/qa" TargetMode="External"/><Relationship Id="rId3" Type="http://schemas.openxmlformats.org/officeDocument/2006/relationships/hyperlink" Target="https://dev.events/EU/IT/Bergamo/qa" TargetMode="External"/><Relationship Id="rId21" Type="http://schemas.openxmlformats.org/officeDocument/2006/relationships/hyperlink" Target="https://dev.events/EU/LT/qa" TargetMode="External"/><Relationship Id="rId34" Type="http://schemas.openxmlformats.org/officeDocument/2006/relationships/hyperlink" Target="https://dev.events/EU/EE/Tallinn/qa" TargetMode="External"/><Relationship Id="rId7" Type="http://schemas.openxmlformats.org/officeDocument/2006/relationships/hyperlink" Target="https://dev.events/EU/RO/qa" TargetMode="External"/><Relationship Id="rId12" Type="http://schemas.openxmlformats.org/officeDocument/2006/relationships/hyperlink" Target="https://dev.events/EU/HU/qa" TargetMode="External"/><Relationship Id="rId17" Type="http://schemas.openxmlformats.org/officeDocument/2006/relationships/hyperlink" Target="https://dev.events/EU/FR/Paris/qa" TargetMode="External"/><Relationship Id="rId25" Type="http://schemas.openxmlformats.org/officeDocument/2006/relationships/hyperlink" Target="https://dev.events/conferences/ucaat-timisoara-10-2023" TargetMode="External"/><Relationship Id="rId33" Type="http://schemas.openxmlformats.org/officeDocument/2006/relationships/hyperlink" Target="https://dev.events/conferences/nordic-testing-days-tallinn-5-2024" TargetMode="External"/><Relationship Id="rId38" Type="http://schemas.openxmlformats.org/officeDocument/2006/relationships/hyperlink" Target="https://dev.events/EU/SE/qa" TargetMode="External"/><Relationship Id="rId2" Type="http://schemas.openxmlformats.org/officeDocument/2006/relationships/hyperlink" Target="https://dev.events/conferences/ictss-bergamo-8-2023" TargetMode="External"/><Relationship Id="rId16" Type="http://schemas.openxmlformats.org/officeDocument/2006/relationships/hyperlink" Target="https://dev.events/conferences/paris-test-conf-paris-9-2023" TargetMode="External"/><Relationship Id="rId20" Type="http://schemas.openxmlformats.org/officeDocument/2006/relationships/hyperlink" Target="https://dev.events/EU/LT/Vilnius/qa" TargetMode="External"/><Relationship Id="rId29" Type="http://schemas.openxmlformats.org/officeDocument/2006/relationships/hyperlink" Target="https://dev.events/conferences/test-js-summit-berlin-11-20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.events/EU/RO/Bucharest/qa" TargetMode="External"/><Relationship Id="rId11" Type="http://schemas.openxmlformats.org/officeDocument/2006/relationships/hyperlink" Target="https://dev.events/EU/HU/Budapest/qa" TargetMode="External"/><Relationship Id="rId24" Type="http://schemas.openxmlformats.org/officeDocument/2006/relationships/hyperlink" Target="https://dev.events/EU/DE/qa" TargetMode="External"/><Relationship Id="rId32" Type="http://schemas.openxmlformats.org/officeDocument/2006/relationships/hyperlink" Target="https://dev.events/EU/NL/qa" TargetMode="External"/><Relationship Id="rId37" Type="http://schemas.openxmlformats.org/officeDocument/2006/relationships/hyperlink" Target="https://dev.events/EU/SE/Stockholm/qa" TargetMode="External"/><Relationship Id="rId5" Type="http://schemas.openxmlformats.org/officeDocument/2006/relationships/hyperlink" Target="https://dev.events/conferences/seetest-bucharest-8-2023" TargetMode="External"/><Relationship Id="rId15" Type="http://schemas.openxmlformats.org/officeDocument/2006/relationships/hyperlink" Target="https://dev.events/EU/GR/qa" TargetMode="External"/><Relationship Id="rId23" Type="http://schemas.openxmlformats.org/officeDocument/2006/relationships/hyperlink" Target="https://dev.events/EU/DE/Potsdam/qa" TargetMode="External"/><Relationship Id="rId28" Type="http://schemas.openxmlformats.org/officeDocument/2006/relationships/hyperlink" Target="https://dev.events/EU/DE/Berlin/qa" TargetMode="External"/><Relationship Id="rId36" Type="http://schemas.openxmlformats.org/officeDocument/2006/relationships/hyperlink" Target="https://dev.events/conferences/euro-star-stockholm-5-2024" TargetMode="External"/><Relationship Id="rId10" Type="http://schemas.openxmlformats.org/officeDocument/2006/relationships/hyperlink" Target="https://dev.events/conferences/hustef-budapest-9-2023" TargetMode="External"/><Relationship Id="rId19" Type="http://schemas.openxmlformats.org/officeDocument/2006/relationships/hyperlink" Target="https://dev.events/conferences/test-con-europe-vilnius-9-2023" TargetMode="External"/><Relationship Id="rId31" Type="http://schemas.openxmlformats.org/officeDocument/2006/relationships/hyperlink" Target="https://dev.events/EU/NL/Rotterdam/qa" TargetMode="External"/><Relationship Id="rId4" Type="http://schemas.openxmlformats.org/officeDocument/2006/relationships/hyperlink" Target="https://dev.events/EU/IT/qa" TargetMode="External"/><Relationship Id="rId9" Type="http://schemas.openxmlformats.org/officeDocument/2006/relationships/hyperlink" Target="https://dev.events/EU/GB/Liverpool/qa" TargetMode="External"/><Relationship Id="rId14" Type="http://schemas.openxmlformats.org/officeDocument/2006/relationships/hyperlink" Target="https://dev.events/EU/GR/Athens/qa" TargetMode="External"/><Relationship Id="rId22" Type="http://schemas.openxmlformats.org/officeDocument/2006/relationships/hyperlink" Target="https://dev.events/conferences/agile-testing-days-potsdam-10-2023" TargetMode="External"/><Relationship Id="rId27" Type="http://schemas.openxmlformats.org/officeDocument/2006/relationships/hyperlink" Target="https://dev.events/conferences/automation-star-berlin-10-2023" TargetMode="External"/><Relationship Id="rId30" Type="http://schemas.openxmlformats.org/officeDocument/2006/relationships/hyperlink" Target="https://dev.events/conferences/test-automation-days-rotterdam-4-2024" TargetMode="External"/><Relationship Id="rId35" Type="http://schemas.openxmlformats.org/officeDocument/2006/relationships/hyperlink" Target="https://dev.events/EU/EE/q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D3E1028-8F69-A24B-9F4D-2E53CDFD62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3567556-9721-B985-B5AA-70DA445196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2" y="4319386"/>
            <a:ext cx="5322886" cy="369332"/>
          </a:xfrm>
        </p:spPr>
        <p:txBody>
          <a:bodyPr/>
          <a:lstStyle/>
          <a:p>
            <a:r>
              <a:rPr lang="en-US" dirty="0"/>
              <a:t>Presented by: Nathalie Kounakoff, ETSI Events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D4EB0C-FBA2-57FA-6C1B-D94CC7C4E0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13" y="6278151"/>
            <a:ext cx="3592512" cy="369332"/>
          </a:xfrm>
        </p:spPr>
        <p:txBody>
          <a:bodyPr/>
          <a:lstStyle/>
          <a:p>
            <a:r>
              <a:rPr lang="en-US" dirty="0"/>
              <a:t>26/09/2023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4ECB36-968F-BE4D-AC66-AADA8FCE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2619810"/>
            <a:ext cx="5124995" cy="1511136"/>
          </a:xfrm>
        </p:spPr>
        <p:txBody>
          <a:bodyPr anchor="t">
            <a:normAutofit/>
          </a:bodyPr>
          <a:lstStyle/>
          <a:p>
            <a:r>
              <a:rPr lang="en-US" dirty="0"/>
              <a:t>Update on UCAAT 2023</a:t>
            </a:r>
            <a:endParaRPr lang="fr-FR" dirty="0"/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FFA4BE10-E5B1-489B-B4B2-FDD3B339C0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00" y="104775"/>
            <a:ext cx="128704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05511"/>
            <a:ext cx="8246910" cy="1012147"/>
          </a:xfrm>
        </p:spPr>
        <p:txBody>
          <a:bodyPr/>
          <a:lstStyle/>
          <a:p>
            <a:r>
              <a:rPr lang="en-US" dirty="0"/>
              <a:t>Update on UCAAT 2023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1" y="1417658"/>
            <a:ext cx="10248899" cy="47602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Location: Timisoara Polytechnic University, Romania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Hosted by Nokia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Date: 14-16 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2 tutorials, 2 keynotes, 32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6 exhibition stands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122 registered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3 communications campaigns + speakers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Speakers bios &amp; photos inserted in online 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Social event celebrating UCAAT 10</a:t>
            </a:r>
            <a:r>
              <a:rPr lang="en-US" baseline="30000" dirty="0">
                <a:solidFill>
                  <a:srgbClr val="004A8D"/>
                </a:solidFill>
              </a:rPr>
              <a:t>th</a:t>
            </a:r>
            <a:r>
              <a:rPr lang="en-US" dirty="0">
                <a:solidFill>
                  <a:srgbClr val="004A8D"/>
                </a:solidFill>
              </a:rPr>
              <a:t> Anniversary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9C06FB-4381-40BE-3CE3-CF55F346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1" y="405512"/>
            <a:ext cx="8227860" cy="597666"/>
          </a:xfrm>
        </p:spPr>
        <p:txBody>
          <a:bodyPr/>
          <a:lstStyle/>
          <a:p>
            <a:r>
              <a:rPr lang="fr-FR" dirty="0"/>
              <a:t>UCAAT 2024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8DD478-A8CE-C1F4-5DC9-C4EE586BF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580" y="1151328"/>
            <a:ext cx="10248899" cy="4229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Need to avoid dates clashing with other testing 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A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A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A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A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A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A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Potential hosts / </a:t>
            </a:r>
            <a:r>
              <a:rPr lang="en-US">
                <a:solidFill>
                  <a:srgbClr val="004A8D"/>
                </a:solidFill>
              </a:rPr>
              <a:t>ETSI headquarters</a:t>
            </a:r>
            <a:endParaRPr lang="en-US" dirty="0">
              <a:solidFill>
                <a:srgbClr val="004A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Envisaged dates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D"/>
                </a:solidFill>
              </a:rPr>
              <a:t>Change to Feb/March and jump to 2025?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18689BF-ECC8-C8DD-C919-F893E2E3B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57532"/>
              </p:ext>
            </p:extLst>
          </p:nvPr>
        </p:nvGraphicFramePr>
        <p:xfrm>
          <a:off x="933451" y="1699588"/>
          <a:ext cx="9250532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773">
                  <a:extLst>
                    <a:ext uri="{9D8B030D-6E8A-4147-A177-3AD203B41FA5}">
                      <a16:colId xmlns:a16="http://schemas.microsoft.com/office/drawing/2014/main" val="1372585498"/>
                    </a:ext>
                  </a:extLst>
                </a:gridCol>
                <a:gridCol w="4625759">
                  <a:extLst>
                    <a:ext uri="{9D8B030D-6E8A-4147-A177-3AD203B41FA5}">
                      <a16:colId xmlns:a16="http://schemas.microsoft.com/office/drawing/2014/main" val="2758281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Sep 18-20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"/>
                        </a:rPr>
                        <a:t>ICTSS 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Bergamo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4"/>
                        </a:rPr>
                        <a:t>Italy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Sep 19-20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5"/>
                        </a:rPr>
                        <a:t>SEETEST 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6"/>
                        </a:rPr>
                        <a:t>Bucharest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7"/>
                        </a:rPr>
                        <a:t>Romania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Sep 20-21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8"/>
                        </a:rPr>
                        <a:t>TESTBASH UK 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 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9"/>
                        </a:rPr>
                        <a:t>Liverpool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UK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Sep 28 2023 - ASQF AUTOMOTIV DAY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Oct 3-5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0"/>
                        </a:rPr>
                        <a:t>HUSTEF 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1"/>
                        </a:rPr>
                        <a:t>Budapest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2"/>
                        </a:rPr>
                        <a:t>Hungary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Oct 6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3"/>
                        </a:rPr>
                        <a:t>WETEST ATHENS 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4"/>
                        </a:rPr>
                        <a:t>Athens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5"/>
                        </a:rPr>
                        <a:t>Greece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Oct 10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6"/>
                        </a:rPr>
                        <a:t>PARISTESTCONF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7"/>
                        </a:rPr>
                        <a:t>Paris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8"/>
                        </a:rPr>
                        <a:t>France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Oct 24-27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19"/>
                        </a:rPr>
                        <a:t>TESTCON EUROPE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 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0"/>
                        </a:rPr>
                        <a:t>Vilnius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1"/>
                        </a:rPr>
                        <a:t>Lithuania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Nov 13-16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2"/>
                        </a:rPr>
                        <a:t>AGILE TESTING DAYS 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 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3"/>
                        </a:rPr>
                        <a:t>Potsdam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4"/>
                        </a:rPr>
                        <a:t>Germany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Nov 14-16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5"/>
                        </a:rPr>
                        <a:t>UCAAT 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 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6"/>
                        </a:rPr>
                        <a:t>Timisoara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7"/>
                        </a:rPr>
                        <a:t>Romania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Nov 20-21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7"/>
                        </a:rPr>
                        <a:t>AUTOMATIONSTAR 2023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- 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8"/>
                        </a:rPr>
                        <a:t>Berlin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4"/>
                        </a:rPr>
                        <a:t>Germany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Dec 7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9"/>
                        </a:rPr>
                        <a:t>TESTJS SUMMIT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8"/>
                        </a:rPr>
                        <a:t>Berlin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4"/>
                        </a:rPr>
                        <a:t>Germany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May 29-30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0"/>
                        </a:rPr>
                        <a:t>TEST AUTOMATION DAYS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 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1"/>
                        </a:rPr>
                        <a:t>Rotterdam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2"/>
                        </a:rPr>
                        <a:t>Netherlands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May 2024 – GERMAN TESTING DAYS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Jun 5-7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3"/>
                        </a:rPr>
                        <a:t>NORDIC TESTING DAYS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 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4"/>
                        </a:rPr>
                        <a:t>Tallinn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5"/>
                        </a:rPr>
                        <a:t>Estonia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Jun 11-14 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2024 - </a:t>
                      </a:r>
                      <a:r>
                        <a:rPr lang="en-GB" sz="1200" b="0" strike="noStrike" dirty="0">
                          <a:solidFill>
                            <a:srgbClr val="4A4A4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6"/>
                        </a:rPr>
                        <a:t>EUROSTAR 2024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 in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7"/>
                        </a:rPr>
                        <a:t>Stockholm</a:t>
                      </a:r>
                      <a:r>
                        <a:rPr lang="en-GB" sz="1200" b="0" dirty="0">
                          <a:solidFill>
                            <a:srgbClr val="4A4A4A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, </a:t>
                      </a:r>
                      <a:r>
                        <a:rPr lang="en-GB" sz="1200" b="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8"/>
                        </a:rPr>
                        <a:t>Sweden</a:t>
                      </a:r>
                      <a:endParaRPr lang="en-GB" sz="12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92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0FD3044-8F99-F34C-B9F5-03A5B4F235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6" y="3966395"/>
            <a:ext cx="12199611" cy="3451113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06B579-E206-A542-BCBE-B0542B2E3372}"/>
              </a:ext>
            </a:extLst>
          </p:cNvPr>
          <p:cNvSpPr txBox="1"/>
          <p:nvPr/>
        </p:nvSpPr>
        <p:spPr>
          <a:xfrm>
            <a:off x="2978669" y="1286396"/>
            <a:ext cx="622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622289576114388257C19CA0ED7EB" ma:contentTypeVersion="10" ma:contentTypeDescription="Create a new document." ma:contentTypeScope="" ma:versionID="1d5a0bae04155eb0f623db055b180ccc">
  <xsd:schema xmlns:xsd="http://www.w3.org/2001/XMLSchema" xmlns:xs="http://www.w3.org/2001/XMLSchema" xmlns:p="http://schemas.microsoft.com/office/2006/metadata/properties" xmlns:ns2="eaa00c51-5de4-4083-83f6-5ac443f59e60" targetNamespace="http://schemas.microsoft.com/office/2006/metadata/properties" ma:root="true" ma:fieldsID="831057e2cdbbf7258093f05eef83c3c3" ns2:_="">
    <xsd:import namespace="eaa00c51-5de4-4083-83f6-5ac443f59e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00c51-5de4-4083-83f6-5ac443f59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97DDC8-3924-438E-9FB4-0CBCD5DF5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00c51-5de4-4083-83f6-5ac443f59e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D1E7F-7BFE-4430-A632-4FB3484DC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5A2B1-D4F1-44AC-B34B-89629E57DFA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a00c51-5de4-4083-83f6-5ac443f59e60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147</TotalTime>
  <Words>255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Poppins</vt:lpstr>
      <vt:lpstr>Calibri</vt:lpstr>
      <vt:lpstr>Poppins SemiBold</vt:lpstr>
      <vt:lpstr>Arial</vt:lpstr>
      <vt:lpstr>Source Sans Pro</vt:lpstr>
      <vt:lpstr>Poppins Medium</vt:lpstr>
      <vt:lpstr>Symbol</vt:lpstr>
      <vt:lpstr>Office Theme</vt:lpstr>
      <vt:lpstr>Update on UCAAT 2023</vt:lpstr>
      <vt:lpstr>Update on UCAAT 2023</vt:lpstr>
      <vt:lpstr>UCAAT 2024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Nathalie Kounakoff</dc:creator>
  <cp:keywords/>
  <dc:description/>
  <cp:lastModifiedBy>Laurent Velez</cp:lastModifiedBy>
  <cp:revision>3</cp:revision>
  <dcterms:created xsi:type="dcterms:W3CDTF">2022-04-25T09:27:12Z</dcterms:created>
  <dcterms:modified xsi:type="dcterms:W3CDTF">2023-09-26T08:25:25Z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0x0101006E7622289576114388257C19CA0ED7EB</vt:lpwstr>
  </property>
</Properties>
</file>