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714" autoAdjust="0"/>
    <p:restoredTop sz="94660"/>
  </p:normalViewPr>
  <p:slideViewPr>
    <p:cSldViewPr snapToGrid="0">
      <p:cViewPr varScale="1">
        <p:scale>
          <a:sx n="41" d="100"/>
          <a:sy n="41" d="100"/>
        </p:scale>
        <p:origin x="816" y="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367BA6-A70C-4445-BCE1-AEC28C13E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2C64F3F-CBE3-4AFC-8AF5-36165692E1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2BC13B-E64A-440F-B6CD-444631F17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1A9B-5D4F-49A5-A191-CF2846A31BA6}" type="datetimeFigureOut">
              <a:rPr lang="de-DE" smtClean="0"/>
              <a:t>24.01.2024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6D2BF0D-9620-43BE-AC0D-684B14A88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A4543B-98C0-4A59-A903-D9F9DEB44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8EFB-8635-4B76-9C6F-1343E789B3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0816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EF472B-F850-4B56-A066-DAB767AC6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6BD95ED-E9A6-4C14-9544-1B000C9EBA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D7EF42-BE46-4980-9A0C-EF29799AC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1A9B-5D4F-49A5-A191-CF2846A31BA6}" type="datetimeFigureOut">
              <a:rPr lang="de-DE" smtClean="0"/>
              <a:t>24.01.2024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5F8D02-BE9D-4EC5-91BF-3CEA8D963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CBD605-DF36-4863-ADAE-0F40B017B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8EFB-8635-4B76-9C6F-1343E789B3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231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CA4AF49-3C56-4D7F-B48C-79DD618FA2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F27953B-41C7-43D1-BDE9-7843D3B1EF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EAA3AA-510C-40BC-9EA9-5D4816C7A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1A9B-5D4F-49A5-A191-CF2846A31BA6}" type="datetimeFigureOut">
              <a:rPr lang="de-DE" smtClean="0"/>
              <a:t>24.01.2024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843895-8CA6-41EB-9F91-FB7DBF555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5A3A6C-D5B2-4021-8DD3-50F7A49B5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8EFB-8635-4B76-9C6F-1343E789B3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1227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8B6E63-E523-4CC5-9C7D-9374F5A86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8EF4B2-87CC-40C2-A233-ED8194BEB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32A9F56-3AAD-468A-AC2D-BE076761E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1A9B-5D4F-49A5-A191-CF2846A31BA6}" type="datetimeFigureOut">
              <a:rPr lang="de-DE" smtClean="0"/>
              <a:t>24.01.2024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F21C02-4880-4C0E-81DC-11A4B5785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F11E01D-6DA9-49D0-8B05-F70BE36B5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8EFB-8635-4B76-9C6F-1343E789B3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9765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B6D3E4-4308-4F94-AC65-89C47211B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A26EEF5-F09B-4AB8-AC57-2E710A6D1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5DB40D-0D83-41AB-A426-FB4BF3A2B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1A9B-5D4F-49A5-A191-CF2846A31BA6}" type="datetimeFigureOut">
              <a:rPr lang="de-DE" smtClean="0"/>
              <a:t>24.01.2024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C588BB-4F56-4E9F-99FC-C71C92172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6364F3-5310-475B-8FE1-F597ABB0F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8EFB-8635-4B76-9C6F-1343E789B3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671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D137DE-8186-480F-9CF7-DEA271AA3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6C35BE-1E1B-4FB0-8DEF-F02FB48A8F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831EBD6-DF3B-48E5-93DA-1FED39720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3C63B80-43B7-4E1C-A5F6-6FC745467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1A9B-5D4F-49A5-A191-CF2846A31BA6}" type="datetimeFigureOut">
              <a:rPr lang="de-DE" smtClean="0"/>
              <a:t>24.01.2024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BE1574F-DCBB-4C60-BC44-5B503C909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AA634C2-313A-4F1F-BFFB-31555C138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8EFB-8635-4B76-9C6F-1343E789B3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748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608352-4613-44BD-B8D3-9025C1A45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D6EAAC-6C77-40DE-9173-0214C91B9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DD34C9F-F72B-4A04-B3CF-D5BCF853A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A20886D-D3CA-4CCF-B630-C8AB5095E4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3C0194D-C54D-41E7-B7D5-E7E4DB3F61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539CF4B-4425-4526-B0B8-A6EFD8360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1A9B-5D4F-49A5-A191-CF2846A31BA6}" type="datetimeFigureOut">
              <a:rPr lang="de-DE" smtClean="0"/>
              <a:t>24.01.2024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98E84BA-9C43-4D8B-AFE6-81C3ECCF7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5D0B936-2CCE-4460-AEDF-17029CAE0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8EFB-8635-4B76-9C6F-1343E789B3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56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1DB7E7-9D06-4DAE-B9AD-A2645A955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DA6578F-0748-40B1-B1C9-274E1E4DB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1A9B-5D4F-49A5-A191-CF2846A31BA6}" type="datetimeFigureOut">
              <a:rPr lang="de-DE" smtClean="0"/>
              <a:t>24.01.2024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C34EDE4-A8EE-4D2D-8769-50BAD0A6C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77280C8-7AB6-4A7C-A2C6-2D15649CE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8EFB-8635-4B76-9C6F-1343E789B3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2615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5A6C5D0-E63E-462F-BA6C-5B447095F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1A9B-5D4F-49A5-A191-CF2846A31BA6}" type="datetimeFigureOut">
              <a:rPr lang="de-DE" smtClean="0"/>
              <a:t>24.01.2024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D7A1ED6-60D8-47F7-AB4C-8B9AC31F0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C8FA4BB-267B-4E01-AF8C-BB33C3AB5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8EFB-8635-4B76-9C6F-1343E789B3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4499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2AF9D8-80BD-441B-8560-B7DAA08C8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2174AB-E503-4DB4-A0E2-D7B57DA57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F1B763E-AD16-4F5E-B34C-D839C67A39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93176FE-A159-457D-A019-5DA41FE28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1A9B-5D4F-49A5-A191-CF2846A31BA6}" type="datetimeFigureOut">
              <a:rPr lang="de-DE" smtClean="0"/>
              <a:t>24.01.2024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DB89DEB-8DBE-4377-8DEF-D15EF2694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43C4576-5750-40B2-BC69-0D3DF5F9E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8EFB-8635-4B76-9C6F-1343E789B3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6722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8F962D-DE96-43A5-8F6E-D14B44153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2A166D9-3262-46A1-952D-F18626943F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89276E-8530-43A8-88E2-B31D672241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89C2345-5B86-4B5B-9685-C5821D4E7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1A9B-5D4F-49A5-A191-CF2846A31BA6}" type="datetimeFigureOut">
              <a:rPr lang="de-DE" smtClean="0"/>
              <a:t>24.01.2024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743DEBA-978F-495B-8C57-128FBE4A3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33C7D82-116C-4209-9C8C-631411062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8EFB-8635-4B76-9C6F-1343E789B3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0557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5D422E0-D918-480C-AF98-52725239E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E85947F-BE35-416D-8883-82C8589EA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DE426D-4B90-4898-B3BC-1E1CCDEE3D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41A9B-5D4F-49A5-A191-CF2846A31BA6}" type="datetimeFigureOut">
              <a:rPr lang="de-DE" smtClean="0"/>
              <a:t>24.01.2024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00CA5A-8C5D-4639-A50D-F47CB4C762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BD64903-4FC8-4EB8-AD93-4278DD4F36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78EFB-8635-4B76-9C6F-1343E789B3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7975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1D4C35-9F86-4E03-9994-710007824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Status </a:t>
            </a:r>
            <a:r>
              <a:rPr lang="de-DE" dirty="0" err="1"/>
              <a:t>of</a:t>
            </a:r>
            <a:r>
              <a:rPr lang="de-DE" dirty="0"/>
              <a:t> TTF T032 </a:t>
            </a:r>
            <a:r>
              <a:rPr lang="de-DE" dirty="0" err="1"/>
              <a:t>task</a:t>
            </a:r>
            <a:r>
              <a:rPr lang="de-DE" dirty="0"/>
              <a:t> 2 (</a:t>
            </a:r>
            <a:r>
              <a:rPr lang="de-DE" dirty="0" err="1"/>
              <a:t>conf</a:t>
            </a:r>
            <a:r>
              <a:rPr lang="de-DE" dirty="0"/>
              <a:t>. Tests)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0AE9F7-BA8F-4A7D-A34E-9651209A3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b="1" u="sng" dirty="0" err="1"/>
              <a:t>Ongoing</a:t>
            </a:r>
            <a:r>
              <a:rPr lang="de-DE" dirty="0"/>
              <a:t>: </a:t>
            </a:r>
            <a:r>
              <a:rPr lang="de-DE" b="1" dirty="0"/>
              <a:t>Validation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TTCN-3 </a:t>
            </a:r>
            <a:r>
              <a:rPr lang="de-DE" dirty="0" err="1"/>
              <a:t>conformance</a:t>
            </a:r>
            <a:r>
              <a:rPr lang="de-DE" dirty="0"/>
              <a:t> </a:t>
            </a:r>
            <a:r>
              <a:rPr lang="de-DE" dirty="0" err="1"/>
              <a:t>tests</a:t>
            </a:r>
            <a:r>
              <a:rPr lang="de-DE" dirty="0"/>
              <a:t> </a:t>
            </a:r>
            <a:r>
              <a:rPr lang="de-DE" dirty="0" err="1"/>
              <a:t>developed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version</a:t>
            </a:r>
            <a:r>
              <a:rPr lang="de-DE" dirty="0"/>
              <a:t> v15, </a:t>
            </a:r>
            <a:r>
              <a:rPr lang="de-DE" b="1" dirty="0" err="1"/>
              <a:t>published</a:t>
            </a:r>
            <a:r>
              <a:rPr lang="de-DE" b="1" dirty="0"/>
              <a:t> in 2023</a:t>
            </a:r>
          </a:p>
          <a:p>
            <a:pPr lvl="1"/>
            <a:r>
              <a:rPr lang="de-DE" dirty="0"/>
              <a:t>Validation </a:t>
            </a:r>
            <a:r>
              <a:rPr lang="de-DE" dirty="0" err="1"/>
              <a:t>results</a:t>
            </a:r>
            <a:r>
              <a:rPr lang="de-DE" dirty="0"/>
              <a:t> </a:t>
            </a:r>
            <a:r>
              <a:rPr lang="de-DE" dirty="0" err="1"/>
              <a:t>until</a:t>
            </a:r>
            <a:r>
              <a:rPr lang="de-DE" dirty="0"/>
              <a:t> </a:t>
            </a:r>
            <a:r>
              <a:rPr lang="de-DE" dirty="0" err="1"/>
              <a:t>now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application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u="sng" dirty="0" err="1"/>
              <a:t>one</a:t>
            </a:r>
            <a:r>
              <a:rPr lang="de-DE" dirty="0"/>
              <a:t> </a:t>
            </a:r>
            <a:r>
              <a:rPr lang="de-DE" dirty="0" err="1"/>
              <a:t>compiler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(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warnings</a:t>
            </a:r>
            <a:r>
              <a:rPr lang="de-DE" dirty="0"/>
              <a:t> and </a:t>
            </a:r>
            <a:r>
              <a:rPr lang="de-DE" dirty="0" err="1"/>
              <a:t>errors</a:t>
            </a:r>
            <a:r>
              <a:rPr lang="de-DE" dirty="0"/>
              <a:t>)</a:t>
            </a:r>
          </a:p>
          <a:p>
            <a:pPr lvl="1"/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:</a:t>
            </a:r>
          </a:p>
          <a:p>
            <a:pPr lvl="2"/>
            <a:r>
              <a:rPr lang="de-DE" dirty="0"/>
              <a:t>Update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compilers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delayed</a:t>
            </a:r>
            <a:endParaRPr lang="de-DE" dirty="0"/>
          </a:p>
          <a:p>
            <a:pPr lvl="2"/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delay</a:t>
            </a:r>
            <a:r>
              <a:rPr lang="de-DE" dirty="0"/>
              <a:t> due </a:t>
            </a:r>
            <a:r>
              <a:rPr lang="de-DE" dirty="0" err="1"/>
              <a:t>to</a:t>
            </a:r>
            <a:r>
              <a:rPr lang="de-DE" dirty="0"/>
              <a:t> legal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issues</a:t>
            </a:r>
            <a:endParaRPr lang="de-DE" dirty="0"/>
          </a:p>
          <a:p>
            <a:r>
              <a:rPr lang="de-DE" b="1" u="sng" dirty="0"/>
              <a:t>Next</a:t>
            </a:r>
            <a:r>
              <a:rPr lang="de-DE" dirty="0"/>
              <a:t>: Development </a:t>
            </a:r>
            <a:r>
              <a:rPr lang="de-DE" dirty="0" err="1"/>
              <a:t>of</a:t>
            </a:r>
            <a:r>
              <a:rPr lang="de-DE" dirty="0"/>
              <a:t> TTCN-3 </a:t>
            </a:r>
            <a:r>
              <a:rPr lang="de-DE" dirty="0" err="1"/>
              <a:t>conformance</a:t>
            </a:r>
            <a:r>
              <a:rPr lang="de-DE" dirty="0"/>
              <a:t> </a:t>
            </a:r>
            <a:r>
              <a:rPr lang="de-DE" dirty="0" err="1"/>
              <a:t>tests</a:t>
            </a:r>
            <a:r>
              <a:rPr lang="de-DE" dirty="0"/>
              <a:t> </a:t>
            </a:r>
            <a:r>
              <a:rPr lang="de-DE" dirty="0" err="1"/>
              <a:t>developed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version</a:t>
            </a:r>
            <a:r>
              <a:rPr lang="de-DE" dirty="0"/>
              <a:t> 16, </a:t>
            </a:r>
            <a:r>
              <a:rPr lang="de-DE" dirty="0" err="1"/>
              <a:t>based</a:t>
            </a:r>
            <a:r>
              <a:rPr lang="de-DE" dirty="0"/>
              <a:t> on </a:t>
            </a:r>
            <a:r>
              <a:rPr lang="de-DE" dirty="0" err="1"/>
              <a:t>changes</a:t>
            </a:r>
            <a:r>
              <a:rPr lang="de-DE" dirty="0"/>
              <a:t> </a:t>
            </a:r>
            <a:r>
              <a:rPr lang="de-DE" dirty="0" err="1"/>
              <a:t>done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upcoming</a:t>
            </a:r>
            <a:r>
              <a:rPr lang="de-DE" dirty="0"/>
              <a:t> </a:t>
            </a:r>
            <a:r>
              <a:rPr lang="de-DE" dirty="0" err="1"/>
              <a:t>version</a:t>
            </a:r>
            <a:r>
              <a:rPr lang="de-DE" dirty="0"/>
              <a:t> in 2024</a:t>
            </a:r>
          </a:p>
          <a:p>
            <a:endParaRPr lang="de-DE" dirty="0"/>
          </a:p>
          <a:p>
            <a:r>
              <a:rPr lang="de-DE" b="1" u="sng" dirty="0"/>
              <a:t>Summary</a:t>
            </a:r>
            <a:r>
              <a:rPr lang="de-DE" dirty="0"/>
              <a:t>: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delay</a:t>
            </a:r>
            <a:r>
              <a:rPr lang="de-DE" dirty="0"/>
              <a:t> in </a:t>
            </a:r>
            <a:r>
              <a:rPr lang="de-DE" dirty="0" err="1"/>
              <a:t>task</a:t>
            </a:r>
            <a:r>
              <a:rPr lang="de-DE" dirty="0"/>
              <a:t> 2 (</a:t>
            </a:r>
            <a:r>
              <a:rPr lang="de-DE" dirty="0" err="1"/>
              <a:t>deliverables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due </a:t>
            </a:r>
            <a:r>
              <a:rPr lang="de-DE" dirty="0" err="1"/>
              <a:t>to</a:t>
            </a:r>
            <a:r>
              <a:rPr lang="de-DE" dirty="0"/>
              <a:t> May 2024)</a:t>
            </a:r>
          </a:p>
        </p:txBody>
      </p:sp>
    </p:spTree>
    <p:extLst>
      <p:ext uri="{BB962C8B-B14F-4D97-AF65-F5344CB8AC3E}">
        <p14:creationId xmlns:p14="http://schemas.microsoft.com/office/powerpoint/2010/main" val="302692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Breitbild</PresentationFormat>
  <Paragraphs>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Status of TTF T032 task 2 (conf. Tests)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TTF T032 task 2 (conf. Tests)</dc:title>
  <dc:creator>Rennoch, Axel</dc:creator>
  <cp:lastModifiedBy>Rennoch, Axel</cp:lastModifiedBy>
  <cp:revision>4</cp:revision>
  <dcterms:created xsi:type="dcterms:W3CDTF">2024-01-24T12:22:22Z</dcterms:created>
  <dcterms:modified xsi:type="dcterms:W3CDTF">2024-01-24T12:39:23Z</dcterms:modified>
</cp:coreProperties>
</file>