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62" r:id="rId9"/>
    <p:sldId id="259" r:id="rId10"/>
    <p:sldId id="260" r:id="rId11"/>
    <p:sldId id="2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italic r:id="rId24"/>
    </p:embeddedFont>
    <p:embeddedFont>
      <p:font typeface="Poppins SemiBold" panose="000007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85498-A9D4-464D-9877-1BFE11B6F8EB}" v="1" dt="2024-01-25T07:59:22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6357" autoAdjust="0"/>
  </p:normalViewPr>
  <p:slideViewPr>
    <p:cSldViewPr snapToGrid="0" showGuides="1">
      <p:cViewPr varScale="1">
        <p:scale>
          <a:sx n="90" d="100"/>
          <a:sy n="90" d="100"/>
        </p:scale>
        <p:origin x="402" y="7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2"/>
    </p:cViewPr>
  </p:sorterViewPr>
  <p:notesViewPr>
    <p:cSldViewPr snapToGrid="0">
      <p:cViewPr varScale="1">
        <p:scale>
          <a:sx n="87" d="100"/>
          <a:sy n="87" d="100"/>
        </p:scale>
        <p:origin x="29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, Andreas (T SSP RVT-DE)" userId="73257039-30eb-40a7-8f0b-bde5e5eca738" providerId="ADAL" clId="{1C785498-A9D4-464D-9877-1BFE11B6F8EB}"/>
    <pc:docChg chg="undo redo custSel addSld modSld">
      <pc:chgData name="Ulrich, Andreas (T SSP RVT-DE)" userId="73257039-30eb-40a7-8f0b-bde5e5eca738" providerId="ADAL" clId="{1C785498-A9D4-464D-9877-1BFE11B6F8EB}" dt="2024-01-25T08:03:35.290" v="665" actId="20577"/>
      <pc:docMkLst>
        <pc:docMk/>
      </pc:docMkLst>
      <pc:sldChg chg="modSp mod">
        <pc:chgData name="Ulrich, Andreas (T SSP RVT-DE)" userId="73257039-30eb-40a7-8f0b-bde5e5eca738" providerId="ADAL" clId="{1C785498-A9D4-464D-9877-1BFE11B6F8EB}" dt="2024-01-25T08:03:35.290" v="665" actId="20577"/>
        <pc:sldMkLst>
          <pc:docMk/>
          <pc:sldMk cId="1347656585" sldId="256"/>
        </pc:sldMkLst>
        <pc:spChg chg="mod">
          <ac:chgData name="Ulrich, Andreas (T SSP RVT-DE)" userId="73257039-30eb-40a7-8f0b-bde5e5eca738" providerId="ADAL" clId="{1C785498-A9D4-464D-9877-1BFE11B6F8EB}" dt="2024-01-25T08:03:35.290" v="665" actId="20577"/>
          <ac:spMkLst>
            <pc:docMk/>
            <pc:sldMk cId="1347656585" sldId="256"/>
            <ac:spMk id="2" creationId="{44A5E9A0-C39E-7930-46DC-1C2A3BE533B1}"/>
          </ac:spMkLst>
        </pc:spChg>
      </pc:sldChg>
      <pc:sldChg chg="modSp mod">
        <pc:chgData name="Ulrich, Andreas (T SSP RVT-DE)" userId="73257039-30eb-40a7-8f0b-bde5e5eca738" providerId="ADAL" clId="{1C785498-A9D4-464D-9877-1BFE11B6F8EB}" dt="2024-01-25T07:32:43.420" v="0" actId="20577"/>
        <pc:sldMkLst>
          <pc:docMk/>
          <pc:sldMk cId="441451559" sldId="258"/>
        </pc:sldMkLst>
        <pc:spChg chg="mod">
          <ac:chgData name="Ulrich, Andreas (T SSP RVT-DE)" userId="73257039-30eb-40a7-8f0b-bde5e5eca738" providerId="ADAL" clId="{1C785498-A9D4-464D-9877-1BFE11B6F8EB}" dt="2024-01-25T07:32:43.420" v="0" actId="20577"/>
          <ac:spMkLst>
            <pc:docMk/>
            <pc:sldMk cId="441451559" sldId="258"/>
            <ac:spMk id="3" creationId="{52559B11-DEBA-9036-425E-75B7DD29972E}"/>
          </ac:spMkLst>
        </pc:spChg>
      </pc:sldChg>
      <pc:sldChg chg="modSp mod">
        <pc:chgData name="Ulrich, Andreas (T SSP RVT-DE)" userId="73257039-30eb-40a7-8f0b-bde5e5eca738" providerId="ADAL" clId="{1C785498-A9D4-464D-9877-1BFE11B6F8EB}" dt="2024-01-25T07:43:47.821" v="284" actId="20577"/>
        <pc:sldMkLst>
          <pc:docMk/>
          <pc:sldMk cId="997241059" sldId="259"/>
        </pc:sldMkLst>
        <pc:spChg chg="mod">
          <ac:chgData name="Ulrich, Andreas (T SSP RVT-DE)" userId="73257039-30eb-40a7-8f0b-bde5e5eca738" providerId="ADAL" clId="{1C785498-A9D4-464D-9877-1BFE11B6F8EB}" dt="2024-01-25T07:43:47.821" v="284" actId="20577"/>
          <ac:spMkLst>
            <pc:docMk/>
            <pc:sldMk cId="997241059" sldId="259"/>
            <ac:spMk id="3" creationId="{3FFDB607-70CA-6DD8-796A-AE229E3229B5}"/>
          </ac:spMkLst>
        </pc:spChg>
      </pc:sldChg>
      <pc:sldChg chg="addSp delSp modSp new mod">
        <pc:chgData name="Ulrich, Andreas (T SSP RVT-DE)" userId="73257039-30eb-40a7-8f0b-bde5e5eca738" providerId="ADAL" clId="{1C785498-A9D4-464D-9877-1BFE11B6F8EB}" dt="2024-01-25T07:59:56.268" v="651" actId="1076"/>
        <pc:sldMkLst>
          <pc:docMk/>
          <pc:sldMk cId="1815802927" sldId="262"/>
        </pc:sldMkLst>
        <pc:spChg chg="mod">
          <ac:chgData name="Ulrich, Andreas (T SSP RVT-DE)" userId="73257039-30eb-40a7-8f0b-bde5e5eca738" providerId="ADAL" clId="{1C785498-A9D4-464D-9877-1BFE11B6F8EB}" dt="2024-01-25T07:45:00.582" v="326" actId="20577"/>
          <ac:spMkLst>
            <pc:docMk/>
            <pc:sldMk cId="1815802927" sldId="262"/>
            <ac:spMk id="2" creationId="{C9F79036-313E-63D9-AEA6-1B557CA3E6A6}"/>
          </ac:spMkLst>
        </pc:spChg>
        <pc:spChg chg="mod">
          <ac:chgData name="Ulrich, Andreas (T SSP RVT-DE)" userId="73257039-30eb-40a7-8f0b-bde5e5eca738" providerId="ADAL" clId="{1C785498-A9D4-464D-9877-1BFE11B6F8EB}" dt="2024-01-25T07:59:50.187" v="650" actId="6549"/>
          <ac:spMkLst>
            <pc:docMk/>
            <pc:sldMk cId="1815802927" sldId="262"/>
            <ac:spMk id="3" creationId="{439B5E65-9297-A8DE-24FF-E10B22C0B47D}"/>
          </ac:spMkLst>
        </pc:spChg>
        <pc:spChg chg="del">
          <ac:chgData name="Ulrich, Andreas (T SSP RVT-DE)" userId="73257039-30eb-40a7-8f0b-bde5e5eca738" providerId="ADAL" clId="{1C785498-A9D4-464D-9877-1BFE11B6F8EB}" dt="2024-01-25T07:45:07.574" v="327" actId="478"/>
          <ac:spMkLst>
            <pc:docMk/>
            <pc:sldMk cId="1815802927" sldId="262"/>
            <ac:spMk id="4" creationId="{386792C8-95CB-6515-953B-BA8A27B927B4}"/>
          </ac:spMkLst>
        </pc:spChg>
        <pc:picChg chg="add mod">
          <ac:chgData name="Ulrich, Andreas (T SSP RVT-DE)" userId="73257039-30eb-40a7-8f0b-bde5e5eca738" providerId="ADAL" clId="{1C785498-A9D4-464D-9877-1BFE11B6F8EB}" dt="2024-01-25T07:59:56.268" v="651" actId="1076"/>
          <ac:picMkLst>
            <pc:docMk/>
            <pc:sldMk cId="1815802927" sldId="262"/>
            <ac:picMk id="6" creationId="{5611BB45-D1BD-EB26-78DA-14D46F5FFE0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24/01/2024</a:t>
            </a:fld>
            <a:endParaRPr lang="fr-FR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8DABF-D4DC-4D49-88C4-103A5030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DFF9E508-168C-139F-5130-487F72AE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A4E56A-787C-13BE-71E2-162CB5559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  <a:endParaRPr lang="en-US" dirty="0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2B8AE-240F-7924-B14C-B22D575A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3EBA1C-D0EE-8D11-2BF0-041728538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8" r:id="rId2"/>
    <p:sldLayoutId id="2147484038" r:id="rId3"/>
    <p:sldLayoutId id="214748403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abs.etsi.org/rep/groups/top/-/epic_board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E9A0-C39E-7930-46DC-1C2A3BE5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 TDL Working Group Status </a:t>
            </a:r>
            <a:r>
              <a:rPr lang="en-US"/>
              <a:t>+ TDL Roadmap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376A1-7B16-9DB7-540B-44C87BDF8D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Andreas Ulrich, Siemens AG (WG Chair)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87F5-3CA2-E375-6494-8FC11EFCD8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MTS#91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7525C-7980-1187-7F08-7028238F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25-Jan-2024</a:t>
            </a:r>
          </a:p>
        </p:txBody>
      </p:sp>
      <p:pic>
        <p:nvPicPr>
          <p:cNvPr id="36" name="Picture Placeholder 35" descr="A close up of hexagons&#10;&#10;Description automatically generated">
            <a:extLst>
              <a:ext uri="{FF2B5EF4-FFF2-40B4-BE49-F238E27FC236}">
                <a16:creationId xmlns:a16="http://schemas.microsoft.com/office/drawing/2014/main" id="{4E13DDD7-3356-7371-D6EF-B68BA67E2F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r="24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765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45231F-D4CB-47EA-B82C-3D99B8D1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TDL documents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3923C-86DE-F034-FD21-AAFD0375A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08FCE0-0531-CF2E-3896-671A67623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07" y="1009337"/>
            <a:ext cx="9220790" cy="56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6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AA4B-72E6-9D89-6048-975BED38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TDL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9B11-DEBA-9036-425E-75B7DD2997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800000"/>
            <a:ext cx="9858564" cy="42499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Setup to discuss and coordinate work with TTF 034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Status of TOP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Application cases of TOP/TDL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Documentation, wiki,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first Tuesday of a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Past meetings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TDL#1 2023-11-07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TDL#2 2023-12-05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TDL#3 2024-01-09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Upcoming meeting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TDL#4 2024-02-06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34B32-BE6E-629C-6E02-A268C280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145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9036-313E-63D9-AEA6-1B557CA3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TDL approach to (conformance)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B5E65-9297-A8DE-24FF-E10B22C0B4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800000"/>
            <a:ext cx="9858564" cy="45398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Import protocol data type definitions, e.g. ASN.1, </a:t>
            </a:r>
            <a:r>
              <a:rPr lang="en-US" dirty="0" err="1"/>
              <a:t>OpenApi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Generate TDL data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Test Objectives (TOs) using the new TDL syntax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Generate TO documentation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Evolve TOs into Test Descriptions (TDs)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Generate TD documentation using Graphical TDL-GR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Generate executable test code, e.g. in TTCN-3, Java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Compile and run the executable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E8A27-4F77-3DBF-030B-633EA7FEB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1BB45-D1BD-EB26-78DA-14D46F5F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95" y="3136605"/>
            <a:ext cx="3409552" cy="30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10C1-FC29-6763-8D5D-D230492C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TDL/TOP application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DB607-70CA-6DD8-796A-AE229E322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799999"/>
            <a:ext cx="9858564" cy="44625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Demonstrate the use of TDL and TOP for the specification of Test Purposes </a:t>
            </a:r>
            <a:r>
              <a:rPr lang="en-US" b="1" u="sng" dirty="0"/>
              <a:t>and</a:t>
            </a:r>
            <a:r>
              <a:rPr lang="en-US" dirty="0"/>
              <a:t> Test Descriptions (continuous refinement using new syntax)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Demonstrate the use of TOP for test execution of TDs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Candidates for the usage of TDL/TOP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mWT</a:t>
            </a:r>
            <a:r>
              <a:rPr lang="en-US" dirty="0"/>
              <a:t> (Millimeter Wave Transmission) testing TTF T029 (until end of 2024)</a:t>
            </a:r>
          </a:p>
          <a:p>
            <a:pPr marL="1543050" lvl="2" indent="-342900">
              <a:buFont typeface="Arial" panose="020B0604020202020204" pitchFamily="34" charset="0"/>
              <a:buChar char="•"/>
            </a:pPr>
            <a:r>
              <a:rPr lang="en-US" dirty="0"/>
              <a:t>YANG data types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NGAP protocol testing (in discussion with MTS TST)</a:t>
            </a:r>
          </a:p>
          <a:p>
            <a:pPr marL="1543050" lvl="2" indent="-342900">
              <a:buFont typeface="Arial" panose="020B0604020202020204" pitchFamily="34" charset="0"/>
              <a:buChar char="•"/>
            </a:pPr>
            <a:r>
              <a:rPr lang="en-US" dirty="0"/>
              <a:t>ASN.1 data types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Projects driven by CTI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Apply TDL on projects that are already completed to derive show cases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Project using </a:t>
            </a:r>
            <a:r>
              <a:rPr lang="en-US" dirty="0" err="1"/>
              <a:t>OpenAPI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FFB93-0ADC-33F4-A3AD-6DC2B249A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724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2C68-BD5F-E3C4-EBC4-81BC1717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TDL/TOP roadmap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EB859-7A78-C7D3-5D0C-99F87D00E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799999"/>
            <a:ext cx="9858564" cy="42818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Documented and kept updated on ETSI-labs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https://labs.etsi.org/rep/groups/top/-/epic_boards</a:t>
            </a:r>
            <a:r>
              <a:rPr lang="en-US" dirty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Topics on TDL/TOP/Methodologies captured as “epics”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ETSI delegate can propose topics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Login required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Access needs to be requested (to enter a new epic)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Pending issues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Detail each epic description, including expected outcome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Make roadmap available on TDL website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Define process of handling new epic requests </a:t>
            </a:r>
            <a:r>
              <a:rPr lang="en-US" dirty="0">
                <a:sym typeface="Wingdings" panose="05000000000000000000" pitchFamily="2" charset="2"/>
              </a:rPr>
              <a:t> prioritized backlog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E17B7-50BE-127F-0BD4-EAFFD5C89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769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E58E3-EB16-69EE-67E6-8EB2BF903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86571-7E8F-6B23-043C-E30872B21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56"/>
          <a:stretch/>
        </p:blipFill>
        <p:spPr>
          <a:xfrm>
            <a:off x="0" y="0"/>
            <a:ext cx="9475256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654656-1774-FD27-C177-D3277C4CD6AC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464056" y="1750185"/>
            <a:ext cx="2424224" cy="4188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812B82-4075-AE35-F5DB-6D2B88949777}"/>
              </a:ext>
            </a:extLst>
          </p:cNvPr>
          <p:cNvSpPr txBox="1"/>
          <p:nvPr/>
        </p:nvSpPr>
        <p:spPr>
          <a:xfrm>
            <a:off x="9888280" y="1427019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Covered by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current TTF 034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D47CF-BA83-E547-5243-66AA47023845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287213" y="2307265"/>
            <a:ext cx="1509150" cy="242422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5EEC3B-7E0C-507C-F3FC-0888E84CC904}"/>
              </a:ext>
            </a:extLst>
          </p:cNvPr>
          <p:cNvSpPr txBox="1"/>
          <p:nvPr/>
        </p:nvSpPr>
        <p:spPr>
          <a:xfrm>
            <a:off x="258726" y="4731488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topics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to be processed</a:t>
            </a:r>
          </a:p>
        </p:txBody>
      </p:sp>
    </p:spTree>
    <p:extLst>
      <p:ext uri="{BB962C8B-B14F-4D97-AF65-F5344CB8AC3E}">
        <p14:creationId xmlns:p14="http://schemas.microsoft.com/office/powerpoint/2010/main" val="72386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B8C6C41-CECD-4CFE-B97C-56D3F1DF48A2}" vid="{4E6FB48F-FDCA-417C-9948-AC43EEDD0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Original_x0020_owner xmlns="9069a6be-6d50-495c-b8b5-a075e1fb0980" xsi:nil="true"/>
    <lcf76f155ced4ddcb4097134ff3c332f xmlns="fc83f5ae-c705-442c-bbce-78d795024fac">
      <Terms xmlns="http://schemas.microsoft.com/office/infopath/2007/PartnerControls"/>
    </lcf76f155ced4ddcb4097134ff3c332f>
    <_dlc_DocId xmlns="9069a6be-6d50-495c-b8b5-a075e1fb0980">ZYKYDAHJ57YP-741745085-43024</_dlc_DocId>
    <_dlc_DocIdUrl xmlns="9069a6be-6d50-495c-b8b5-a075e1fb0980">
      <Url>https://etsihq.sharepoint.com/teams/EVE/_layouts/15/DocIdRedir.aspx?ID=ZYKYDAHJ57YP-741745085-43024</Url>
      <Description>ZYKYDAHJ57YP-741745085-43024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9AA1476A1547A719BA1BEB086E8F" ma:contentTypeVersion="123" ma:contentTypeDescription="Create a new document." ma:contentTypeScope="" ma:versionID="7138292dc721f08db2022ed480c643d4">
  <xsd:schema xmlns:xsd="http://www.w3.org/2001/XMLSchema" xmlns:xs="http://www.w3.org/2001/XMLSchema" xmlns:p="http://schemas.microsoft.com/office/2006/metadata/properties" xmlns:ns2="9069a6be-6d50-495c-b8b5-a075e1fb0980" xmlns:ns3="fc83f5ae-c705-442c-bbce-78d795024fac" targetNamespace="http://schemas.microsoft.com/office/2006/metadata/properties" ma:root="true" ma:fieldsID="52476b5d3fea5636ef73f38f9fe3ca0b" ns2:_="" ns3:_="">
    <xsd:import namespace="9069a6be-6d50-495c-b8b5-a075e1fb0980"/>
    <xsd:import namespace="fc83f5ae-c705-442c-bbce-78d795024fac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 ma:readOnly="false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9b6d8a-bb58-4b84-ae70-f9e70db0e8c2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3f5ae-c705-442c-bbce-78d795024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5B946D4D-37D1-44CF-B2F8-0A6E13D7D5DE}">
  <ds:schemaRefs>
    <ds:schemaRef ds:uri="http://schemas.microsoft.com/office/2006/metadata/properties"/>
    <ds:schemaRef ds:uri="http://schemas.microsoft.com/office/2006/documentManagement/types"/>
    <ds:schemaRef ds:uri="9069a6be-6d50-495c-b8b5-a075e1fb098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c83f5ae-c705-442c-bbce-78d795024fa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F7243D-1D7C-400E-87FF-90847BFF1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a6be-6d50-495c-b8b5-a075e1fb0980"/>
    <ds:schemaRef ds:uri="fc83f5ae-c705-442c-bbce-78d795024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25E8F4-8A37-4162-8BE7-5C05D50A334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4BFA492-1A04-4481-B952-92B4C54A15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353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Poppins Medium</vt:lpstr>
      <vt:lpstr>Calibri</vt:lpstr>
      <vt:lpstr>Arial</vt:lpstr>
      <vt:lpstr>Poppins SemiBold</vt:lpstr>
      <vt:lpstr>Poppins</vt:lpstr>
      <vt:lpstr>Office Theme</vt:lpstr>
      <vt:lpstr>MTS TDL Working Group Status + TDL Roadmap</vt:lpstr>
      <vt:lpstr>Status of TDL documents</vt:lpstr>
      <vt:lpstr>Open TDL meetings</vt:lpstr>
      <vt:lpstr>The TDL approach to (conformance) testing</vt:lpstr>
      <vt:lpstr>TDL/TOP application cases</vt:lpstr>
      <vt:lpstr>TDL/TOP roadmap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</dc:title>
  <dc:subject>How to use the ETSI Branded Template</dc:subject>
  <dc:creator>Frederique Cheron</dc:creator>
  <cp:keywords>ETSI; Template; Powerpoint; brand.</cp:keywords>
  <dc:description/>
  <cp:lastModifiedBy>Ulrich, Andreas (T SSP RVT-DE)</cp:lastModifiedBy>
  <cp:revision>11</cp:revision>
  <dcterms:created xsi:type="dcterms:W3CDTF">2022-10-11T15:02:10Z</dcterms:created>
  <dcterms:modified xsi:type="dcterms:W3CDTF">2024-01-25T08:03:37Z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0x01010087819AA1476A1547A719BA1BEB086E8F</vt:lpwstr>
  </property>
  <property fmtid="{D5CDD505-2E9C-101B-9397-08002B2CF9AE}" pid="3" name="MediaServiceImageTags">
    <vt:lpwstr/>
  </property>
  <property fmtid="{D5CDD505-2E9C-101B-9397-08002B2CF9AE}" pid="4" name="_dlc_DocIdItemGuid">
    <vt:lpwstr>164036e9-979f-4224-94b2-5bb220c6734b</vt:lpwstr>
  </property>
</Properties>
</file>