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EA0C-F122-35C5-4321-39341240D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A069C-F311-D49C-5843-21F8B19E7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08388-B0D6-7D36-D3F0-D9D0EB22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53AEA-D664-E3D7-BA08-38E97FC5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BAC3E-CDE0-1165-6E92-B7680CD6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4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090A-7B91-6FAD-2F9D-E79CC04E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518B1-053A-92FD-D255-C79A1B79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79D6-1901-E0FB-ABA2-70E5A5C2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E7BC5-1751-82A1-4E3E-5650048B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EB729-0606-CF31-7AC6-77532B56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0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06263-32F6-95EA-32E7-F8EF4CB08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0910F-76FB-7824-5FF6-6362A11FE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EA253-7BBD-C114-522D-3D860EA3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D3F3C-3869-42FA-B4B1-7B63666F8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67B2-5516-74D0-E0DB-FF48AE35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9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4737-D88F-B45B-6BC4-596365D7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2D51-D30C-3051-3937-F97964EE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B67EF-6DD9-5560-ED3E-213CAA82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6FF58-46BA-2AA5-68AC-B8A466B7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5E96-423B-C9D7-BC3C-455CBA18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20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9AB8-5A29-A796-617A-F395EEE5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2E06B-44F0-565E-11F0-C6019A3E2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D811D-92F5-F2B4-B5AD-81AD3E5D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2AE8-4CC8-B098-D517-4CC11640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0102-3BF7-9F72-EE59-252738FE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4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9034C-4BB6-1DE1-B464-1501B5B7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7E65F-8B0C-6AF6-13CF-E4B7EAB6C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BE2B2-271C-5A07-B4DD-92AD293C5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88657-6FBE-2A63-79B7-36A9F123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ECF31-1433-B741-55D4-A7BD7550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4718C-8CD7-6A8C-E57F-8F934771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8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706C1-C4C6-3FDB-9100-945103C4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F31D8-4A2F-3FC5-85E6-78C5A13F6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5848B-5833-D9EA-E43B-957064B49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58A6A-B279-86AC-A8BF-30BD886F7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63088-E0CF-2E75-AF46-4304A1392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329D3-8948-1D04-02A6-784DE178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EAEC7-9CE5-25C6-8385-EEC4BC6A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3A482-C3A8-74A7-591D-0163B503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3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CC06-F7D8-B3D4-B449-C14CCA09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85944-B813-044A-2B8F-C875187A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E5EFD-6CEF-079A-CE70-2224CEB7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86359-09C2-657B-E591-C1BC41A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3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9DFF0-5F33-D18C-596A-8C05E751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2D44D-C088-F172-35EC-DDC4EAE1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5D79B-C499-BEE9-A7C7-57E13F6C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5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83E2-553F-EBDF-BD37-533EA060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258B-386C-54E0-1989-315E6EB13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D278D-84CC-FFA0-5630-BA55D719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D020B-DC77-F979-862B-B4690C49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98496-FE16-8B0A-D98D-5B41F0DA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6C3C3-A2B1-CFE1-9BB1-4F40382E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4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C020-EF8A-9897-077F-61E26108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A8E91-6087-CDC4-AC3D-6C5287ED8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24CFC-B117-42F4-C764-FCD10E8A8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09643-C11C-7BE6-938B-A7DD4C07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3838E-3A13-F968-6305-DB5D77EA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0CA08-56DB-7E23-1EBB-92E1A534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15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827CE3-B1F8-590D-8BF7-E9A3F0CA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552E9-7A91-8D6A-29DB-FC0044EA4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BD8B-2CD0-BA64-DE49-B55496C88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2835-C523-4A2E-BE00-65FF48CBC1C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773D6-A63A-22C1-2DE8-281AEFA3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782A3-7052-A99C-6A05-E02B93FE1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2EFD-BB92-4AF3-B5E5-CFE5F8934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61E5EE-10A5-1CCC-A254-97666ADE29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85" t="32500" r="12109" b="6666"/>
          <a:stretch/>
        </p:blipFill>
        <p:spPr>
          <a:xfrm>
            <a:off x="122824" y="242527"/>
            <a:ext cx="11950988" cy="615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7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Kounakoff</dc:creator>
  <cp:lastModifiedBy>Nathalie Kounakoff</cp:lastModifiedBy>
  <cp:revision>1</cp:revision>
  <dcterms:created xsi:type="dcterms:W3CDTF">2022-10-12T13:15:44Z</dcterms:created>
  <dcterms:modified xsi:type="dcterms:W3CDTF">2022-10-12T13:17:09Z</dcterms:modified>
</cp:coreProperties>
</file>