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396" r:id="rId3"/>
    <p:sldId id="257" r:id="rId4"/>
    <p:sldId id="258" r:id="rId5"/>
    <p:sldId id="259" r:id="rId6"/>
    <p:sldId id="260" r:id="rId7"/>
    <p:sldId id="261" r:id="rId8"/>
    <p:sldId id="273" r:id="rId9"/>
    <p:sldId id="262" r:id="rId10"/>
    <p:sldId id="274" r:id="rId11"/>
    <p:sldId id="263" r:id="rId12"/>
    <p:sldId id="264" r:id="rId13"/>
    <p:sldId id="395" r:id="rId14"/>
    <p:sldId id="265" r:id="rId15"/>
    <p:sldId id="266" r:id="rId16"/>
    <p:sldId id="267" r:id="rId17"/>
    <p:sldId id="268" r:id="rId18"/>
    <p:sldId id="269" r:id="rId19"/>
    <p:sldId id="270" r:id="rId20"/>
    <p:sldId id="397" r:id="rId21"/>
    <p:sldId id="398" r:id="rId22"/>
    <p:sldId id="399" r:id="rId23"/>
    <p:sldId id="271" r:id="rId24"/>
    <p:sldId id="272" r:id="rId2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E484F"/>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E484F"/>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E484F"/>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E484F"/>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E484F"/>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E484F"/>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E484F"/>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E484F"/>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E484F"/>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E484F"/>
        </a:fontRef>
        <a:srgbClr val="3E484F"/>
      </a:tcTxStyle>
      <a:tcStyle>
        <a:tcBdr>
          <a:left>
            <a:ln w="12700" cap="flat">
              <a:solidFill>
                <a:srgbClr val="A0CBED"/>
              </a:solidFill>
              <a:prstDash val="solid"/>
              <a:round/>
            </a:ln>
          </a:left>
          <a:right>
            <a:ln w="12700" cap="flat">
              <a:solidFill>
                <a:srgbClr val="A0CBED"/>
              </a:solidFill>
              <a:prstDash val="solid"/>
              <a:round/>
            </a:ln>
          </a:right>
          <a:top>
            <a:ln w="12700" cap="flat">
              <a:solidFill>
                <a:srgbClr val="A0CBED"/>
              </a:solidFill>
              <a:prstDash val="solid"/>
              <a:round/>
            </a:ln>
          </a:top>
          <a:bottom>
            <a:ln w="12700" cap="flat">
              <a:solidFill>
                <a:srgbClr val="A0CBED"/>
              </a:solidFill>
              <a:prstDash val="solid"/>
              <a:round/>
            </a:ln>
          </a:bottom>
          <a:insideH>
            <a:ln w="12700" cap="flat">
              <a:solidFill>
                <a:srgbClr val="A0CBED"/>
              </a:solidFill>
              <a:prstDash val="solid"/>
              <a:round/>
            </a:ln>
          </a:insideH>
          <a:insideV>
            <a:ln w="12700" cap="flat">
              <a:solidFill>
                <a:srgbClr val="A0CBED"/>
              </a:solidFill>
              <a:prstDash val="solid"/>
              <a:round/>
            </a:ln>
          </a:insideV>
        </a:tcBdr>
        <a:fill>
          <a:solidFill>
            <a:srgbClr val="CACEDA"/>
          </a:solidFill>
        </a:fill>
      </a:tcStyle>
    </a:wholeTbl>
    <a:band2H>
      <a:tcTxStyle/>
      <a:tcStyle>
        <a:tcBdr/>
        <a:fill>
          <a:solidFill>
            <a:srgbClr val="E6E8ED"/>
          </a:solidFill>
        </a:fill>
      </a:tcStyle>
    </a:band2H>
    <a:firstCol>
      <a:tcTxStyle b="on" i="off">
        <a:fontRef idx="minor">
          <a:srgbClr val="A0CBED"/>
        </a:fontRef>
        <a:srgbClr val="A0CBED"/>
      </a:tcTxStyle>
      <a:tcStyle>
        <a:tcBdr>
          <a:left>
            <a:ln w="12700" cap="flat">
              <a:solidFill>
                <a:srgbClr val="A0CBED"/>
              </a:solidFill>
              <a:prstDash val="solid"/>
              <a:round/>
            </a:ln>
          </a:left>
          <a:right>
            <a:ln w="12700" cap="flat">
              <a:solidFill>
                <a:srgbClr val="A0CBED"/>
              </a:solidFill>
              <a:prstDash val="solid"/>
              <a:round/>
            </a:ln>
          </a:right>
          <a:top>
            <a:ln w="12700" cap="flat">
              <a:solidFill>
                <a:srgbClr val="A0CBED"/>
              </a:solidFill>
              <a:prstDash val="solid"/>
              <a:round/>
            </a:ln>
          </a:top>
          <a:bottom>
            <a:ln w="12700" cap="flat">
              <a:solidFill>
                <a:srgbClr val="A0CBED"/>
              </a:solidFill>
              <a:prstDash val="solid"/>
              <a:round/>
            </a:ln>
          </a:bottom>
          <a:insideH>
            <a:ln w="12700" cap="flat">
              <a:solidFill>
                <a:srgbClr val="A0CBED"/>
              </a:solidFill>
              <a:prstDash val="solid"/>
              <a:round/>
            </a:ln>
          </a:insideH>
          <a:insideV>
            <a:ln w="12700" cap="flat">
              <a:solidFill>
                <a:srgbClr val="A0CBED"/>
              </a:solidFill>
              <a:prstDash val="solid"/>
              <a:round/>
            </a:ln>
          </a:insideV>
        </a:tcBdr>
        <a:fill>
          <a:solidFill>
            <a:schemeClr val="accent1"/>
          </a:solidFill>
        </a:fill>
      </a:tcStyle>
    </a:firstCol>
    <a:lastRow>
      <a:tcTxStyle b="on" i="off">
        <a:fontRef idx="minor">
          <a:srgbClr val="A0CBED"/>
        </a:fontRef>
        <a:srgbClr val="A0CBED"/>
      </a:tcTxStyle>
      <a:tcStyle>
        <a:tcBdr>
          <a:left>
            <a:ln w="12700" cap="flat">
              <a:solidFill>
                <a:srgbClr val="A0CBED"/>
              </a:solidFill>
              <a:prstDash val="solid"/>
              <a:round/>
            </a:ln>
          </a:left>
          <a:right>
            <a:ln w="12700" cap="flat">
              <a:solidFill>
                <a:srgbClr val="A0CBED"/>
              </a:solidFill>
              <a:prstDash val="solid"/>
              <a:round/>
            </a:ln>
          </a:right>
          <a:top>
            <a:ln w="38100" cap="flat">
              <a:solidFill>
                <a:srgbClr val="A0CBED"/>
              </a:solidFill>
              <a:prstDash val="solid"/>
              <a:round/>
            </a:ln>
          </a:top>
          <a:bottom>
            <a:ln w="12700" cap="flat">
              <a:solidFill>
                <a:srgbClr val="A0CBED"/>
              </a:solidFill>
              <a:prstDash val="solid"/>
              <a:round/>
            </a:ln>
          </a:bottom>
          <a:insideH>
            <a:ln w="12700" cap="flat">
              <a:solidFill>
                <a:srgbClr val="A0CBED"/>
              </a:solidFill>
              <a:prstDash val="solid"/>
              <a:round/>
            </a:ln>
          </a:insideH>
          <a:insideV>
            <a:ln w="12700" cap="flat">
              <a:solidFill>
                <a:srgbClr val="A0CBED"/>
              </a:solidFill>
              <a:prstDash val="solid"/>
              <a:round/>
            </a:ln>
          </a:insideV>
        </a:tcBdr>
        <a:fill>
          <a:solidFill>
            <a:schemeClr val="accent1"/>
          </a:solidFill>
        </a:fill>
      </a:tcStyle>
    </a:lastRow>
    <a:firstRow>
      <a:tcTxStyle b="on" i="off">
        <a:fontRef idx="minor">
          <a:srgbClr val="A0CBED"/>
        </a:fontRef>
        <a:srgbClr val="A0CBED"/>
      </a:tcTxStyle>
      <a:tcStyle>
        <a:tcBdr>
          <a:left>
            <a:ln w="12700" cap="flat">
              <a:solidFill>
                <a:srgbClr val="A0CBED"/>
              </a:solidFill>
              <a:prstDash val="solid"/>
              <a:round/>
            </a:ln>
          </a:left>
          <a:right>
            <a:ln w="12700" cap="flat">
              <a:solidFill>
                <a:srgbClr val="A0CBED"/>
              </a:solidFill>
              <a:prstDash val="solid"/>
              <a:round/>
            </a:ln>
          </a:right>
          <a:top>
            <a:ln w="12700" cap="flat">
              <a:solidFill>
                <a:srgbClr val="A0CBED"/>
              </a:solidFill>
              <a:prstDash val="solid"/>
              <a:round/>
            </a:ln>
          </a:top>
          <a:bottom>
            <a:ln w="38100" cap="flat">
              <a:solidFill>
                <a:srgbClr val="A0CBED"/>
              </a:solidFill>
              <a:prstDash val="solid"/>
              <a:round/>
            </a:ln>
          </a:bottom>
          <a:insideH>
            <a:ln w="12700" cap="flat">
              <a:solidFill>
                <a:srgbClr val="A0CBED"/>
              </a:solidFill>
              <a:prstDash val="solid"/>
              <a:round/>
            </a:ln>
          </a:insideH>
          <a:insideV>
            <a:ln w="12700" cap="flat">
              <a:solidFill>
                <a:srgbClr val="A0CBED"/>
              </a:solidFill>
              <a:prstDash val="solid"/>
              <a:round/>
            </a:ln>
          </a:insideV>
        </a:tcBdr>
        <a:fill>
          <a:solidFill>
            <a:schemeClr val="accent1"/>
          </a:solidFill>
        </a:fill>
      </a:tcStyle>
    </a:firstRow>
  </a:tblStyle>
  <a:tblStyle styleId="{C7B018BB-80A7-4F77-B60F-C8B233D01FF8}" styleName="">
    <a:tblBg/>
    <a:wholeTbl>
      <a:tcTxStyle b="off" i="off">
        <a:fontRef idx="minor">
          <a:srgbClr val="3E484F"/>
        </a:fontRef>
        <a:srgbClr val="3E484F"/>
      </a:tcTxStyle>
      <a:tcStyle>
        <a:tcBdr>
          <a:left>
            <a:ln w="12700" cap="flat">
              <a:solidFill>
                <a:srgbClr val="A0CBED"/>
              </a:solidFill>
              <a:prstDash val="solid"/>
              <a:round/>
            </a:ln>
          </a:left>
          <a:right>
            <a:ln w="12700" cap="flat">
              <a:solidFill>
                <a:srgbClr val="A0CBED"/>
              </a:solidFill>
              <a:prstDash val="solid"/>
              <a:round/>
            </a:ln>
          </a:right>
          <a:top>
            <a:ln w="12700" cap="flat">
              <a:solidFill>
                <a:srgbClr val="A0CBED"/>
              </a:solidFill>
              <a:prstDash val="solid"/>
              <a:round/>
            </a:ln>
          </a:top>
          <a:bottom>
            <a:ln w="12700" cap="flat">
              <a:solidFill>
                <a:srgbClr val="A0CBED"/>
              </a:solidFill>
              <a:prstDash val="solid"/>
              <a:round/>
            </a:ln>
          </a:bottom>
          <a:insideH>
            <a:ln w="12700" cap="flat">
              <a:solidFill>
                <a:srgbClr val="A0CBED"/>
              </a:solidFill>
              <a:prstDash val="solid"/>
              <a:round/>
            </a:ln>
          </a:insideH>
          <a:insideV>
            <a:ln w="12700" cap="flat">
              <a:solidFill>
                <a:srgbClr val="A0CBED"/>
              </a:solidFill>
              <a:prstDash val="solid"/>
              <a:round/>
            </a:ln>
          </a:insideV>
        </a:tcBdr>
        <a:fill>
          <a:solidFill>
            <a:srgbClr val="D3D5D6"/>
          </a:solidFill>
        </a:fill>
      </a:tcStyle>
    </a:wholeTbl>
    <a:band2H>
      <a:tcTxStyle/>
      <a:tcStyle>
        <a:tcBdr/>
        <a:fill>
          <a:solidFill>
            <a:srgbClr val="EAEBEC"/>
          </a:solidFill>
        </a:fill>
      </a:tcStyle>
    </a:band2H>
    <a:firstCol>
      <a:tcTxStyle b="on" i="off">
        <a:fontRef idx="minor">
          <a:srgbClr val="A0CBED"/>
        </a:fontRef>
        <a:srgbClr val="A0CBED"/>
      </a:tcTxStyle>
      <a:tcStyle>
        <a:tcBdr>
          <a:left>
            <a:ln w="12700" cap="flat">
              <a:solidFill>
                <a:srgbClr val="A0CBED"/>
              </a:solidFill>
              <a:prstDash val="solid"/>
              <a:round/>
            </a:ln>
          </a:left>
          <a:right>
            <a:ln w="12700" cap="flat">
              <a:solidFill>
                <a:srgbClr val="A0CBED"/>
              </a:solidFill>
              <a:prstDash val="solid"/>
              <a:round/>
            </a:ln>
          </a:right>
          <a:top>
            <a:ln w="12700" cap="flat">
              <a:solidFill>
                <a:srgbClr val="A0CBED"/>
              </a:solidFill>
              <a:prstDash val="solid"/>
              <a:round/>
            </a:ln>
          </a:top>
          <a:bottom>
            <a:ln w="12700" cap="flat">
              <a:solidFill>
                <a:srgbClr val="A0CBED"/>
              </a:solidFill>
              <a:prstDash val="solid"/>
              <a:round/>
            </a:ln>
          </a:bottom>
          <a:insideH>
            <a:ln w="12700" cap="flat">
              <a:solidFill>
                <a:srgbClr val="A0CBED"/>
              </a:solidFill>
              <a:prstDash val="solid"/>
              <a:round/>
            </a:ln>
          </a:insideH>
          <a:insideV>
            <a:ln w="12700" cap="flat">
              <a:solidFill>
                <a:srgbClr val="A0CBED"/>
              </a:solidFill>
              <a:prstDash val="solid"/>
              <a:round/>
            </a:ln>
          </a:insideV>
        </a:tcBdr>
        <a:fill>
          <a:solidFill>
            <a:schemeClr val="accent3"/>
          </a:solidFill>
        </a:fill>
      </a:tcStyle>
    </a:firstCol>
    <a:lastRow>
      <a:tcTxStyle b="on" i="off">
        <a:fontRef idx="minor">
          <a:srgbClr val="A0CBED"/>
        </a:fontRef>
        <a:srgbClr val="A0CBED"/>
      </a:tcTxStyle>
      <a:tcStyle>
        <a:tcBdr>
          <a:left>
            <a:ln w="12700" cap="flat">
              <a:solidFill>
                <a:srgbClr val="A0CBED"/>
              </a:solidFill>
              <a:prstDash val="solid"/>
              <a:round/>
            </a:ln>
          </a:left>
          <a:right>
            <a:ln w="12700" cap="flat">
              <a:solidFill>
                <a:srgbClr val="A0CBED"/>
              </a:solidFill>
              <a:prstDash val="solid"/>
              <a:round/>
            </a:ln>
          </a:right>
          <a:top>
            <a:ln w="38100" cap="flat">
              <a:solidFill>
                <a:srgbClr val="A0CBED"/>
              </a:solidFill>
              <a:prstDash val="solid"/>
              <a:round/>
            </a:ln>
          </a:top>
          <a:bottom>
            <a:ln w="12700" cap="flat">
              <a:solidFill>
                <a:srgbClr val="A0CBED"/>
              </a:solidFill>
              <a:prstDash val="solid"/>
              <a:round/>
            </a:ln>
          </a:bottom>
          <a:insideH>
            <a:ln w="12700" cap="flat">
              <a:solidFill>
                <a:srgbClr val="A0CBED"/>
              </a:solidFill>
              <a:prstDash val="solid"/>
              <a:round/>
            </a:ln>
          </a:insideH>
          <a:insideV>
            <a:ln w="12700" cap="flat">
              <a:solidFill>
                <a:srgbClr val="A0CBED"/>
              </a:solidFill>
              <a:prstDash val="solid"/>
              <a:round/>
            </a:ln>
          </a:insideV>
        </a:tcBdr>
        <a:fill>
          <a:solidFill>
            <a:schemeClr val="accent3"/>
          </a:solidFill>
        </a:fill>
      </a:tcStyle>
    </a:lastRow>
    <a:firstRow>
      <a:tcTxStyle b="on" i="off">
        <a:fontRef idx="minor">
          <a:srgbClr val="A0CBED"/>
        </a:fontRef>
        <a:srgbClr val="A0CBED"/>
      </a:tcTxStyle>
      <a:tcStyle>
        <a:tcBdr>
          <a:left>
            <a:ln w="12700" cap="flat">
              <a:solidFill>
                <a:srgbClr val="A0CBED"/>
              </a:solidFill>
              <a:prstDash val="solid"/>
              <a:round/>
            </a:ln>
          </a:left>
          <a:right>
            <a:ln w="12700" cap="flat">
              <a:solidFill>
                <a:srgbClr val="A0CBED"/>
              </a:solidFill>
              <a:prstDash val="solid"/>
              <a:round/>
            </a:ln>
          </a:right>
          <a:top>
            <a:ln w="12700" cap="flat">
              <a:solidFill>
                <a:srgbClr val="A0CBED"/>
              </a:solidFill>
              <a:prstDash val="solid"/>
              <a:round/>
            </a:ln>
          </a:top>
          <a:bottom>
            <a:ln w="38100" cap="flat">
              <a:solidFill>
                <a:srgbClr val="A0CBED"/>
              </a:solidFill>
              <a:prstDash val="solid"/>
              <a:round/>
            </a:ln>
          </a:bottom>
          <a:insideH>
            <a:ln w="12700" cap="flat">
              <a:solidFill>
                <a:srgbClr val="A0CBED"/>
              </a:solidFill>
              <a:prstDash val="solid"/>
              <a:round/>
            </a:ln>
          </a:insideH>
          <a:insideV>
            <a:ln w="12700" cap="flat">
              <a:solidFill>
                <a:srgbClr val="A0CBED"/>
              </a:solidFill>
              <a:prstDash val="solid"/>
              <a:round/>
            </a:ln>
          </a:insideV>
        </a:tcBdr>
        <a:fill>
          <a:solidFill>
            <a:schemeClr val="accent3"/>
          </a:solidFill>
        </a:fill>
      </a:tcStyle>
    </a:firstRow>
  </a:tblStyle>
  <a:tblStyle styleId="{EEE7283C-3CF3-47DC-8721-378D4A62B228}" styleName="">
    <a:tblBg/>
    <a:wholeTbl>
      <a:tcTxStyle b="off" i="off">
        <a:fontRef idx="minor">
          <a:srgbClr val="3E484F"/>
        </a:fontRef>
        <a:srgbClr val="3E484F"/>
      </a:tcTxStyle>
      <a:tcStyle>
        <a:tcBdr>
          <a:left>
            <a:ln w="12700" cap="flat">
              <a:solidFill>
                <a:srgbClr val="A0CBED"/>
              </a:solidFill>
              <a:prstDash val="solid"/>
              <a:round/>
            </a:ln>
          </a:left>
          <a:right>
            <a:ln w="12700" cap="flat">
              <a:solidFill>
                <a:srgbClr val="A0CBED"/>
              </a:solidFill>
              <a:prstDash val="solid"/>
              <a:round/>
            </a:ln>
          </a:right>
          <a:top>
            <a:ln w="12700" cap="flat">
              <a:solidFill>
                <a:srgbClr val="A0CBED"/>
              </a:solidFill>
              <a:prstDash val="solid"/>
              <a:round/>
            </a:ln>
          </a:top>
          <a:bottom>
            <a:ln w="12700" cap="flat">
              <a:solidFill>
                <a:srgbClr val="A0CBED"/>
              </a:solidFill>
              <a:prstDash val="solid"/>
              <a:round/>
            </a:ln>
          </a:bottom>
          <a:insideH>
            <a:ln w="12700" cap="flat">
              <a:solidFill>
                <a:srgbClr val="A0CBED"/>
              </a:solidFill>
              <a:prstDash val="solid"/>
              <a:round/>
            </a:ln>
          </a:insideH>
          <a:insideV>
            <a:ln w="12700" cap="flat">
              <a:solidFill>
                <a:srgbClr val="A0CBED"/>
              </a:solidFill>
              <a:prstDash val="solid"/>
              <a:round/>
            </a:ln>
          </a:insideV>
        </a:tcBdr>
        <a:fill>
          <a:solidFill>
            <a:srgbClr val="DAEACD"/>
          </a:solidFill>
        </a:fill>
      </a:tcStyle>
    </a:wholeTbl>
    <a:band2H>
      <a:tcTxStyle/>
      <a:tcStyle>
        <a:tcBdr/>
        <a:fill>
          <a:solidFill>
            <a:srgbClr val="EDF5E8"/>
          </a:solidFill>
        </a:fill>
      </a:tcStyle>
    </a:band2H>
    <a:firstCol>
      <a:tcTxStyle b="on" i="off">
        <a:fontRef idx="minor">
          <a:srgbClr val="A0CBED"/>
        </a:fontRef>
        <a:srgbClr val="A0CBED"/>
      </a:tcTxStyle>
      <a:tcStyle>
        <a:tcBdr>
          <a:left>
            <a:ln w="12700" cap="flat">
              <a:solidFill>
                <a:srgbClr val="A0CBED"/>
              </a:solidFill>
              <a:prstDash val="solid"/>
              <a:round/>
            </a:ln>
          </a:left>
          <a:right>
            <a:ln w="12700" cap="flat">
              <a:solidFill>
                <a:srgbClr val="A0CBED"/>
              </a:solidFill>
              <a:prstDash val="solid"/>
              <a:round/>
            </a:ln>
          </a:right>
          <a:top>
            <a:ln w="12700" cap="flat">
              <a:solidFill>
                <a:srgbClr val="A0CBED"/>
              </a:solidFill>
              <a:prstDash val="solid"/>
              <a:round/>
            </a:ln>
          </a:top>
          <a:bottom>
            <a:ln w="12700" cap="flat">
              <a:solidFill>
                <a:srgbClr val="A0CBED"/>
              </a:solidFill>
              <a:prstDash val="solid"/>
              <a:round/>
            </a:ln>
          </a:bottom>
          <a:insideH>
            <a:ln w="12700" cap="flat">
              <a:solidFill>
                <a:srgbClr val="A0CBED"/>
              </a:solidFill>
              <a:prstDash val="solid"/>
              <a:round/>
            </a:ln>
          </a:insideH>
          <a:insideV>
            <a:ln w="12700" cap="flat">
              <a:solidFill>
                <a:srgbClr val="A0CBED"/>
              </a:solidFill>
              <a:prstDash val="solid"/>
              <a:round/>
            </a:ln>
          </a:insideV>
        </a:tcBdr>
        <a:fill>
          <a:solidFill>
            <a:schemeClr val="accent6"/>
          </a:solidFill>
        </a:fill>
      </a:tcStyle>
    </a:firstCol>
    <a:lastRow>
      <a:tcTxStyle b="on" i="off">
        <a:fontRef idx="minor">
          <a:srgbClr val="A0CBED"/>
        </a:fontRef>
        <a:srgbClr val="A0CBED"/>
      </a:tcTxStyle>
      <a:tcStyle>
        <a:tcBdr>
          <a:left>
            <a:ln w="12700" cap="flat">
              <a:solidFill>
                <a:srgbClr val="A0CBED"/>
              </a:solidFill>
              <a:prstDash val="solid"/>
              <a:round/>
            </a:ln>
          </a:left>
          <a:right>
            <a:ln w="12700" cap="flat">
              <a:solidFill>
                <a:srgbClr val="A0CBED"/>
              </a:solidFill>
              <a:prstDash val="solid"/>
              <a:round/>
            </a:ln>
          </a:right>
          <a:top>
            <a:ln w="38100" cap="flat">
              <a:solidFill>
                <a:srgbClr val="A0CBED"/>
              </a:solidFill>
              <a:prstDash val="solid"/>
              <a:round/>
            </a:ln>
          </a:top>
          <a:bottom>
            <a:ln w="12700" cap="flat">
              <a:solidFill>
                <a:srgbClr val="A0CBED"/>
              </a:solidFill>
              <a:prstDash val="solid"/>
              <a:round/>
            </a:ln>
          </a:bottom>
          <a:insideH>
            <a:ln w="12700" cap="flat">
              <a:solidFill>
                <a:srgbClr val="A0CBED"/>
              </a:solidFill>
              <a:prstDash val="solid"/>
              <a:round/>
            </a:ln>
          </a:insideH>
          <a:insideV>
            <a:ln w="12700" cap="flat">
              <a:solidFill>
                <a:srgbClr val="A0CBED"/>
              </a:solidFill>
              <a:prstDash val="solid"/>
              <a:round/>
            </a:ln>
          </a:insideV>
        </a:tcBdr>
        <a:fill>
          <a:solidFill>
            <a:schemeClr val="accent6"/>
          </a:solidFill>
        </a:fill>
      </a:tcStyle>
    </a:lastRow>
    <a:firstRow>
      <a:tcTxStyle b="on" i="off">
        <a:fontRef idx="minor">
          <a:srgbClr val="A0CBED"/>
        </a:fontRef>
        <a:srgbClr val="A0CBED"/>
      </a:tcTxStyle>
      <a:tcStyle>
        <a:tcBdr>
          <a:left>
            <a:ln w="12700" cap="flat">
              <a:solidFill>
                <a:srgbClr val="A0CBED"/>
              </a:solidFill>
              <a:prstDash val="solid"/>
              <a:round/>
            </a:ln>
          </a:left>
          <a:right>
            <a:ln w="12700" cap="flat">
              <a:solidFill>
                <a:srgbClr val="A0CBED"/>
              </a:solidFill>
              <a:prstDash val="solid"/>
              <a:round/>
            </a:ln>
          </a:right>
          <a:top>
            <a:ln w="12700" cap="flat">
              <a:solidFill>
                <a:srgbClr val="A0CBED"/>
              </a:solidFill>
              <a:prstDash val="solid"/>
              <a:round/>
            </a:ln>
          </a:top>
          <a:bottom>
            <a:ln w="38100" cap="flat">
              <a:solidFill>
                <a:srgbClr val="A0CBED"/>
              </a:solidFill>
              <a:prstDash val="solid"/>
              <a:round/>
            </a:ln>
          </a:bottom>
          <a:insideH>
            <a:ln w="12700" cap="flat">
              <a:solidFill>
                <a:srgbClr val="A0CBED"/>
              </a:solidFill>
              <a:prstDash val="solid"/>
              <a:round/>
            </a:ln>
          </a:insideH>
          <a:insideV>
            <a:ln w="12700" cap="flat">
              <a:solidFill>
                <a:srgbClr val="A0CBED"/>
              </a:solidFill>
              <a:prstDash val="solid"/>
              <a:round/>
            </a:ln>
          </a:insideV>
        </a:tcBdr>
        <a:fill>
          <a:solidFill>
            <a:schemeClr val="accent6"/>
          </a:solidFill>
        </a:fill>
      </a:tcStyle>
    </a:firstRow>
  </a:tblStyle>
  <a:tblStyle styleId="{CF821DB8-F4EB-4A41-A1BA-3FCAFE7338EE}" styleName="">
    <a:tblBg/>
    <a:wholeTbl>
      <a:tcTxStyle b="off" i="off">
        <a:fontRef idx="minor">
          <a:srgbClr val="3E484F"/>
        </a:fontRef>
        <a:srgbClr val="3E484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A0CBED"/>
          </a:solidFill>
        </a:fill>
      </a:tcStyle>
    </a:band2H>
    <a:firstCol>
      <a:tcTxStyle b="on" i="off">
        <a:fontRef idx="minor">
          <a:srgbClr val="A0CBED"/>
        </a:fontRef>
        <a:srgbClr val="A0CBE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3E484F"/>
        </a:fontRef>
        <a:srgbClr val="3E484F"/>
      </a:tcTxStyle>
      <a:tcStyle>
        <a:tcBdr>
          <a:left>
            <a:ln w="12700" cap="flat">
              <a:noFill/>
              <a:miter lim="400000"/>
            </a:ln>
          </a:left>
          <a:right>
            <a:ln w="12700" cap="flat">
              <a:noFill/>
              <a:miter lim="400000"/>
            </a:ln>
          </a:right>
          <a:top>
            <a:ln w="50800" cap="flat">
              <a:solidFill>
                <a:srgbClr val="3E484F"/>
              </a:solidFill>
              <a:prstDash val="solid"/>
              <a:round/>
            </a:ln>
          </a:top>
          <a:bottom>
            <a:ln w="25400" cap="flat">
              <a:solidFill>
                <a:srgbClr val="3E484F"/>
              </a:solidFill>
              <a:prstDash val="solid"/>
              <a:round/>
            </a:ln>
          </a:bottom>
          <a:insideH>
            <a:ln w="12700" cap="flat">
              <a:noFill/>
              <a:miter lim="400000"/>
            </a:ln>
          </a:insideH>
          <a:insideV>
            <a:ln w="12700" cap="flat">
              <a:noFill/>
              <a:miter lim="400000"/>
            </a:ln>
          </a:insideV>
        </a:tcBdr>
        <a:fill>
          <a:solidFill>
            <a:srgbClr val="A0CBED"/>
          </a:solidFill>
        </a:fill>
      </a:tcStyle>
    </a:lastRow>
    <a:firstRow>
      <a:tcTxStyle b="on" i="off">
        <a:fontRef idx="minor">
          <a:srgbClr val="A0CBED"/>
        </a:fontRef>
        <a:srgbClr val="A0CBED"/>
      </a:tcTxStyle>
      <a:tcStyle>
        <a:tcBdr>
          <a:left>
            <a:ln w="12700" cap="flat">
              <a:noFill/>
              <a:miter lim="400000"/>
            </a:ln>
          </a:left>
          <a:right>
            <a:ln w="12700" cap="flat">
              <a:noFill/>
              <a:miter lim="400000"/>
            </a:ln>
          </a:right>
          <a:top>
            <a:ln w="25400" cap="flat">
              <a:solidFill>
                <a:srgbClr val="3E484F"/>
              </a:solidFill>
              <a:prstDash val="solid"/>
              <a:round/>
            </a:ln>
          </a:top>
          <a:bottom>
            <a:ln w="25400" cap="flat">
              <a:solidFill>
                <a:srgbClr val="3E484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3E484F"/>
        </a:fontRef>
        <a:srgbClr val="3E484F"/>
      </a:tcTxStyle>
      <a:tcStyle>
        <a:tcBdr>
          <a:left>
            <a:ln w="12700" cap="flat">
              <a:solidFill>
                <a:srgbClr val="A0CBED"/>
              </a:solidFill>
              <a:prstDash val="solid"/>
              <a:round/>
            </a:ln>
          </a:left>
          <a:right>
            <a:ln w="12700" cap="flat">
              <a:solidFill>
                <a:srgbClr val="A0CBED"/>
              </a:solidFill>
              <a:prstDash val="solid"/>
              <a:round/>
            </a:ln>
          </a:right>
          <a:top>
            <a:ln w="12700" cap="flat">
              <a:solidFill>
                <a:srgbClr val="A0CBED"/>
              </a:solidFill>
              <a:prstDash val="solid"/>
              <a:round/>
            </a:ln>
          </a:top>
          <a:bottom>
            <a:ln w="12700" cap="flat">
              <a:solidFill>
                <a:srgbClr val="A0CBED"/>
              </a:solidFill>
              <a:prstDash val="solid"/>
              <a:round/>
            </a:ln>
          </a:bottom>
          <a:insideH>
            <a:ln w="12700" cap="flat">
              <a:solidFill>
                <a:srgbClr val="A0CBED"/>
              </a:solidFill>
              <a:prstDash val="solid"/>
              <a:round/>
            </a:ln>
          </a:insideH>
          <a:insideV>
            <a:ln w="12700" cap="flat">
              <a:solidFill>
                <a:srgbClr val="A0CBED"/>
              </a:solidFill>
              <a:prstDash val="solid"/>
              <a:round/>
            </a:ln>
          </a:insideV>
        </a:tcBdr>
        <a:fill>
          <a:solidFill>
            <a:srgbClr val="CDCECF"/>
          </a:solidFill>
        </a:fill>
      </a:tcStyle>
    </a:wholeTbl>
    <a:band2H>
      <a:tcTxStyle/>
      <a:tcStyle>
        <a:tcBdr/>
        <a:fill>
          <a:solidFill>
            <a:srgbClr val="E8E8E8"/>
          </a:solidFill>
        </a:fill>
      </a:tcStyle>
    </a:band2H>
    <a:firstCol>
      <a:tcTxStyle b="on" i="off">
        <a:fontRef idx="minor">
          <a:srgbClr val="A0CBED"/>
        </a:fontRef>
        <a:srgbClr val="A0CBED"/>
      </a:tcTxStyle>
      <a:tcStyle>
        <a:tcBdr>
          <a:left>
            <a:ln w="12700" cap="flat">
              <a:solidFill>
                <a:srgbClr val="A0CBED"/>
              </a:solidFill>
              <a:prstDash val="solid"/>
              <a:round/>
            </a:ln>
          </a:left>
          <a:right>
            <a:ln w="12700" cap="flat">
              <a:solidFill>
                <a:srgbClr val="A0CBED"/>
              </a:solidFill>
              <a:prstDash val="solid"/>
              <a:round/>
            </a:ln>
          </a:right>
          <a:top>
            <a:ln w="12700" cap="flat">
              <a:solidFill>
                <a:srgbClr val="A0CBED"/>
              </a:solidFill>
              <a:prstDash val="solid"/>
              <a:round/>
            </a:ln>
          </a:top>
          <a:bottom>
            <a:ln w="12700" cap="flat">
              <a:solidFill>
                <a:srgbClr val="A0CBED"/>
              </a:solidFill>
              <a:prstDash val="solid"/>
              <a:round/>
            </a:ln>
          </a:bottom>
          <a:insideH>
            <a:ln w="12700" cap="flat">
              <a:solidFill>
                <a:srgbClr val="A0CBED"/>
              </a:solidFill>
              <a:prstDash val="solid"/>
              <a:round/>
            </a:ln>
          </a:insideH>
          <a:insideV>
            <a:ln w="12700" cap="flat">
              <a:solidFill>
                <a:srgbClr val="A0CBED"/>
              </a:solidFill>
              <a:prstDash val="solid"/>
              <a:round/>
            </a:ln>
          </a:insideV>
        </a:tcBdr>
        <a:fill>
          <a:solidFill>
            <a:srgbClr val="3E484F"/>
          </a:solidFill>
        </a:fill>
      </a:tcStyle>
    </a:firstCol>
    <a:lastRow>
      <a:tcTxStyle b="on" i="off">
        <a:fontRef idx="minor">
          <a:srgbClr val="A0CBED"/>
        </a:fontRef>
        <a:srgbClr val="A0CBED"/>
      </a:tcTxStyle>
      <a:tcStyle>
        <a:tcBdr>
          <a:left>
            <a:ln w="12700" cap="flat">
              <a:solidFill>
                <a:srgbClr val="A0CBED"/>
              </a:solidFill>
              <a:prstDash val="solid"/>
              <a:round/>
            </a:ln>
          </a:left>
          <a:right>
            <a:ln w="12700" cap="flat">
              <a:solidFill>
                <a:srgbClr val="A0CBED"/>
              </a:solidFill>
              <a:prstDash val="solid"/>
              <a:round/>
            </a:ln>
          </a:right>
          <a:top>
            <a:ln w="38100" cap="flat">
              <a:solidFill>
                <a:srgbClr val="A0CBED"/>
              </a:solidFill>
              <a:prstDash val="solid"/>
              <a:round/>
            </a:ln>
          </a:top>
          <a:bottom>
            <a:ln w="12700" cap="flat">
              <a:solidFill>
                <a:srgbClr val="A0CBED"/>
              </a:solidFill>
              <a:prstDash val="solid"/>
              <a:round/>
            </a:ln>
          </a:bottom>
          <a:insideH>
            <a:ln w="12700" cap="flat">
              <a:solidFill>
                <a:srgbClr val="A0CBED"/>
              </a:solidFill>
              <a:prstDash val="solid"/>
              <a:round/>
            </a:ln>
          </a:insideH>
          <a:insideV>
            <a:ln w="12700" cap="flat">
              <a:solidFill>
                <a:srgbClr val="A0CBED"/>
              </a:solidFill>
              <a:prstDash val="solid"/>
              <a:round/>
            </a:ln>
          </a:insideV>
        </a:tcBdr>
        <a:fill>
          <a:solidFill>
            <a:srgbClr val="3E484F"/>
          </a:solidFill>
        </a:fill>
      </a:tcStyle>
    </a:lastRow>
    <a:firstRow>
      <a:tcTxStyle b="on" i="off">
        <a:fontRef idx="minor">
          <a:srgbClr val="A0CBED"/>
        </a:fontRef>
        <a:srgbClr val="A0CBED"/>
      </a:tcTxStyle>
      <a:tcStyle>
        <a:tcBdr>
          <a:left>
            <a:ln w="12700" cap="flat">
              <a:solidFill>
                <a:srgbClr val="A0CBED"/>
              </a:solidFill>
              <a:prstDash val="solid"/>
              <a:round/>
            </a:ln>
          </a:left>
          <a:right>
            <a:ln w="12700" cap="flat">
              <a:solidFill>
                <a:srgbClr val="A0CBED"/>
              </a:solidFill>
              <a:prstDash val="solid"/>
              <a:round/>
            </a:ln>
          </a:right>
          <a:top>
            <a:ln w="12700" cap="flat">
              <a:solidFill>
                <a:srgbClr val="A0CBED"/>
              </a:solidFill>
              <a:prstDash val="solid"/>
              <a:round/>
            </a:ln>
          </a:top>
          <a:bottom>
            <a:ln w="38100" cap="flat">
              <a:solidFill>
                <a:srgbClr val="A0CBED"/>
              </a:solidFill>
              <a:prstDash val="solid"/>
              <a:round/>
            </a:ln>
          </a:bottom>
          <a:insideH>
            <a:ln w="12700" cap="flat">
              <a:solidFill>
                <a:srgbClr val="A0CBED"/>
              </a:solidFill>
              <a:prstDash val="solid"/>
              <a:round/>
            </a:ln>
          </a:insideH>
          <a:insideV>
            <a:ln w="12700" cap="flat">
              <a:solidFill>
                <a:srgbClr val="A0CBED"/>
              </a:solidFill>
              <a:prstDash val="solid"/>
              <a:round/>
            </a:ln>
          </a:insideV>
        </a:tcBdr>
        <a:fill>
          <a:solidFill>
            <a:srgbClr val="3E484F"/>
          </a:solidFill>
        </a:fill>
      </a:tcStyle>
    </a:firstRow>
  </a:tblStyle>
  <a:tblStyle styleId="{2708684C-4D16-4618-839F-0558EEFCDFE6}" styleName="">
    <a:tblBg/>
    <a:wholeTbl>
      <a:tcTxStyle b="off" i="off">
        <a:fontRef idx="minor">
          <a:srgbClr val="3E484F"/>
        </a:fontRef>
        <a:srgbClr val="3E484F"/>
      </a:tcTxStyle>
      <a:tcStyle>
        <a:tcBdr>
          <a:left>
            <a:ln w="12700" cap="flat">
              <a:solidFill>
                <a:srgbClr val="3E484F"/>
              </a:solidFill>
              <a:prstDash val="solid"/>
              <a:round/>
            </a:ln>
          </a:left>
          <a:right>
            <a:ln w="12700" cap="flat">
              <a:solidFill>
                <a:srgbClr val="3E484F"/>
              </a:solidFill>
              <a:prstDash val="solid"/>
              <a:round/>
            </a:ln>
          </a:right>
          <a:top>
            <a:ln w="12700" cap="flat">
              <a:solidFill>
                <a:srgbClr val="3E484F"/>
              </a:solidFill>
              <a:prstDash val="solid"/>
              <a:round/>
            </a:ln>
          </a:top>
          <a:bottom>
            <a:ln w="12700" cap="flat">
              <a:solidFill>
                <a:srgbClr val="3E484F"/>
              </a:solidFill>
              <a:prstDash val="solid"/>
              <a:round/>
            </a:ln>
          </a:bottom>
          <a:insideH>
            <a:ln w="12700" cap="flat">
              <a:solidFill>
                <a:srgbClr val="3E484F"/>
              </a:solidFill>
              <a:prstDash val="solid"/>
              <a:round/>
            </a:ln>
          </a:insideH>
          <a:insideV>
            <a:ln w="12700" cap="flat">
              <a:solidFill>
                <a:srgbClr val="3E484F"/>
              </a:solidFill>
              <a:prstDash val="solid"/>
              <a:round/>
            </a:ln>
          </a:insideV>
        </a:tcBdr>
        <a:fill>
          <a:solidFill>
            <a:srgbClr val="3E484F">
              <a:alpha val="20000"/>
            </a:srgbClr>
          </a:solidFill>
        </a:fill>
      </a:tcStyle>
    </a:wholeTbl>
    <a:band2H>
      <a:tcTxStyle/>
      <a:tcStyle>
        <a:tcBdr/>
        <a:fill>
          <a:solidFill>
            <a:srgbClr val="FFFFFF"/>
          </a:solidFill>
        </a:fill>
      </a:tcStyle>
    </a:band2H>
    <a:firstCol>
      <a:tcTxStyle b="on" i="off">
        <a:fontRef idx="minor">
          <a:srgbClr val="3E484F"/>
        </a:fontRef>
        <a:srgbClr val="3E484F"/>
      </a:tcTxStyle>
      <a:tcStyle>
        <a:tcBdr>
          <a:left>
            <a:ln w="12700" cap="flat">
              <a:solidFill>
                <a:srgbClr val="3E484F"/>
              </a:solidFill>
              <a:prstDash val="solid"/>
              <a:round/>
            </a:ln>
          </a:left>
          <a:right>
            <a:ln w="12700" cap="flat">
              <a:solidFill>
                <a:srgbClr val="3E484F"/>
              </a:solidFill>
              <a:prstDash val="solid"/>
              <a:round/>
            </a:ln>
          </a:right>
          <a:top>
            <a:ln w="12700" cap="flat">
              <a:solidFill>
                <a:srgbClr val="3E484F"/>
              </a:solidFill>
              <a:prstDash val="solid"/>
              <a:round/>
            </a:ln>
          </a:top>
          <a:bottom>
            <a:ln w="12700" cap="flat">
              <a:solidFill>
                <a:srgbClr val="3E484F"/>
              </a:solidFill>
              <a:prstDash val="solid"/>
              <a:round/>
            </a:ln>
          </a:bottom>
          <a:insideH>
            <a:ln w="12700" cap="flat">
              <a:solidFill>
                <a:srgbClr val="3E484F"/>
              </a:solidFill>
              <a:prstDash val="solid"/>
              <a:round/>
            </a:ln>
          </a:insideH>
          <a:insideV>
            <a:ln w="12700" cap="flat">
              <a:solidFill>
                <a:srgbClr val="3E484F"/>
              </a:solidFill>
              <a:prstDash val="solid"/>
              <a:round/>
            </a:ln>
          </a:insideV>
        </a:tcBdr>
        <a:fill>
          <a:solidFill>
            <a:srgbClr val="3E484F">
              <a:alpha val="20000"/>
            </a:srgbClr>
          </a:solidFill>
        </a:fill>
      </a:tcStyle>
    </a:firstCol>
    <a:lastRow>
      <a:tcTxStyle b="on" i="off">
        <a:fontRef idx="minor">
          <a:srgbClr val="3E484F"/>
        </a:fontRef>
        <a:srgbClr val="3E484F"/>
      </a:tcTxStyle>
      <a:tcStyle>
        <a:tcBdr>
          <a:left>
            <a:ln w="12700" cap="flat">
              <a:solidFill>
                <a:srgbClr val="3E484F"/>
              </a:solidFill>
              <a:prstDash val="solid"/>
              <a:round/>
            </a:ln>
          </a:left>
          <a:right>
            <a:ln w="12700" cap="flat">
              <a:solidFill>
                <a:srgbClr val="3E484F"/>
              </a:solidFill>
              <a:prstDash val="solid"/>
              <a:round/>
            </a:ln>
          </a:right>
          <a:top>
            <a:ln w="50800" cap="flat">
              <a:solidFill>
                <a:srgbClr val="3E484F"/>
              </a:solidFill>
              <a:prstDash val="solid"/>
              <a:round/>
            </a:ln>
          </a:top>
          <a:bottom>
            <a:ln w="12700" cap="flat">
              <a:solidFill>
                <a:srgbClr val="3E484F"/>
              </a:solidFill>
              <a:prstDash val="solid"/>
              <a:round/>
            </a:ln>
          </a:bottom>
          <a:insideH>
            <a:ln w="12700" cap="flat">
              <a:solidFill>
                <a:srgbClr val="3E484F"/>
              </a:solidFill>
              <a:prstDash val="solid"/>
              <a:round/>
            </a:ln>
          </a:insideH>
          <a:insideV>
            <a:ln w="12700" cap="flat">
              <a:solidFill>
                <a:srgbClr val="3E484F"/>
              </a:solidFill>
              <a:prstDash val="solid"/>
              <a:round/>
            </a:ln>
          </a:insideV>
        </a:tcBdr>
        <a:fill>
          <a:noFill/>
        </a:fill>
      </a:tcStyle>
    </a:lastRow>
    <a:firstRow>
      <a:tcTxStyle b="on" i="off">
        <a:fontRef idx="minor">
          <a:srgbClr val="3E484F"/>
        </a:fontRef>
        <a:srgbClr val="3E484F"/>
      </a:tcTxStyle>
      <a:tcStyle>
        <a:tcBdr>
          <a:left>
            <a:ln w="12700" cap="flat">
              <a:solidFill>
                <a:srgbClr val="3E484F"/>
              </a:solidFill>
              <a:prstDash val="solid"/>
              <a:round/>
            </a:ln>
          </a:left>
          <a:right>
            <a:ln w="12700" cap="flat">
              <a:solidFill>
                <a:srgbClr val="3E484F"/>
              </a:solidFill>
              <a:prstDash val="solid"/>
              <a:round/>
            </a:ln>
          </a:right>
          <a:top>
            <a:ln w="12700" cap="flat">
              <a:solidFill>
                <a:srgbClr val="3E484F"/>
              </a:solidFill>
              <a:prstDash val="solid"/>
              <a:round/>
            </a:ln>
          </a:top>
          <a:bottom>
            <a:ln w="25400" cap="flat">
              <a:solidFill>
                <a:srgbClr val="3E484F"/>
              </a:solidFill>
              <a:prstDash val="solid"/>
              <a:round/>
            </a:ln>
          </a:bottom>
          <a:insideH>
            <a:ln w="12700" cap="flat">
              <a:solidFill>
                <a:srgbClr val="3E484F"/>
              </a:solidFill>
              <a:prstDash val="solid"/>
              <a:round/>
            </a:ln>
          </a:insideH>
          <a:insideV>
            <a:ln w="12700" cap="flat">
              <a:solidFill>
                <a:srgbClr val="3E484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88"/>
    <p:restoredTop sz="94720"/>
  </p:normalViewPr>
  <p:slideViewPr>
    <p:cSldViewPr snapToGrid="0" snapToObjects="1">
      <p:cViewPr>
        <p:scale>
          <a:sx n="128" d="100"/>
          <a:sy n="128" d="100"/>
        </p:scale>
        <p:origin x="840"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 name="Shape 104"/>
          <p:cNvSpPr>
            <a:spLocks noGrp="1" noRot="1" noChangeAspect="1"/>
          </p:cNvSpPr>
          <p:nvPr>
            <p:ph type="sldImg"/>
          </p:nvPr>
        </p:nvSpPr>
        <p:spPr>
          <a:xfrm>
            <a:off x="1143000" y="685800"/>
            <a:ext cx="4572000" cy="3429000"/>
          </a:xfrm>
          <a:prstGeom prst="rect">
            <a:avLst/>
          </a:prstGeom>
        </p:spPr>
        <p:txBody>
          <a:bodyPr/>
          <a:lstStyle/>
          <a:p>
            <a:endParaRPr/>
          </a:p>
        </p:txBody>
      </p:sp>
      <p:sp>
        <p:nvSpPr>
          <p:cNvPr id="105" name="Shape 10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solidFill>
          <a:srgbClr val="3E484F"/>
        </a:solidFill>
        <a:latin typeface="+mn-lt"/>
        <a:ea typeface="+mn-ea"/>
        <a:cs typeface="+mn-cs"/>
        <a:sym typeface="Calibri"/>
      </a:defRPr>
    </a:lvl1pPr>
    <a:lvl2pPr indent="228600" latinLnBrk="0">
      <a:defRPr sz="1200">
        <a:solidFill>
          <a:srgbClr val="3E484F"/>
        </a:solidFill>
        <a:latin typeface="+mn-lt"/>
        <a:ea typeface="+mn-ea"/>
        <a:cs typeface="+mn-cs"/>
        <a:sym typeface="Calibri"/>
      </a:defRPr>
    </a:lvl2pPr>
    <a:lvl3pPr indent="457200" latinLnBrk="0">
      <a:defRPr sz="1200">
        <a:solidFill>
          <a:srgbClr val="3E484F"/>
        </a:solidFill>
        <a:latin typeface="+mn-lt"/>
        <a:ea typeface="+mn-ea"/>
        <a:cs typeface="+mn-cs"/>
        <a:sym typeface="Calibri"/>
      </a:defRPr>
    </a:lvl3pPr>
    <a:lvl4pPr indent="685800" latinLnBrk="0">
      <a:defRPr sz="1200">
        <a:solidFill>
          <a:srgbClr val="3E484F"/>
        </a:solidFill>
        <a:latin typeface="+mn-lt"/>
        <a:ea typeface="+mn-ea"/>
        <a:cs typeface="+mn-cs"/>
        <a:sym typeface="Calibri"/>
      </a:defRPr>
    </a:lvl4pPr>
    <a:lvl5pPr indent="914400" latinLnBrk="0">
      <a:defRPr sz="1200">
        <a:solidFill>
          <a:srgbClr val="3E484F"/>
        </a:solidFill>
        <a:latin typeface="+mn-lt"/>
        <a:ea typeface="+mn-ea"/>
        <a:cs typeface="+mn-cs"/>
        <a:sym typeface="Calibri"/>
      </a:defRPr>
    </a:lvl5pPr>
    <a:lvl6pPr indent="1143000" latinLnBrk="0">
      <a:defRPr sz="1200">
        <a:solidFill>
          <a:srgbClr val="3E484F"/>
        </a:solidFill>
        <a:latin typeface="+mn-lt"/>
        <a:ea typeface="+mn-ea"/>
        <a:cs typeface="+mn-cs"/>
        <a:sym typeface="Calibri"/>
      </a:defRPr>
    </a:lvl6pPr>
    <a:lvl7pPr indent="1371600" latinLnBrk="0">
      <a:defRPr sz="1200">
        <a:solidFill>
          <a:srgbClr val="3E484F"/>
        </a:solidFill>
        <a:latin typeface="+mn-lt"/>
        <a:ea typeface="+mn-ea"/>
        <a:cs typeface="+mn-cs"/>
        <a:sym typeface="Calibri"/>
      </a:defRPr>
    </a:lvl7pPr>
    <a:lvl8pPr indent="1600200" latinLnBrk="0">
      <a:defRPr sz="1200">
        <a:solidFill>
          <a:srgbClr val="3E484F"/>
        </a:solidFill>
        <a:latin typeface="+mn-lt"/>
        <a:ea typeface="+mn-ea"/>
        <a:cs typeface="+mn-cs"/>
        <a:sym typeface="Calibri"/>
      </a:defRPr>
    </a:lvl8pPr>
    <a:lvl9pPr indent="1828800" latinLnBrk="0">
      <a:defRPr sz="1200">
        <a:solidFill>
          <a:srgbClr val="3E484F"/>
        </a:solidFill>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3_Cover Slide">
    <p:spTree>
      <p:nvGrpSpPr>
        <p:cNvPr id="1" name=""/>
        <p:cNvGrpSpPr/>
        <p:nvPr/>
      </p:nvGrpSpPr>
      <p:grpSpPr>
        <a:xfrm>
          <a:off x="0" y="0"/>
          <a:ext cx="0" cy="0"/>
          <a:chOff x="0" y="0"/>
          <a:chExt cx="0" cy="0"/>
        </a:xfrm>
      </p:grpSpPr>
      <p:pic>
        <p:nvPicPr>
          <p:cNvPr id="14" name="תמונה 3" descr="תמונה 3"/>
          <p:cNvPicPr>
            <a:picLocks noChangeAspect="1"/>
          </p:cNvPicPr>
          <p:nvPr/>
        </p:nvPicPr>
        <p:blipFill>
          <a:blip r:embed="rId2"/>
          <a:stretch>
            <a:fillRect/>
          </a:stretch>
        </p:blipFill>
        <p:spPr>
          <a:xfrm>
            <a:off x="0" y="642549"/>
            <a:ext cx="12192000" cy="1856941"/>
          </a:xfrm>
          <a:prstGeom prst="rect">
            <a:avLst/>
          </a:prstGeom>
          <a:ln w="12700">
            <a:miter lim="400000"/>
          </a:ln>
        </p:spPr>
      </p:pic>
      <p:pic>
        <p:nvPicPr>
          <p:cNvPr id="15" name="תמונה 2" descr="תמונה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760" y="389002"/>
            <a:ext cx="7800816" cy="1025635"/>
          </a:xfrm>
          <a:prstGeom prst="rect">
            <a:avLst/>
          </a:prstGeom>
          <a:ln w="12700">
            <a:miter lim="400000"/>
          </a:ln>
        </p:spPr>
      </p:pic>
      <p:sp>
        <p:nvSpPr>
          <p:cNvPr id="16" name="Body Level One…"/>
          <p:cNvSpPr txBox="1">
            <a:spLocks noGrp="1"/>
          </p:cNvSpPr>
          <p:nvPr>
            <p:ph type="body" sz="quarter" idx="1"/>
          </p:nvPr>
        </p:nvSpPr>
        <p:spPr>
          <a:xfrm>
            <a:off x="5047315" y="5945551"/>
            <a:ext cx="2037914" cy="360001"/>
          </a:xfrm>
          <a:prstGeom prst="rect">
            <a:avLst/>
          </a:prstGeom>
        </p:spPr>
        <p:txBody>
          <a:bodyPr/>
          <a:lstStyle>
            <a:lvl1pPr algn="ctr">
              <a:spcBef>
                <a:spcPts val="0"/>
              </a:spcBef>
              <a:defRPr sz="2000"/>
            </a:lvl1pPr>
            <a:lvl2pPr marL="300000" indent="-300000" algn="ctr">
              <a:spcBef>
                <a:spcPts val="0"/>
              </a:spcBef>
              <a:buBlip>
                <a:blip r:embed="rId4"/>
              </a:buBlip>
              <a:defRPr sz="2000"/>
            </a:lvl2pPr>
            <a:lvl3pPr marL="720000" indent="-360000" algn="ctr">
              <a:spcBef>
                <a:spcPts val="0"/>
              </a:spcBef>
              <a:buBlip>
                <a:blip r:embed="rId4"/>
              </a:buBlip>
              <a:defRPr sz="2000"/>
            </a:lvl3pPr>
            <a:lvl4pPr marL="1039999" indent="-319999" algn="ctr">
              <a:spcBef>
                <a:spcPts val="0"/>
              </a:spcBef>
              <a:buBlip>
                <a:blip r:embed="rId4"/>
              </a:buBlip>
              <a:defRPr sz="2000"/>
            </a:lvl4pPr>
            <a:lvl5pPr marL="300000" indent="-300000" algn="ctr">
              <a:spcBef>
                <a:spcPts val="0"/>
              </a:spcBef>
              <a:defRPr sz="2000"/>
            </a:lvl5pPr>
          </a:lstStyle>
          <a:p>
            <a:r>
              <a:t>Body Level One</a:t>
            </a:r>
          </a:p>
          <a:p>
            <a:pPr lvl="1"/>
            <a:r>
              <a:t>Body Level Two</a:t>
            </a:r>
          </a:p>
          <a:p>
            <a:pPr lvl="2"/>
            <a:r>
              <a:t>Body Level Three</a:t>
            </a:r>
          </a:p>
          <a:p>
            <a:pPr lvl="3"/>
            <a:r>
              <a:t>Body Level Four</a:t>
            </a:r>
          </a:p>
          <a:p>
            <a:pPr lvl="4"/>
            <a:r>
              <a:t>Body Level Five</a:t>
            </a:r>
          </a:p>
        </p:txBody>
      </p:sp>
      <p:sp>
        <p:nvSpPr>
          <p:cNvPr id="17" name="Title Text"/>
          <p:cNvSpPr txBox="1">
            <a:spLocks noGrp="1"/>
          </p:cNvSpPr>
          <p:nvPr>
            <p:ph type="title"/>
          </p:nvPr>
        </p:nvSpPr>
        <p:spPr>
          <a:xfrm>
            <a:off x="566884" y="2947395"/>
            <a:ext cx="10998775" cy="1330921"/>
          </a:xfrm>
          <a:prstGeom prst="rect">
            <a:avLst/>
          </a:prstGeom>
        </p:spPr>
        <p:txBody>
          <a:bodyPr/>
          <a:lstStyle>
            <a:lvl1pPr algn="ctr">
              <a:lnSpc>
                <a:spcPts val="4400"/>
              </a:lnSpc>
              <a:defRPr sz="4800">
                <a:latin typeface="Calibri Light"/>
                <a:ea typeface="Calibri Light"/>
                <a:cs typeface="Calibri Light"/>
                <a:sym typeface="Calibri Light"/>
              </a:defRPr>
            </a:lvl1pPr>
          </a:lstStyle>
          <a:p>
            <a:r>
              <a:t>Title Text</a:t>
            </a:r>
          </a:p>
        </p:txBody>
      </p:sp>
      <p:sp>
        <p:nvSpPr>
          <p:cNvPr id="18" name="מציין מיקום טקסט 46"/>
          <p:cNvSpPr>
            <a:spLocks noGrp="1"/>
          </p:cNvSpPr>
          <p:nvPr>
            <p:ph type="body" sz="quarter" idx="13"/>
          </p:nvPr>
        </p:nvSpPr>
        <p:spPr>
          <a:xfrm>
            <a:off x="3688591" y="5071255"/>
            <a:ext cx="2880001" cy="325684"/>
          </a:xfrm>
          <a:prstGeom prst="rect">
            <a:avLst/>
          </a:prstGeom>
        </p:spPr>
        <p:txBody>
          <a:bodyPr/>
          <a:lstStyle/>
          <a:p>
            <a:pPr>
              <a:spcBef>
                <a:spcPts val="0"/>
              </a:spcBef>
              <a:defRPr sz="2000" b="1">
                <a:solidFill>
                  <a:schemeClr val="accent1"/>
                </a:solidFill>
              </a:defRPr>
            </a:pPr>
            <a:endParaRPr/>
          </a:p>
        </p:txBody>
      </p:sp>
      <p:sp>
        <p:nvSpPr>
          <p:cNvPr id="19" name="מציין מיקום טקסט 46"/>
          <p:cNvSpPr>
            <a:spLocks noGrp="1"/>
          </p:cNvSpPr>
          <p:nvPr>
            <p:ph type="body" sz="quarter" idx="14"/>
          </p:nvPr>
        </p:nvSpPr>
        <p:spPr>
          <a:xfrm>
            <a:off x="7222942" y="5071255"/>
            <a:ext cx="2880001" cy="325684"/>
          </a:xfrm>
          <a:prstGeom prst="rect">
            <a:avLst/>
          </a:prstGeom>
        </p:spPr>
        <p:txBody>
          <a:bodyPr/>
          <a:lstStyle/>
          <a:p>
            <a:pPr>
              <a:spcBef>
                <a:spcPts val="0"/>
              </a:spcBef>
              <a:defRPr sz="2000" b="1">
                <a:solidFill>
                  <a:schemeClr val="accent1"/>
                </a:solidFill>
              </a:defRPr>
            </a:pPr>
            <a:endParaRPr/>
          </a:p>
        </p:txBody>
      </p:sp>
      <p:sp>
        <p:nvSpPr>
          <p:cNvPr id="20" name="TextBox 39"/>
          <p:cNvSpPr txBox="1"/>
          <p:nvPr/>
        </p:nvSpPr>
        <p:spPr>
          <a:xfrm>
            <a:off x="2041969" y="5082995"/>
            <a:ext cx="1646623"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a:solidFill>
                  <a:schemeClr val="accent1"/>
                </a:solidFill>
              </a:defRPr>
            </a:lvl1pPr>
          </a:lstStyle>
          <a:p>
            <a:r>
              <a:t>Presented by:</a:t>
            </a:r>
          </a:p>
        </p:txBody>
      </p:sp>
      <p:sp>
        <p:nvSpPr>
          <p:cNvPr id="21" name="TextBox 40"/>
          <p:cNvSpPr txBox="1"/>
          <p:nvPr/>
        </p:nvSpPr>
        <p:spPr>
          <a:xfrm>
            <a:off x="6591951" y="5082995"/>
            <a:ext cx="681398"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a:solidFill>
                  <a:schemeClr val="accent1"/>
                </a:solidFill>
              </a:defRPr>
            </a:lvl1pPr>
          </a:lstStyle>
          <a:p>
            <a:r>
              <a:t>For:</a:t>
            </a:r>
          </a:p>
        </p:txBody>
      </p:sp>
      <p:sp>
        <p:nvSpPr>
          <p:cNvPr id="22" name="TextBox 11"/>
          <p:cNvSpPr txBox="1"/>
          <p:nvPr/>
        </p:nvSpPr>
        <p:spPr>
          <a:xfrm>
            <a:off x="622778" y="6418427"/>
            <a:ext cx="1228145"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A0CBED"/>
                </a:solidFill>
              </a:defRPr>
            </a:lvl1pPr>
          </a:lstStyle>
          <a:p>
            <a:r>
              <a:t>© ETSI 2018</a:t>
            </a:r>
          </a:p>
        </p:txBody>
      </p:sp>
      <p:sp>
        <p:nvSpPr>
          <p:cNvPr id="23" name="Slide Number"/>
          <p:cNvSpPr txBox="1">
            <a:spLocks noGrp="1"/>
          </p:cNvSpPr>
          <p:nvPr>
            <p:ph type="sldNum" sz="quarter" idx="2"/>
          </p:nvPr>
        </p:nvSpPr>
        <p:spPr>
          <a:xfrm>
            <a:off x="5892800" y="6172200"/>
            <a:ext cx="2844800" cy="368301"/>
          </a:xfrm>
          <a:prstGeom prst="rect">
            <a:avLst/>
          </a:prstGeom>
        </p:spPr>
        <p:txBody>
          <a:bodyPr lIns="45719" tIns="45719" rIns="45719" bIns="45719"/>
          <a:lstStyle>
            <a:lvl1pPr>
              <a:defRPr sz="12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Cover Slide">
    <p:spTree>
      <p:nvGrpSpPr>
        <p:cNvPr id="1" name=""/>
        <p:cNvGrpSpPr/>
        <p:nvPr/>
      </p:nvGrpSpPr>
      <p:grpSpPr>
        <a:xfrm>
          <a:off x="0" y="0"/>
          <a:ext cx="0" cy="0"/>
          <a:chOff x="0" y="0"/>
          <a:chExt cx="0" cy="0"/>
        </a:xfrm>
      </p:grpSpPr>
      <p:grpSp>
        <p:nvGrpSpPr>
          <p:cNvPr id="34" name="קבוצה 18"/>
          <p:cNvGrpSpPr/>
          <p:nvPr/>
        </p:nvGrpSpPr>
        <p:grpSpPr>
          <a:xfrm>
            <a:off x="1953901" y="0"/>
            <a:ext cx="7667718" cy="6858001"/>
            <a:chOff x="0" y="0"/>
            <a:chExt cx="7667717" cy="6858000"/>
          </a:xfrm>
        </p:grpSpPr>
        <p:sp>
          <p:nvSpPr>
            <p:cNvPr id="30" name="צורה חופשית: צורה 19"/>
            <p:cNvSpPr/>
            <p:nvPr/>
          </p:nvSpPr>
          <p:spPr>
            <a:xfrm>
              <a:off x="2046365" y="0"/>
              <a:ext cx="4389251" cy="6858000"/>
            </a:xfrm>
            <a:custGeom>
              <a:avLst/>
              <a:gdLst/>
              <a:ahLst/>
              <a:cxnLst>
                <a:cxn ang="0">
                  <a:pos x="wd2" y="hd2"/>
                </a:cxn>
                <a:cxn ang="5400000">
                  <a:pos x="wd2" y="hd2"/>
                </a:cxn>
                <a:cxn ang="10800000">
                  <a:pos x="wd2" y="hd2"/>
                </a:cxn>
                <a:cxn ang="16200000">
                  <a:pos x="wd2" y="hd2"/>
                </a:cxn>
              </a:cxnLst>
              <a:rect l="0" t="0" r="r" b="b"/>
              <a:pathLst>
                <a:path w="21422" h="21600" extrusionOk="0">
                  <a:moveTo>
                    <a:pt x="9954" y="0"/>
                  </a:moveTo>
                  <a:lnTo>
                    <a:pt x="13583" y="0"/>
                  </a:lnTo>
                  <a:lnTo>
                    <a:pt x="13933" y="168"/>
                  </a:lnTo>
                  <a:cubicBezTo>
                    <a:pt x="18132" y="2290"/>
                    <a:pt x="21316" y="5217"/>
                    <a:pt x="21420" y="9207"/>
                  </a:cubicBezTo>
                  <a:cubicBezTo>
                    <a:pt x="21600" y="16109"/>
                    <a:pt x="11543" y="19661"/>
                    <a:pt x="3382" y="21405"/>
                  </a:cubicBezTo>
                  <a:lnTo>
                    <a:pt x="2433" y="21600"/>
                  </a:lnTo>
                  <a:lnTo>
                    <a:pt x="0" y="21600"/>
                  </a:lnTo>
                  <a:lnTo>
                    <a:pt x="798" y="21396"/>
                  </a:lnTo>
                  <a:cubicBezTo>
                    <a:pt x="8150" y="19462"/>
                    <a:pt x="18113" y="15591"/>
                    <a:pt x="17805" y="9109"/>
                  </a:cubicBezTo>
                  <a:cubicBezTo>
                    <a:pt x="17622" y="5181"/>
                    <a:pt x="14239" y="2214"/>
                    <a:pt x="10034" y="40"/>
                  </a:cubicBezTo>
                  <a:lnTo>
                    <a:pt x="9954" y="0"/>
                  </a:lnTo>
                  <a:close/>
                </a:path>
              </a:pathLst>
            </a:custGeom>
            <a:solidFill>
              <a:srgbClr val="E1F0FF"/>
            </a:solidFill>
            <a:ln w="12700" cap="flat">
              <a:noFill/>
              <a:miter lim="400000"/>
            </a:ln>
            <a:effectLst/>
          </p:spPr>
          <p:txBody>
            <a:bodyPr wrap="square" lIns="45719" tIns="45719" rIns="45719" bIns="45719" numCol="1" anchor="ctr">
              <a:noAutofit/>
            </a:bodyPr>
            <a:lstStyle/>
            <a:p>
              <a:pPr algn="ctr">
                <a:defRPr>
                  <a:solidFill>
                    <a:srgbClr val="A0CBED"/>
                  </a:solidFill>
                </a:defRPr>
              </a:pPr>
              <a:endParaRPr/>
            </a:p>
          </p:txBody>
        </p:sp>
        <p:sp>
          <p:nvSpPr>
            <p:cNvPr id="31" name="צורה חופשית: צורה 20"/>
            <p:cNvSpPr/>
            <p:nvPr/>
          </p:nvSpPr>
          <p:spPr>
            <a:xfrm>
              <a:off x="-1" y="2"/>
              <a:ext cx="4206983" cy="6857999"/>
            </a:xfrm>
            <a:custGeom>
              <a:avLst/>
              <a:gdLst/>
              <a:ahLst/>
              <a:cxnLst>
                <a:cxn ang="0">
                  <a:pos x="wd2" y="hd2"/>
                </a:cxn>
                <a:cxn ang="5400000">
                  <a:pos x="wd2" y="hd2"/>
                </a:cxn>
                <a:cxn ang="10800000">
                  <a:pos x="wd2" y="hd2"/>
                </a:cxn>
                <a:cxn ang="16200000">
                  <a:pos x="wd2" y="hd2"/>
                </a:cxn>
              </a:cxnLst>
              <a:rect l="0" t="0" r="r" b="b"/>
              <a:pathLst>
                <a:path w="21546" h="21600" extrusionOk="0">
                  <a:moveTo>
                    <a:pt x="10932" y="0"/>
                  </a:moveTo>
                  <a:lnTo>
                    <a:pt x="13139" y="0"/>
                  </a:lnTo>
                  <a:lnTo>
                    <a:pt x="13353" y="94"/>
                  </a:lnTo>
                  <a:cubicBezTo>
                    <a:pt x="18058" y="2271"/>
                    <a:pt x="21600" y="5224"/>
                    <a:pt x="21545" y="9102"/>
                  </a:cubicBezTo>
                  <a:cubicBezTo>
                    <a:pt x="21443" y="15897"/>
                    <a:pt x="10623" y="19681"/>
                    <a:pt x="1866" y="21513"/>
                  </a:cubicBezTo>
                  <a:lnTo>
                    <a:pt x="1435" y="21600"/>
                  </a:lnTo>
                  <a:lnTo>
                    <a:pt x="0" y="21600"/>
                  </a:lnTo>
                  <a:lnTo>
                    <a:pt x="344" y="21517"/>
                  </a:lnTo>
                  <a:cubicBezTo>
                    <a:pt x="8256" y="19544"/>
                    <a:pt x="17950" y="15488"/>
                    <a:pt x="18008" y="9162"/>
                  </a:cubicBezTo>
                  <a:cubicBezTo>
                    <a:pt x="18038" y="5382"/>
                    <a:pt x="15452" y="2581"/>
                    <a:pt x="11880" y="516"/>
                  </a:cubicBezTo>
                  <a:lnTo>
                    <a:pt x="10932" y="0"/>
                  </a:lnTo>
                  <a:close/>
                </a:path>
              </a:pathLst>
            </a:custGeom>
            <a:solidFill>
              <a:srgbClr val="E1F0FF"/>
            </a:solidFill>
            <a:ln w="12700" cap="flat">
              <a:noFill/>
              <a:miter lim="400000"/>
            </a:ln>
            <a:effectLst/>
          </p:spPr>
          <p:txBody>
            <a:bodyPr wrap="square" lIns="45719" tIns="45719" rIns="45719" bIns="45719" numCol="1" anchor="t">
              <a:noAutofit/>
            </a:bodyPr>
            <a:lstStyle/>
            <a:p>
              <a:endParaRPr/>
            </a:p>
          </p:txBody>
        </p:sp>
        <p:sp>
          <p:nvSpPr>
            <p:cNvPr id="32" name="צורה חופשית: צורה 21"/>
            <p:cNvSpPr/>
            <p:nvPr/>
          </p:nvSpPr>
          <p:spPr>
            <a:xfrm>
              <a:off x="1154535" y="1"/>
              <a:ext cx="4093157" cy="6857999"/>
            </a:xfrm>
            <a:custGeom>
              <a:avLst/>
              <a:gdLst/>
              <a:ahLst/>
              <a:cxnLst>
                <a:cxn ang="0">
                  <a:pos x="wd2" y="hd2"/>
                </a:cxn>
                <a:cxn ang="5400000">
                  <a:pos x="wd2" y="hd2"/>
                </a:cxn>
                <a:cxn ang="10800000">
                  <a:pos x="wd2" y="hd2"/>
                </a:cxn>
                <a:cxn ang="16200000">
                  <a:pos x="wd2" y="hd2"/>
                </a:cxn>
              </a:cxnLst>
              <a:rect l="0" t="0" r="r" b="b"/>
              <a:pathLst>
                <a:path w="21499" h="21600" extrusionOk="0">
                  <a:moveTo>
                    <a:pt x="10064" y="0"/>
                  </a:moveTo>
                  <a:lnTo>
                    <a:pt x="13036" y="0"/>
                  </a:lnTo>
                  <a:lnTo>
                    <a:pt x="13853" y="378"/>
                  </a:lnTo>
                  <a:cubicBezTo>
                    <a:pt x="18183" y="2489"/>
                    <a:pt x="21442" y="5333"/>
                    <a:pt x="21498" y="9102"/>
                  </a:cubicBezTo>
                  <a:cubicBezTo>
                    <a:pt x="21600" y="16024"/>
                    <a:pt x="10769" y="19699"/>
                    <a:pt x="2232" y="21482"/>
                  </a:cubicBezTo>
                  <a:lnTo>
                    <a:pt x="1642" y="21600"/>
                  </a:lnTo>
                  <a:lnTo>
                    <a:pt x="0" y="21600"/>
                  </a:lnTo>
                  <a:lnTo>
                    <a:pt x="197" y="21554"/>
                  </a:lnTo>
                  <a:cubicBezTo>
                    <a:pt x="7841" y="19712"/>
                    <a:pt x="18089" y="15885"/>
                    <a:pt x="17933" y="9207"/>
                  </a:cubicBezTo>
                  <a:cubicBezTo>
                    <a:pt x="17844" y="5222"/>
                    <a:pt x="14449" y="2228"/>
                    <a:pt x="10148" y="41"/>
                  </a:cubicBezTo>
                  <a:lnTo>
                    <a:pt x="10064" y="0"/>
                  </a:lnTo>
                  <a:close/>
                </a:path>
              </a:pathLst>
            </a:custGeom>
            <a:solidFill>
              <a:srgbClr val="E1F0FF"/>
            </a:solidFill>
            <a:ln w="12700" cap="flat">
              <a:noFill/>
              <a:miter lim="400000"/>
            </a:ln>
            <a:effectLst/>
          </p:spPr>
          <p:txBody>
            <a:bodyPr wrap="square" lIns="45719" tIns="45719" rIns="45719" bIns="45719" numCol="1" anchor="t">
              <a:noAutofit/>
            </a:bodyPr>
            <a:lstStyle/>
            <a:p>
              <a:endParaRPr/>
            </a:p>
          </p:txBody>
        </p:sp>
        <p:sp>
          <p:nvSpPr>
            <p:cNvPr id="33" name="צורה חופשית: צורה 22"/>
            <p:cNvSpPr/>
            <p:nvPr/>
          </p:nvSpPr>
          <p:spPr>
            <a:xfrm>
              <a:off x="5242010" y="1"/>
              <a:ext cx="2425708" cy="26595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851" y="0"/>
                  </a:lnTo>
                  <a:lnTo>
                    <a:pt x="5499" y="395"/>
                  </a:lnTo>
                  <a:cubicBezTo>
                    <a:pt x="13585" y="5560"/>
                    <a:pt x="20156" y="12486"/>
                    <a:pt x="21600" y="21600"/>
                  </a:cubicBezTo>
                  <a:lnTo>
                    <a:pt x="13879" y="21600"/>
                  </a:lnTo>
                  <a:cubicBezTo>
                    <a:pt x="13850" y="12845"/>
                    <a:pt x="8395" y="6031"/>
                    <a:pt x="1247" y="859"/>
                  </a:cubicBezTo>
                  <a:lnTo>
                    <a:pt x="0" y="0"/>
                  </a:lnTo>
                  <a:close/>
                </a:path>
              </a:pathLst>
            </a:custGeom>
            <a:solidFill>
              <a:srgbClr val="E1F0FF"/>
            </a:solidFill>
            <a:ln w="12700" cap="flat">
              <a:noFill/>
              <a:miter lim="400000"/>
            </a:ln>
            <a:effectLst/>
          </p:spPr>
          <p:txBody>
            <a:bodyPr wrap="square" lIns="45719" tIns="45719" rIns="45719" bIns="45719" numCol="1" anchor="t">
              <a:noAutofit/>
            </a:bodyPr>
            <a:lstStyle/>
            <a:p>
              <a:endParaRPr/>
            </a:p>
          </p:txBody>
        </p:sp>
      </p:grpSp>
      <p:pic>
        <p:nvPicPr>
          <p:cNvPr id="35" name="תמונה 12" descr="תמונה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762" y="389002"/>
            <a:ext cx="3414056" cy="1400741"/>
          </a:xfrm>
          <a:prstGeom prst="rect">
            <a:avLst/>
          </a:prstGeom>
          <a:ln w="12700">
            <a:miter lim="400000"/>
          </a:ln>
        </p:spPr>
      </p:pic>
      <p:sp>
        <p:nvSpPr>
          <p:cNvPr id="36" name="Body Level One…"/>
          <p:cNvSpPr txBox="1">
            <a:spLocks noGrp="1"/>
          </p:cNvSpPr>
          <p:nvPr>
            <p:ph type="body" sz="quarter" idx="1"/>
          </p:nvPr>
        </p:nvSpPr>
        <p:spPr>
          <a:xfrm>
            <a:off x="5047315" y="5945551"/>
            <a:ext cx="2037914" cy="360001"/>
          </a:xfrm>
          <a:prstGeom prst="rect">
            <a:avLst/>
          </a:prstGeom>
        </p:spPr>
        <p:txBody>
          <a:bodyPr/>
          <a:lstStyle>
            <a:lvl1pPr algn="ctr">
              <a:spcBef>
                <a:spcPts val="0"/>
              </a:spcBef>
              <a:defRPr sz="2000"/>
            </a:lvl1pPr>
            <a:lvl2pPr marL="300000" indent="-300000" algn="ctr">
              <a:spcBef>
                <a:spcPts val="0"/>
              </a:spcBef>
              <a:buBlip>
                <a:blip r:embed="rId3"/>
              </a:buBlip>
              <a:defRPr sz="2000"/>
            </a:lvl2pPr>
            <a:lvl3pPr marL="720000" indent="-360000" algn="ctr">
              <a:spcBef>
                <a:spcPts val="0"/>
              </a:spcBef>
              <a:buBlip>
                <a:blip r:embed="rId3"/>
              </a:buBlip>
              <a:defRPr sz="2000"/>
            </a:lvl3pPr>
            <a:lvl4pPr marL="1039999" indent="-319999" algn="ctr">
              <a:spcBef>
                <a:spcPts val="0"/>
              </a:spcBef>
              <a:buBlip>
                <a:blip r:embed="rId3"/>
              </a:buBlip>
              <a:defRPr sz="2000"/>
            </a:lvl4pPr>
            <a:lvl5pPr marL="300000" indent="-300000" algn="ctr">
              <a:spcBef>
                <a:spcPts val="0"/>
              </a:spcBef>
              <a:defRPr sz="2000"/>
            </a:lvl5pPr>
          </a:lstStyle>
          <a:p>
            <a:r>
              <a:t>Body Level One</a:t>
            </a:r>
          </a:p>
          <a:p>
            <a:pPr lvl="1"/>
            <a:r>
              <a:t>Body Level Two</a:t>
            </a:r>
          </a:p>
          <a:p>
            <a:pPr lvl="2"/>
            <a:r>
              <a:t>Body Level Three</a:t>
            </a:r>
          </a:p>
          <a:p>
            <a:pPr lvl="3"/>
            <a:r>
              <a:t>Body Level Four</a:t>
            </a:r>
          </a:p>
          <a:p>
            <a:pPr lvl="4"/>
            <a:r>
              <a:t>Body Level Five</a:t>
            </a:r>
          </a:p>
        </p:txBody>
      </p:sp>
      <p:sp>
        <p:nvSpPr>
          <p:cNvPr id="37" name="Title Text"/>
          <p:cNvSpPr txBox="1">
            <a:spLocks noGrp="1"/>
          </p:cNvSpPr>
          <p:nvPr>
            <p:ph type="title"/>
          </p:nvPr>
        </p:nvSpPr>
        <p:spPr>
          <a:xfrm>
            <a:off x="566884" y="2947395"/>
            <a:ext cx="10998775" cy="1330921"/>
          </a:xfrm>
          <a:prstGeom prst="rect">
            <a:avLst/>
          </a:prstGeom>
        </p:spPr>
        <p:txBody>
          <a:bodyPr/>
          <a:lstStyle>
            <a:lvl1pPr algn="ctr">
              <a:lnSpc>
                <a:spcPts val="4400"/>
              </a:lnSpc>
              <a:defRPr sz="4800">
                <a:latin typeface="Calibri Light"/>
                <a:ea typeface="Calibri Light"/>
                <a:cs typeface="Calibri Light"/>
                <a:sym typeface="Calibri Light"/>
              </a:defRPr>
            </a:lvl1pPr>
          </a:lstStyle>
          <a:p>
            <a:r>
              <a:t>Title Text</a:t>
            </a:r>
          </a:p>
        </p:txBody>
      </p:sp>
      <p:sp>
        <p:nvSpPr>
          <p:cNvPr id="38" name="מציין מיקום טקסט 46"/>
          <p:cNvSpPr>
            <a:spLocks noGrp="1"/>
          </p:cNvSpPr>
          <p:nvPr>
            <p:ph type="body" sz="quarter" idx="13"/>
          </p:nvPr>
        </p:nvSpPr>
        <p:spPr>
          <a:xfrm>
            <a:off x="3688591" y="5071255"/>
            <a:ext cx="2880001" cy="325684"/>
          </a:xfrm>
          <a:prstGeom prst="rect">
            <a:avLst/>
          </a:prstGeom>
        </p:spPr>
        <p:txBody>
          <a:bodyPr/>
          <a:lstStyle/>
          <a:p>
            <a:pPr>
              <a:spcBef>
                <a:spcPts val="0"/>
              </a:spcBef>
              <a:defRPr sz="2000" b="1">
                <a:solidFill>
                  <a:schemeClr val="accent1"/>
                </a:solidFill>
              </a:defRPr>
            </a:pPr>
            <a:endParaRPr/>
          </a:p>
        </p:txBody>
      </p:sp>
      <p:sp>
        <p:nvSpPr>
          <p:cNvPr id="39" name="מציין מיקום טקסט 46"/>
          <p:cNvSpPr>
            <a:spLocks noGrp="1"/>
          </p:cNvSpPr>
          <p:nvPr>
            <p:ph type="body" sz="quarter" idx="14"/>
          </p:nvPr>
        </p:nvSpPr>
        <p:spPr>
          <a:xfrm>
            <a:off x="7222942" y="5071255"/>
            <a:ext cx="2880001" cy="325684"/>
          </a:xfrm>
          <a:prstGeom prst="rect">
            <a:avLst/>
          </a:prstGeom>
        </p:spPr>
        <p:txBody>
          <a:bodyPr/>
          <a:lstStyle/>
          <a:p>
            <a:pPr>
              <a:spcBef>
                <a:spcPts val="0"/>
              </a:spcBef>
              <a:defRPr sz="2000" b="1">
                <a:solidFill>
                  <a:schemeClr val="accent1"/>
                </a:solidFill>
              </a:defRPr>
            </a:pPr>
            <a:endParaRPr/>
          </a:p>
        </p:txBody>
      </p:sp>
      <p:sp>
        <p:nvSpPr>
          <p:cNvPr id="40" name="TextBox 32"/>
          <p:cNvSpPr txBox="1"/>
          <p:nvPr/>
        </p:nvSpPr>
        <p:spPr>
          <a:xfrm>
            <a:off x="2041969" y="5082995"/>
            <a:ext cx="1646623"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a:solidFill>
                  <a:schemeClr val="accent1"/>
                </a:solidFill>
              </a:defRPr>
            </a:lvl1pPr>
          </a:lstStyle>
          <a:p>
            <a:r>
              <a:t>Presented by:</a:t>
            </a:r>
          </a:p>
        </p:txBody>
      </p:sp>
      <p:sp>
        <p:nvSpPr>
          <p:cNvPr id="41" name="TextBox 33"/>
          <p:cNvSpPr txBox="1"/>
          <p:nvPr/>
        </p:nvSpPr>
        <p:spPr>
          <a:xfrm>
            <a:off x="6591951" y="5082995"/>
            <a:ext cx="681398"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a:solidFill>
                  <a:schemeClr val="accent1"/>
                </a:solidFill>
              </a:defRPr>
            </a:lvl1pPr>
          </a:lstStyle>
          <a:p>
            <a:r>
              <a:t>For:</a:t>
            </a:r>
          </a:p>
        </p:txBody>
      </p:sp>
      <p:sp>
        <p:nvSpPr>
          <p:cNvPr id="42" name="TextBox 15"/>
          <p:cNvSpPr txBox="1"/>
          <p:nvPr/>
        </p:nvSpPr>
        <p:spPr>
          <a:xfrm>
            <a:off x="622778" y="6418427"/>
            <a:ext cx="1228145"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A0CBED"/>
                </a:solidFill>
              </a:defRPr>
            </a:lvl1pPr>
          </a:lstStyle>
          <a:p>
            <a:r>
              <a:t>© ETSI 2018</a:t>
            </a:r>
          </a:p>
        </p:txBody>
      </p:sp>
      <p:sp>
        <p:nvSpPr>
          <p:cNvPr id="43" name="Slide Number"/>
          <p:cNvSpPr txBox="1">
            <a:spLocks noGrp="1"/>
          </p:cNvSpPr>
          <p:nvPr>
            <p:ph type="sldNum" sz="quarter" idx="2"/>
          </p:nvPr>
        </p:nvSpPr>
        <p:spPr>
          <a:xfrm>
            <a:off x="5892800" y="6172200"/>
            <a:ext cx="2844800" cy="368301"/>
          </a:xfrm>
          <a:prstGeom prst="rect">
            <a:avLst/>
          </a:prstGeom>
        </p:spPr>
        <p:txBody>
          <a:bodyPr lIns="45719" tIns="45719" rIns="45719" bIns="45719"/>
          <a:lstStyle>
            <a:lvl1pPr>
              <a:defRPr sz="1200"/>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Agenda Slide">
    <p:spTree>
      <p:nvGrpSpPr>
        <p:cNvPr id="1" name=""/>
        <p:cNvGrpSpPr/>
        <p:nvPr/>
      </p:nvGrpSpPr>
      <p:grpSpPr>
        <a:xfrm>
          <a:off x="0" y="0"/>
          <a:ext cx="0" cy="0"/>
          <a:chOff x="0" y="0"/>
          <a:chExt cx="0" cy="0"/>
        </a:xfrm>
      </p:grpSpPr>
      <p:pic>
        <p:nvPicPr>
          <p:cNvPr id="50" name="תמונה 10" descr="תמונה 10"/>
          <p:cNvPicPr>
            <a:picLocks noChangeAspect="1"/>
          </p:cNvPicPr>
          <p:nvPr/>
        </p:nvPicPr>
        <p:blipFill>
          <a:blip r:embed="rId2"/>
          <a:stretch>
            <a:fillRect/>
          </a:stretch>
        </p:blipFill>
        <p:spPr>
          <a:xfrm>
            <a:off x="0" y="4723631"/>
            <a:ext cx="12192000" cy="1856942"/>
          </a:xfrm>
          <a:prstGeom prst="rect">
            <a:avLst/>
          </a:prstGeom>
          <a:ln w="12700">
            <a:miter lim="400000"/>
          </a:ln>
        </p:spPr>
      </p:pic>
      <p:sp>
        <p:nvSpPr>
          <p:cNvPr id="51" name="Title Text"/>
          <p:cNvSpPr txBox="1">
            <a:spLocks noGrp="1"/>
          </p:cNvSpPr>
          <p:nvPr>
            <p:ph type="title"/>
          </p:nvPr>
        </p:nvSpPr>
        <p:spPr>
          <a:xfrm>
            <a:off x="609759" y="274702"/>
            <a:ext cx="8904189" cy="866111"/>
          </a:xfrm>
          <a:prstGeom prst="rect">
            <a:avLst/>
          </a:prstGeom>
        </p:spPr>
        <p:txBody>
          <a:bodyPr/>
          <a:lstStyle/>
          <a:p>
            <a:r>
              <a:t>Title Text</a:t>
            </a:r>
          </a:p>
        </p:txBody>
      </p:sp>
      <p:sp>
        <p:nvSpPr>
          <p:cNvPr id="52" name="Body Level One…"/>
          <p:cNvSpPr txBox="1">
            <a:spLocks noGrp="1"/>
          </p:cNvSpPr>
          <p:nvPr>
            <p:ph type="body" idx="1"/>
          </p:nvPr>
        </p:nvSpPr>
        <p:spPr>
          <a:xfrm>
            <a:off x="609757" y="1600570"/>
            <a:ext cx="8904191" cy="4040688"/>
          </a:xfrm>
          <a:prstGeom prst="rect">
            <a:avLst/>
          </a:prstGeom>
        </p:spPr>
        <p:txBody>
          <a:bodyPr/>
          <a:lstStyle>
            <a:lvl2pPr>
              <a:buBlip>
                <a:blip r:embed="rId3"/>
              </a:buBlip>
            </a:lvl2pPr>
            <a:lvl3pPr>
              <a:buBlip>
                <a:blip r:embed="rId3"/>
              </a:buBlip>
            </a:lvl3pPr>
            <a:lvl4pPr>
              <a:buBlip>
                <a:blip r:embed="rId3"/>
              </a:buBlip>
            </a:lvl4pPr>
          </a:lstStyle>
          <a:p>
            <a:r>
              <a:t>Body Level One</a:t>
            </a:r>
          </a:p>
          <a:p>
            <a:pPr lvl="1"/>
            <a:r>
              <a:t>Body Level Two</a:t>
            </a:r>
          </a:p>
          <a:p>
            <a:pPr lvl="2"/>
            <a:r>
              <a:t>Body Level Three</a:t>
            </a:r>
          </a:p>
          <a:p>
            <a:pPr lvl="3"/>
            <a:r>
              <a:t>Body Level Four</a:t>
            </a:r>
          </a:p>
          <a:p>
            <a:pPr lvl="4"/>
            <a:r>
              <a:t>Body Level Five</a:t>
            </a:r>
          </a:p>
        </p:txBody>
      </p:sp>
      <p:pic>
        <p:nvPicPr>
          <p:cNvPr id="53" name="תמונה 44" descr="תמונה 4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45890" y="354364"/>
            <a:ext cx="1512001" cy="483836"/>
          </a:xfrm>
          <a:prstGeom prst="rect">
            <a:avLst/>
          </a:prstGeom>
          <a:ln w="12700">
            <a:miter lim="400000"/>
          </a:ln>
        </p:spPr>
      </p:pic>
      <p:sp>
        <p:nvSpPr>
          <p:cNvPr id="54" name="TextBox 9"/>
          <p:cNvSpPr txBox="1"/>
          <p:nvPr/>
        </p:nvSpPr>
        <p:spPr>
          <a:xfrm>
            <a:off x="622778" y="6418427"/>
            <a:ext cx="1228145"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A0CBED"/>
                </a:solidFill>
              </a:defRPr>
            </a:lvl1pPr>
          </a:lstStyle>
          <a:p>
            <a:r>
              <a:t>© ETSI 2018</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ontent">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Body Level One…"/>
          <p:cNvSpPr txBox="1">
            <a:spLocks noGrp="1"/>
          </p:cNvSpPr>
          <p:nvPr>
            <p:ph type="body" idx="1"/>
          </p:nvPr>
        </p:nvSpPr>
        <p:spPr>
          <a:prstGeom prst="rect">
            <a:avLst/>
          </a:prstGeom>
        </p:spPr>
        <p:txBody>
          <a:bodyPr/>
          <a:lstStyle>
            <a:lvl2pPr>
              <a:buBlip>
                <a:blip r:embed="rId2"/>
              </a:buBlip>
            </a:lvl2pPr>
            <a:lvl3pPr>
              <a:buBlip>
                <a:blip r:embed="rId2"/>
              </a:buBlip>
            </a:lvl3pPr>
            <a:lvl4pPr>
              <a:buBlip>
                <a:blip r:embed="rId2"/>
              </a:buBlip>
            </a:lvl4p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2 Contents">
    <p:spTree>
      <p:nvGrpSpPr>
        <p:cNvPr id="1" name=""/>
        <p:cNvGrpSpPr/>
        <p:nvPr/>
      </p:nvGrpSpPr>
      <p:grpSpPr>
        <a:xfrm>
          <a:off x="0" y="0"/>
          <a:ext cx="0" cy="0"/>
          <a:chOff x="0" y="0"/>
          <a:chExt cx="0" cy="0"/>
        </a:xfrm>
      </p:grpSpPr>
      <p:sp>
        <p:nvSpPr>
          <p:cNvPr id="71" name="Title Text"/>
          <p:cNvSpPr txBox="1">
            <a:spLocks noGrp="1"/>
          </p:cNvSpPr>
          <p:nvPr>
            <p:ph type="title"/>
          </p:nvPr>
        </p:nvSpPr>
        <p:spPr>
          <a:prstGeom prst="rect">
            <a:avLst/>
          </a:prstGeom>
        </p:spPr>
        <p:txBody>
          <a:bodyPr/>
          <a:lstStyle/>
          <a:p>
            <a:r>
              <a:t>Title Text</a:t>
            </a:r>
          </a:p>
        </p:txBody>
      </p:sp>
      <p:sp>
        <p:nvSpPr>
          <p:cNvPr id="72" name="Body Level One…"/>
          <p:cNvSpPr txBox="1">
            <a:spLocks noGrp="1"/>
          </p:cNvSpPr>
          <p:nvPr>
            <p:ph type="body" sz="half" idx="1"/>
          </p:nvPr>
        </p:nvSpPr>
        <p:spPr>
          <a:xfrm>
            <a:off x="609757" y="1600571"/>
            <a:ext cx="5508001" cy="4680001"/>
          </a:xfrm>
          <a:prstGeom prst="rect">
            <a:avLst/>
          </a:prstGeom>
        </p:spPr>
        <p:txBody>
          <a:bodyPr/>
          <a:lstStyle>
            <a:lvl2pPr>
              <a:buBlip>
                <a:blip r:embed="rId2"/>
              </a:buBlip>
            </a:lvl2pPr>
            <a:lvl3pPr>
              <a:buBlip>
                <a:blip r:embed="rId2"/>
              </a:buBlip>
            </a:lvl3pPr>
            <a:lvl4pPr>
              <a:buBlip>
                <a:blip r:embed="rId2"/>
              </a:buBlip>
            </a:lvl4pPr>
          </a:lstStyle>
          <a:p>
            <a:r>
              <a:t>Body Level One</a:t>
            </a:r>
          </a:p>
          <a:p>
            <a:pPr lvl="1"/>
            <a:r>
              <a:t>Body Level Two</a:t>
            </a:r>
          </a:p>
          <a:p>
            <a:pPr lvl="2"/>
            <a:r>
              <a:t>Body Level Three</a:t>
            </a:r>
          </a:p>
          <a:p>
            <a:pPr lvl="3"/>
            <a:r>
              <a:t>Body Level Four</a:t>
            </a:r>
          </a:p>
          <a:p>
            <a:pPr lvl="4"/>
            <a:r>
              <a:t>Body Level Five</a:t>
            </a: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80" name="Title Text"/>
          <p:cNvSpPr txBox="1">
            <a:spLocks noGrp="1"/>
          </p:cNvSpPr>
          <p:nvPr>
            <p:ph type="title"/>
          </p:nvPr>
        </p:nvSpPr>
        <p:spPr>
          <a:prstGeom prst="rect">
            <a:avLst/>
          </a:prstGeom>
        </p:spPr>
        <p:txBody>
          <a:bodyPr/>
          <a:lstStyle/>
          <a:p>
            <a:r>
              <a:t>Title Text</a:t>
            </a:r>
          </a:p>
        </p:txBody>
      </p:sp>
      <p:sp>
        <p:nvSpPr>
          <p:cNvPr id="81" name="Body Level One…"/>
          <p:cNvSpPr txBox="1">
            <a:spLocks noGrp="1"/>
          </p:cNvSpPr>
          <p:nvPr>
            <p:ph type="body" idx="1"/>
          </p:nvPr>
        </p:nvSpPr>
        <p:spPr>
          <a:xfrm>
            <a:off x="609759" y="1600571"/>
            <a:ext cx="11225625" cy="4527011"/>
          </a:xfrm>
          <a:prstGeom prst="rect">
            <a:avLst/>
          </a:prstGeom>
        </p:spPr>
        <p:txBody>
          <a:bodyPr/>
          <a:lstStyle>
            <a:lvl2pPr>
              <a:buBlip>
                <a:blip r:embed="rId2"/>
              </a:buBlip>
            </a:lvl2pPr>
            <a:lvl3pPr>
              <a:buBlip>
                <a:blip r:embed="rId2"/>
              </a:buBlip>
            </a:lvl3pPr>
            <a:lvl4pPr>
              <a:buBlip>
                <a:blip r:embed="rId2"/>
              </a:buBlip>
            </a:lvl4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xfrm>
            <a:off x="0" y="0"/>
            <a:ext cx="335866" cy="370840"/>
          </a:xfrm>
          <a:prstGeom prst="rect">
            <a:avLst/>
          </a:prstGeom>
        </p:spPr>
        <p:txBody>
          <a:bodyPr lIns="45719" tIns="45719" rIns="45719" bIns="45719"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89" name="Title Text"/>
          <p:cNvSpPr txBox="1">
            <a:spLocks noGrp="1"/>
          </p:cNvSpPr>
          <p:nvPr>
            <p:ph type="title"/>
          </p:nvPr>
        </p:nvSpPr>
        <p:spPr>
          <a:prstGeom prst="rect">
            <a:avLst/>
          </a:prstGeom>
        </p:spPr>
        <p:txBody>
          <a:bodyPr/>
          <a:lstStyle/>
          <a:p>
            <a:r>
              <a:t>Title Text</a:t>
            </a:r>
          </a:p>
        </p:txBody>
      </p:sp>
      <p:sp>
        <p:nvSpPr>
          <p:cNvPr id="90" name="Slide Number"/>
          <p:cNvSpPr txBox="1">
            <a:spLocks noGrp="1"/>
          </p:cNvSpPr>
          <p:nvPr>
            <p:ph type="sldNum" sz="quarter" idx="2"/>
          </p:nvPr>
        </p:nvSpPr>
        <p:spPr>
          <a:xfrm>
            <a:off x="0" y="0"/>
            <a:ext cx="335866" cy="370840"/>
          </a:xfrm>
          <a:prstGeom prst="rect">
            <a:avLst/>
          </a:prstGeom>
        </p:spPr>
        <p:txBody>
          <a:bodyPr lIns="45719" tIns="45719" rIns="45719" bIns="45719"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97" name="Body Level One…"/>
          <p:cNvSpPr txBox="1">
            <a:spLocks noGrp="1"/>
          </p:cNvSpPr>
          <p:nvPr>
            <p:ph type="body" idx="1"/>
          </p:nvPr>
        </p:nvSpPr>
        <p:spPr>
          <a:xfrm>
            <a:off x="892969" y="892969"/>
            <a:ext cx="10406064" cy="5072063"/>
          </a:xfrm>
          <a:prstGeom prst="rect">
            <a:avLst/>
          </a:prstGeom>
        </p:spPr>
        <p:txBody>
          <a:bodyPr/>
          <a:lstStyle>
            <a:lvl2pPr>
              <a:buBlip>
                <a:blip r:embed="rId2"/>
              </a:buBlip>
            </a:lvl2pPr>
            <a:lvl3pPr>
              <a:buBlip>
                <a:blip r:embed="rId2"/>
              </a:buBlip>
            </a:lvl3pPr>
            <a:lvl4pPr>
              <a:buBlip>
                <a:blip r:embed="rId2"/>
              </a:buBlip>
            </a:lvl4pPr>
          </a:lstStyle>
          <a:p>
            <a:r>
              <a:t>Body Level One</a:t>
            </a:r>
          </a:p>
          <a:p>
            <a:pPr lvl="1"/>
            <a:r>
              <a:t>Body Level Two</a:t>
            </a:r>
          </a:p>
          <a:p>
            <a:pPr lvl="2"/>
            <a:r>
              <a:t>Body Level Three</a:t>
            </a:r>
          </a:p>
          <a:p>
            <a:pPr lvl="3"/>
            <a:r>
              <a:t>Body Level Four</a:t>
            </a:r>
          </a:p>
          <a:p>
            <a:pPr lvl="4"/>
            <a:r>
              <a:t>Body Level Five</a:t>
            </a:r>
          </a:p>
        </p:txBody>
      </p:sp>
      <p:sp>
        <p:nvSpPr>
          <p:cNvPr id="98" name="Slide Number"/>
          <p:cNvSpPr txBox="1">
            <a:spLocks noGrp="1"/>
          </p:cNvSpPr>
          <p:nvPr>
            <p:ph type="sldNum" sz="quarter" idx="2"/>
          </p:nvPr>
        </p:nvSpPr>
        <p:spPr>
          <a:xfrm>
            <a:off x="0" y="0"/>
            <a:ext cx="335866" cy="370840"/>
          </a:xfrm>
          <a:prstGeom prst="rect">
            <a:avLst/>
          </a:prstGeom>
        </p:spPr>
        <p:txBody>
          <a:bodyPr lIns="45719" tIns="45719" rIns="45719" bIns="45719" anchor="t"/>
          <a:lstStyle>
            <a:lvl1pPr algn="l">
              <a:defRPr sz="1800"/>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מחבר ישר 9"/>
          <p:cNvSpPr/>
          <p:nvPr/>
        </p:nvSpPr>
        <p:spPr>
          <a:xfrm>
            <a:off x="609758" y="1140811"/>
            <a:ext cx="11582243" cy="1"/>
          </a:xfrm>
          <a:prstGeom prst="line">
            <a:avLst/>
          </a:prstGeom>
          <a:ln w="28575">
            <a:solidFill>
              <a:srgbClr val="A0CBED"/>
            </a:solidFill>
            <a:miter/>
          </a:ln>
        </p:spPr>
        <p:txBody>
          <a:bodyPr lIns="45719" rIns="45719"/>
          <a:lstStyle/>
          <a:p>
            <a:endParaRPr/>
          </a:p>
        </p:txBody>
      </p:sp>
      <p:sp>
        <p:nvSpPr>
          <p:cNvPr id="3" name="Title Text"/>
          <p:cNvSpPr txBox="1">
            <a:spLocks noGrp="1"/>
          </p:cNvSpPr>
          <p:nvPr>
            <p:ph type="title"/>
          </p:nvPr>
        </p:nvSpPr>
        <p:spPr>
          <a:xfrm>
            <a:off x="609759" y="274702"/>
            <a:ext cx="9525658" cy="866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438" tIns="54438" rIns="54438" bIns="54438" anchor="b">
            <a:normAutofit/>
          </a:bodyPr>
          <a:lstStyle/>
          <a:p>
            <a:r>
              <a:t>Title Text</a:t>
            </a:r>
          </a:p>
        </p:txBody>
      </p:sp>
      <p:sp>
        <p:nvSpPr>
          <p:cNvPr id="4" name="Body Level One…"/>
          <p:cNvSpPr txBox="1">
            <a:spLocks noGrp="1"/>
          </p:cNvSpPr>
          <p:nvPr>
            <p:ph type="body" idx="1"/>
          </p:nvPr>
        </p:nvSpPr>
        <p:spPr>
          <a:xfrm>
            <a:off x="609757" y="1600571"/>
            <a:ext cx="11225626" cy="4680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438" tIns="54438" rIns="54438" bIns="54438">
            <a:normAutofit/>
          </a:bodyPr>
          <a:lstStyle>
            <a:lvl2pPr>
              <a:buBlip>
                <a:blip r:embed="rId10"/>
              </a:buBlip>
            </a:lvl2pPr>
            <a:lvl3pPr>
              <a:buBlip>
                <a:blip r:embed="rId10"/>
              </a:buBlip>
            </a:lvl3pPr>
            <a:lvl4pPr>
              <a:buBlip>
                <a:blip r:embed="rId10"/>
              </a:buBlip>
            </a:lvl4pPr>
          </a:lstStyle>
          <a:p>
            <a:r>
              <a:t>Body Level One</a:t>
            </a:r>
          </a:p>
          <a:p>
            <a:pPr lvl="1"/>
            <a:r>
              <a:t>Body Level Two</a:t>
            </a:r>
          </a:p>
          <a:p>
            <a:pPr lvl="2"/>
            <a:r>
              <a:t>Body Level Three</a:t>
            </a:r>
          </a:p>
          <a:p>
            <a:pPr lvl="3"/>
            <a:r>
              <a:t>Body Level Four</a:t>
            </a:r>
          </a:p>
          <a:p>
            <a:pPr lvl="4"/>
            <a:r>
              <a:t>Body Level Five</a:t>
            </a:r>
          </a:p>
        </p:txBody>
      </p:sp>
      <p:pic>
        <p:nvPicPr>
          <p:cNvPr id="5" name="תמונה 7" descr="תמונה 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345890" y="354364"/>
            <a:ext cx="1512001" cy="483836"/>
          </a:xfrm>
          <a:prstGeom prst="rect">
            <a:avLst/>
          </a:prstGeom>
          <a:ln w="12700">
            <a:miter lim="400000"/>
          </a:ln>
        </p:spPr>
      </p:pic>
      <p:sp>
        <p:nvSpPr>
          <p:cNvPr id="6" name="TextBox 12"/>
          <p:cNvSpPr txBox="1"/>
          <p:nvPr/>
        </p:nvSpPr>
        <p:spPr>
          <a:xfrm>
            <a:off x="622778" y="6418427"/>
            <a:ext cx="1228145" cy="307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A0CBED"/>
                </a:solidFill>
              </a:defRPr>
            </a:lvl1pPr>
          </a:lstStyle>
          <a:p>
            <a:r>
              <a:rPr dirty="0"/>
              <a:t>© ETSI 20</a:t>
            </a:r>
            <a:r>
              <a:rPr lang="en-GB" dirty="0"/>
              <a:t>23</a:t>
            </a:r>
            <a:endParaRPr dirty="0"/>
          </a:p>
        </p:txBody>
      </p:sp>
      <p:sp>
        <p:nvSpPr>
          <p:cNvPr id="7" name="Slide Number"/>
          <p:cNvSpPr txBox="1">
            <a:spLocks noGrp="1"/>
          </p:cNvSpPr>
          <p:nvPr>
            <p:ph type="sldNum" sz="quarter" idx="2"/>
          </p:nvPr>
        </p:nvSpPr>
        <p:spPr>
          <a:xfrm>
            <a:off x="11642453" y="6462383"/>
            <a:ext cx="192932" cy="215901"/>
          </a:xfrm>
          <a:prstGeom prst="rect">
            <a:avLst/>
          </a:prstGeom>
          <a:ln w="12700">
            <a:miter lim="400000"/>
          </a:ln>
        </p:spPr>
        <p:txBody>
          <a:bodyPr wrap="none" lIns="0" tIns="0" rIns="0" bIns="0" anchor="ctr">
            <a:spAutoFit/>
          </a:bodyPr>
          <a:lstStyle>
            <a:lvl1pPr algn="r">
              <a:defRPr sz="1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914400" rtl="0" latinLnBrk="0">
        <a:lnSpc>
          <a:spcPts val="3000"/>
        </a:lnSpc>
        <a:spcBef>
          <a:spcPts val="0"/>
        </a:spcBef>
        <a:spcAft>
          <a:spcPts val="0"/>
        </a:spcAft>
        <a:buClrTx/>
        <a:buSzTx/>
        <a:buFontTx/>
        <a:buNone/>
        <a:tabLst/>
        <a:defRPr sz="3000" b="0" i="0" u="none" strike="noStrike" cap="none" spc="0" baseline="0">
          <a:ln>
            <a:noFill/>
          </a:ln>
          <a:solidFill>
            <a:schemeClr val="accent1"/>
          </a:solidFill>
          <a:uFillTx/>
          <a:latin typeface="+mn-lt"/>
          <a:ea typeface="+mn-ea"/>
          <a:cs typeface="+mn-cs"/>
          <a:sym typeface="Calibri"/>
        </a:defRPr>
      </a:lvl1pPr>
      <a:lvl2pPr marL="0" marR="0" indent="0" algn="l" defTabSz="914400" rtl="0" latinLnBrk="0">
        <a:lnSpc>
          <a:spcPts val="3000"/>
        </a:lnSpc>
        <a:spcBef>
          <a:spcPts val="0"/>
        </a:spcBef>
        <a:spcAft>
          <a:spcPts val="0"/>
        </a:spcAft>
        <a:buClrTx/>
        <a:buSzTx/>
        <a:buFontTx/>
        <a:buNone/>
        <a:tabLst/>
        <a:defRPr sz="3000" b="0" i="0" u="none" strike="noStrike" cap="none" spc="0" baseline="0">
          <a:ln>
            <a:noFill/>
          </a:ln>
          <a:solidFill>
            <a:schemeClr val="accent1"/>
          </a:solidFill>
          <a:uFillTx/>
          <a:latin typeface="+mn-lt"/>
          <a:ea typeface="+mn-ea"/>
          <a:cs typeface="+mn-cs"/>
          <a:sym typeface="Calibri"/>
        </a:defRPr>
      </a:lvl2pPr>
      <a:lvl3pPr marL="0" marR="0" indent="0" algn="l" defTabSz="914400" rtl="0" latinLnBrk="0">
        <a:lnSpc>
          <a:spcPts val="3000"/>
        </a:lnSpc>
        <a:spcBef>
          <a:spcPts val="0"/>
        </a:spcBef>
        <a:spcAft>
          <a:spcPts val="0"/>
        </a:spcAft>
        <a:buClrTx/>
        <a:buSzTx/>
        <a:buFontTx/>
        <a:buNone/>
        <a:tabLst/>
        <a:defRPr sz="3000" b="0" i="0" u="none" strike="noStrike" cap="none" spc="0" baseline="0">
          <a:ln>
            <a:noFill/>
          </a:ln>
          <a:solidFill>
            <a:schemeClr val="accent1"/>
          </a:solidFill>
          <a:uFillTx/>
          <a:latin typeface="+mn-lt"/>
          <a:ea typeface="+mn-ea"/>
          <a:cs typeface="+mn-cs"/>
          <a:sym typeface="Calibri"/>
        </a:defRPr>
      </a:lvl3pPr>
      <a:lvl4pPr marL="0" marR="0" indent="0" algn="l" defTabSz="914400" rtl="0" latinLnBrk="0">
        <a:lnSpc>
          <a:spcPts val="3000"/>
        </a:lnSpc>
        <a:spcBef>
          <a:spcPts val="0"/>
        </a:spcBef>
        <a:spcAft>
          <a:spcPts val="0"/>
        </a:spcAft>
        <a:buClrTx/>
        <a:buSzTx/>
        <a:buFontTx/>
        <a:buNone/>
        <a:tabLst/>
        <a:defRPr sz="3000" b="0" i="0" u="none" strike="noStrike" cap="none" spc="0" baseline="0">
          <a:ln>
            <a:noFill/>
          </a:ln>
          <a:solidFill>
            <a:schemeClr val="accent1"/>
          </a:solidFill>
          <a:uFillTx/>
          <a:latin typeface="+mn-lt"/>
          <a:ea typeface="+mn-ea"/>
          <a:cs typeface="+mn-cs"/>
          <a:sym typeface="Calibri"/>
        </a:defRPr>
      </a:lvl4pPr>
      <a:lvl5pPr marL="0" marR="0" indent="0" algn="l" defTabSz="914400" rtl="0" latinLnBrk="0">
        <a:lnSpc>
          <a:spcPts val="3000"/>
        </a:lnSpc>
        <a:spcBef>
          <a:spcPts val="0"/>
        </a:spcBef>
        <a:spcAft>
          <a:spcPts val="0"/>
        </a:spcAft>
        <a:buClrTx/>
        <a:buSzTx/>
        <a:buFontTx/>
        <a:buNone/>
        <a:tabLst/>
        <a:defRPr sz="3000" b="0" i="0" u="none" strike="noStrike" cap="none" spc="0" baseline="0">
          <a:ln>
            <a:noFill/>
          </a:ln>
          <a:solidFill>
            <a:schemeClr val="accent1"/>
          </a:solidFill>
          <a:uFillTx/>
          <a:latin typeface="+mn-lt"/>
          <a:ea typeface="+mn-ea"/>
          <a:cs typeface="+mn-cs"/>
          <a:sym typeface="Calibri"/>
        </a:defRPr>
      </a:lvl5pPr>
      <a:lvl6pPr marL="0" marR="0" indent="0" algn="l" defTabSz="914400" rtl="0" latinLnBrk="0">
        <a:lnSpc>
          <a:spcPts val="3000"/>
        </a:lnSpc>
        <a:spcBef>
          <a:spcPts val="0"/>
        </a:spcBef>
        <a:spcAft>
          <a:spcPts val="0"/>
        </a:spcAft>
        <a:buClrTx/>
        <a:buSzTx/>
        <a:buFontTx/>
        <a:buNone/>
        <a:tabLst/>
        <a:defRPr sz="3000" b="0" i="0" u="none" strike="noStrike" cap="none" spc="0" baseline="0">
          <a:ln>
            <a:noFill/>
          </a:ln>
          <a:solidFill>
            <a:schemeClr val="accent1"/>
          </a:solidFill>
          <a:uFillTx/>
          <a:latin typeface="+mn-lt"/>
          <a:ea typeface="+mn-ea"/>
          <a:cs typeface="+mn-cs"/>
          <a:sym typeface="Calibri"/>
        </a:defRPr>
      </a:lvl6pPr>
      <a:lvl7pPr marL="0" marR="0" indent="0" algn="l" defTabSz="914400" rtl="0" latinLnBrk="0">
        <a:lnSpc>
          <a:spcPts val="3000"/>
        </a:lnSpc>
        <a:spcBef>
          <a:spcPts val="0"/>
        </a:spcBef>
        <a:spcAft>
          <a:spcPts val="0"/>
        </a:spcAft>
        <a:buClrTx/>
        <a:buSzTx/>
        <a:buFontTx/>
        <a:buNone/>
        <a:tabLst/>
        <a:defRPr sz="3000" b="0" i="0" u="none" strike="noStrike" cap="none" spc="0" baseline="0">
          <a:ln>
            <a:noFill/>
          </a:ln>
          <a:solidFill>
            <a:schemeClr val="accent1"/>
          </a:solidFill>
          <a:uFillTx/>
          <a:latin typeface="+mn-lt"/>
          <a:ea typeface="+mn-ea"/>
          <a:cs typeface="+mn-cs"/>
          <a:sym typeface="Calibri"/>
        </a:defRPr>
      </a:lvl7pPr>
      <a:lvl8pPr marL="0" marR="0" indent="0" algn="l" defTabSz="914400" rtl="0" latinLnBrk="0">
        <a:lnSpc>
          <a:spcPts val="3000"/>
        </a:lnSpc>
        <a:spcBef>
          <a:spcPts val="0"/>
        </a:spcBef>
        <a:spcAft>
          <a:spcPts val="0"/>
        </a:spcAft>
        <a:buClrTx/>
        <a:buSzTx/>
        <a:buFontTx/>
        <a:buNone/>
        <a:tabLst/>
        <a:defRPr sz="3000" b="0" i="0" u="none" strike="noStrike" cap="none" spc="0" baseline="0">
          <a:ln>
            <a:noFill/>
          </a:ln>
          <a:solidFill>
            <a:schemeClr val="accent1"/>
          </a:solidFill>
          <a:uFillTx/>
          <a:latin typeface="+mn-lt"/>
          <a:ea typeface="+mn-ea"/>
          <a:cs typeface="+mn-cs"/>
          <a:sym typeface="Calibri"/>
        </a:defRPr>
      </a:lvl8pPr>
      <a:lvl9pPr marL="0" marR="0" indent="0" algn="l" defTabSz="914400" rtl="0" latinLnBrk="0">
        <a:lnSpc>
          <a:spcPts val="3000"/>
        </a:lnSpc>
        <a:spcBef>
          <a:spcPts val="0"/>
        </a:spcBef>
        <a:spcAft>
          <a:spcPts val="0"/>
        </a:spcAft>
        <a:buClrTx/>
        <a:buSzTx/>
        <a:buFontTx/>
        <a:buNone/>
        <a:tabLst/>
        <a:defRPr sz="3000" b="0" i="0" u="none" strike="noStrike" cap="none" spc="0" baseline="0">
          <a:ln>
            <a:noFill/>
          </a:ln>
          <a:solidFill>
            <a:schemeClr val="accent1"/>
          </a:solidFill>
          <a:uFillTx/>
          <a:latin typeface="+mn-lt"/>
          <a:ea typeface="+mn-ea"/>
          <a:cs typeface="+mn-cs"/>
          <a:sym typeface="Calibri"/>
        </a:defRPr>
      </a:lvl9pPr>
    </p:titleStyle>
    <p:bodyStyle>
      <a:lvl1pPr marL="0" marR="0" indent="0" algn="l" defTabSz="914400" rtl="0" latinLnBrk="0">
        <a:lnSpc>
          <a:spcPct val="100000"/>
        </a:lnSpc>
        <a:spcBef>
          <a:spcPts val="1800"/>
        </a:spcBef>
        <a:spcAft>
          <a:spcPts val="0"/>
        </a:spcAft>
        <a:buClrTx/>
        <a:buSzTx/>
        <a:buFontTx/>
        <a:buNone/>
        <a:tabLst/>
        <a:defRPr sz="2400" b="0" i="0" u="none" strike="noStrike" cap="none" spc="0" baseline="0">
          <a:ln>
            <a:noFill/>
          </a:ln>
          <a:solidFill>
            <a:srgbClr val="3E484F"/>
          </a:solidFill>
          <a:uFillTx/>
          <a:latin typeface="+mn-lt"/>
          <a:ea typeface="+mn-ea"/>
          <a:cs typeface="+mn-cs"/>
          <a:sym typeface="Calibri"/>
        </a:defRPr>
      </a:lvl1pPr>
      <a:lvl2pPr marL="360000" marR="0" indent="-360000" algn="l" defTabSz="914400" rtl="0" latinLnBrk="0">
        <a:lnSpc>
          <a:spcPct val="100000"/>
        </a:lnSpc>
        <a:spcBef>
          <a:spcPts val="1800"/>
        </a:spcBef>
        <a:spcAft>
          <a:spcPts val="0"/>
        </a:spcAft>
        <a:buClrTx/>
        <a:buSzPct val="93000"/>
        <a:buFontTx/>
        <a:buBlip>
          <a:blip r:embed="rId10"/>
        </a:buBlip>
        <a:tabLst/>
        <a:defRPr sz="2400" b="0" i="0" u="none" strike="noStrike" cap="none" spc="0" baseline="0">
          <a:ln>
            <a:noFill/>
          </a:ln>
          <a:solidFill>
            <a:srgbClr val="3E484F"/>
          </a:solidFill>
          <a:uFillTx/>
          <a:latin typeface="+mn-lt"/>
          <a:ea typeface="+mn-ea"/>
          <a:cs typeface="+mn-cs"/>
          <a:sym typeface="Calibri"/>
        </a:defRPr>
      </a:lvl2pPr>
      <a:lvl3pPr marL="792000" marR="0" indent="-431999" algn="l" defTabSz="914400" rtl="0" latinLnBrk="0">
        <a:lnSpc>
          <a:spcPct val="100000"/>
        </a:lnSpc>
        <a:spcBef>
          <a:spcPts val="1800"/>
        </a:spcBef>
        <a:spcAft>
          <a:spcPts val="0"/>
        </a:spcAft>
        <a:buClrTx/>
        <a:buSzPct val="93000"/>
        <a:buFontTx/>
        <a:buBlip>
          <a:blip r:embed="rId10"/>
        </a:buBlip>
        <a:tabLst/>
        <a:defRPr sz="2400" b="0" i="0" u="none" strike="noStrike" cap="none" spc="0" baseline="0">
          <a:ln>
            <a:noFill/>
          </a:ln>
          <a:solidFill>
            <a:srgbClr val="3E484F"/>
          </a:solidFill>
          <a:uFillTx/>
          <a:latin typeface="+mn-lt"/>
          <a:ea typeface="+mn-ea"/>
          <a:cs typeface="+mn-cs"/>
          <a:sym typeface="Calibri"/>
        </a:defRPr>
      </a:lvl3pPr>
      <a:lvl4pPr marL="1104000" marR="0" indent="-384000" algn="l" defTabSz="914400" rtl="0" latinLnBrk="0">
        <a:lnSpc>
          <a:spcPct val="100000"/>
        </a:lnSpc>
        <a:spcBef>
          <a:spcPts val="1800"/>
        </a:spcBef>
        <a:spcAft>
          <a:spcPts val="0"/>
        </a:spcAft>
        <a:buClrTx/>
        <a:buSzPct val="93000"/>
        <a:buFontTx/>
        <a:buBlip>
          <a:blip r:embed="rId10"/>
        </a:buBlip>
        <a:tabLst/>
        <a:defRPr sz="2400" b="0" i="0" u="none" strike="noStrike" cap="none" spc="0" baseline="0">
          <a:ln>
            <a:noFill/>
          </a:ln>
          <a:solidFill>
            <a:srgbClr val="3E484F"/>
          </a:solidFill>
          <a:uFillTx/>
          <a:latin typeface="+mn-lt"/>
          <a:ea typeface="+mn-ea"/>
          <a:cs typeface="+mn-cs"/>
          <a:sym typeface="Calibri"/>
        </a:defRPr>
      </a:lvl4pPr>
      <a:lvl5pPr marL="360000" marR="0" indent="-360000" algn="l" defTabSz="914400" rtl="0" latinLnBrk="0">
        <a:lnSpc>
          <a:spcPct val="100000"/>
        </a:lnSpc>
        <a:spcBef>
          <a:spcPts val="1800"/>
        </a:spcBef>
        <a:spcAft>
          <a:spcPts val="0"/>
        </a:spcAft>
        <a:buClrTx/>
        <a:buSzPct val="100000"/>
        <a:buFontTx/>
        <a:buAutoNum type="arabicPeriod"/>
        <a:tabLst/>
        <a:defRPr sz="2400" b="0" i="0" u="none" strike="noStrike" cap="none" spc="0" baseline="0">
          <a:ln>
            <a:noFill/>
          </a:ln>
          <a:solidFill>
            <a:srgbClr val="3E484F"/>
          </a:solidFill>
          <a:uFillTx/>
          <a:latin typeface="+mn-lt"/>
          <a:ea typeface="+mn-ea"/>
          <a:cs typeface="+mn-cs"/>
          <a:sym typeface="Calibri"/>
        </a:defRPr>
      </a:lvl5pPr>
      <a:lvl6pPr marL="792000" marR="0" indent="-431999" algn="l" defTabSz="914400" rtl="0" latinLnBrk="0">
        <a:lnSpc>
          <a:spcPct val="100000"/>
        </a:lnSpc>
        <a:spcBef>
          <a:spcPts val="1800"/>
        </a:spcBef>
        <a:spcAft>
          <a:spcPts val="0"/>
        </a:spcAft>
        <a:buClrTx/>
        <a:buSzPct val="100000"/>
        <a:buFontTx/>
        <a:buAutoNum type="arabicParenR"/>
        <a:tabLst/>
        <a:defRPr sz="2400" b="0" i="0" u="none" strike="noStrike" cap="none" spc="0" baseline="0">
          <a:ln>
            <a:noFill/>
          </a:ln>
          <a:solidFill>
            <a:srgbClr val="3E484F"/>
          </a:solidFill>
          <a:uFillTx/>
          <a:latin typeface="+mn-lt"/>
          <a:ea typeface="+mn-ea"/>
          <a:cs typeface="+mn-cs"/>
          <a:sym typeface="Calibri"/>
        </a:defRPr>
      </a:lvl6pPr>
      <a:lvl7pPr marL="1104000" marR="0" indent="-384000" algn="l" defTabSz="914400" rtl="0" latinLnBrk="0">
        <a:lnSpc>
          <a:spcPct val="100000"/>
        </a:lnSpc>
        <a:spcBef>
          <a:spcPts val="1800"/>
        </a:spcBef>
        <a:spcAft>
          <a:spcPts val="0"/>
        </a:spcAft>
        <a:buClrTx/>
        <a:buSzPct val="100000"/>
        <a:buFontTx/>
        <a:buAutoNum type="alphaLcParenR"/>
        <a:tabLst/>
        <a:defRPr sz="2400" b="0" i="0" u="none" strike="noStrike" cap="none" spc="0" baseline="0">
          <a:ln>
            <a:noFill/>
          </a:ln>
          <a:solidFill>
            <a:srgbClr val="3E484F"/>
          </a:solidFill>
          <a:uFillTx/>
          <a:latin typeface="+mn-lt"/>
          <a:ea typeface="+mn-ea"/>
          <a:cs typeface="+mn-cs"/>
          <a:sym typeface="Calibri"/>
        </a:defRPr>
      </a:lvl7pPr>
      <a:lvl8pPr marL="0" marR="0" indent="0" algn="l" defTabSz="914400" rtl="0" latinLnBrk="0">
        <a:lnSpc>
          <a:spcPct val="100000"/>
        </a:lnSpc>
        <a:spcBef>
          <a:spcPts val="1800"/>
        </a:spcBef>
        <a:spcAft>
          <a:spcPts val="0"/>
        </a:spcAft>
        <a:buClrTx/>
        <a:buSzTx/>
        <a:buFontTx/>
        <a:buNone/>
        <a:tabLst/>
        <a:defRPr sz="2400" b="0" i="0" u="none" strike="noStrike" cap="none" spc="0" baseline="0">
          <a:ln>
            <a:noFill/>
          </a:ln>
          <a:solidFill>
            <a:srgbClr val="3E484F"/>
          </a:solidFill>
          <a:uFillTx/>
          <a:latin typeface="+mn-lt"/>
          <a:ea typeface="+mn-ea"/>
          <a:cs typeface="+mn-cs"/>
          <a:sym typeface="Calibri"/>
        </a:defRPr>
      </a:lvl8pPr>
      <a:lvl9pPr marL="3962400" marR="0" indent="-304800" algn="l" defTabSz="914400" rtl="0" latinLnBrk="0">
        <a:lnSpc>
          <a:spcPct val="100000"/>
        </a:lnSpc>
        <a:spcBef>
          <a:spcPts val="1800"/>
        </a:spcBef>
        <a:spcAft>
          <a:spcPts val="0"/>
        </a:spcAft>
        <a:buClrTx/>
        <a:buSzPct val="100000"/>
        <a:buFontTx/>
        <a:buChar char="•"/>
        <a:tabLst/>
        <a:defRPr sz="2400" b="0" i="0" u="none" strike="noStrike" cap="none" spc="0" baseline="0">
          <a:ln>
            <a:noFill/>
          </a:ln>
          <a:solidFill>
            <a:srgbClr val="3E484F"/>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Footer Placeholder 3"/>
          <p:cNvSpPr txBox="1">
            <a:spLocks noGrp="1"/>
          </p:cNvSpPr>
          <p:nvPr>
            <p:ph type="sldNum" sz="quarter" idx="2"/>
          </p:nvPr>
        </p:nvSpPr>
        <p:spPr>
          <a:xfrm>
            <a:off x="11708384" y="6462383"/>
            <a:ext cx="127001" cy="2159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
        <p:nvSpPr>
          <p:cNvPr id="109" name="כותרת 1"/>
          <p:cNvSpPr txBox="1"/>
          <p:nvPr/>
        </p:nvSpPr>
        <p:spPr>
          <a:xfrm>
            <a:off x="609758" y="274701"/>
            <a:ext cx="9525659" cy="8661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438" tIns="54438" rIns="54438" bIns="54438" anchor="b">
            <a:normAutofit/>
          </a:bodyPr>
          <a:lstStyle>
            <a:lvl1pPr>
              <a:lnSpc>
                <a:spcPts val="3000"/>
              </a:lnSpc>
              <a:spcBef>
                <a:spcPts val="600"/>
              </a:spcBef>
              <a:defRPr sz="3000">
                <a:solidFill>
                  <a:schemeClr val="accent1"/>
                </a:solidFill>
              </a:defRPr>
            </a:lvl1pPr>
          </a:lstStyle>
          <a:p>
            <a:r>
              <a:rPr dirty="0"/>
              <a:t>QSC - Migration</a:t>
            </a:r>
            <a:r>
              <a:rPr lang="en-GB" dirty="0"/>
              <a:t> (AGENDA items 2 and 3)</a:t>
            </a:r>
            <a:endParaRPr dirty="0"/>
          </a:p>
        </p:txBody>
      </p:sp>
      <p:grpSp>
        <p:nvGrpSpPr>
          <p:cNvPr id="112" name="TextBox 3"/>
          <p:cNvGrpSpPr/>
          <p:nvPr/>
        </p:nvGrpSpPr>
        <p:grpSpPr>
          <a:xfrm>
            <a:off x="6327383" y="1600571"/>
            <a:ext cx="5508001" cy="2401570"/>
            <a:chOff x="0" y="0"/>
            <a:chExt cx="5508000" cy="2401569"/>
          </a:xfrm>
        </p:grpSpPr>
        <p:sp>
          <p:nvSpPr>
            <p:cNvPr id="110" name="Line"/>
            <p:cNvSpPr/>
            <p:nvPr/>
          </p:nvSpPr>
          <p:spPr>
            <a:xfrm>
              <a:off x="0" y="0"/>
              <a:ext cx="5508001" cy="0"/>
            </a:xfrm>
            <a:prstGeom prst="line">
              <a:avLst/>
            </a:prstGeom>
            <a:solidFill>
              <a:schemeClr val="accent6"/>
            </a:solidFill>
            <a:ln w="12700" cap="flat">
              <a:solidFill>
                <a:schemeClr val="accent6"/>
              </a:solidFill>
              <a:prstDash val="solid"/>
              <a:miter lim="800000"/>
            </a:ln>
            <a:effectLst/>
          </p:spPr>
          <p:txBody>
            <a:bodyPr wrap="square" lIns="45719" tIns="45719" rIns="45719" bIns="45719" numCol="1" anchor="t">
              <a:noAutofit/>
            </a:bodyPr>
            <a:lstStyle/>
            <a:p>
              <a:endParaRPr/>
            </a:p>
          </p:txBody>
        </p:sp>
        <p:sp>
          <p:nvSpPr>
            <p:cNvPr id="111" name="Scott Cadzow C3L UK"/>
            <p:cNvSpPr txBox="1"/>
            <p:nvPr/>
          </p:nvSpPr>
          <p:spPr>
            <a:xfrm>
              <a:off x="0" y="0"/>
              <a:ext cx="5508000" cy="24015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47650" tIns="247650" rIns="247650" bIns="247650" numCol="1" anchor="t">
              <a:spAutoFit/>
            </a:bodyPr>
            <a:lstStyle/>
            <a:p>
              <a:pPr defTabSz="2889250">
                <a:lnSpc>
                  <a:spcPct val="90000"/>
                </a:lnSpc>
                <a:spcBef>
                  <a:spcPts val="2700"/>
                </a:spcBef>
                <a:defRPr sz="6500"/>
              </a:pPr>
              <a:r>
                <a:rPr dirty="0"/>
                <a:t>Scott Cadzow</a:t>
              </a:r>
              <a:br>
                <a:rPr dirty="0"/>
              </a:br>
              <a:r>
                <a:rPr dirty="0"/>
                <a:t>C3L UK</a:t>
              </a:r>
            </a:p>
          </p:txBody>
        </p:sp>
      </p:grpSp>
      <p:pic>
        <p:nvPicPr>
          <p:cNvPr id="113"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759" y="1600571"/>
            <a:ext cx="5376934" cy="302629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Footer Placeholder 3"/>
          <p:cNvSpPr txBox="1">
            <a:spLocks noGrp="1"/>
          </p:cNvSpPr>
          <p:nvPr>
            <p:ph type="sldNum" sz="quarter" idx="2"/>
          </p:nvPr>
        </p:nvSpPr>
        <p:spPr>
          <a:xfrm>
            <a:off x="11708384" y="6462383"/>
            <a:ext cx="127001" cy="2159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10</a:t>
            </a:fld>
            <a:endParaRPr/>
          </a:p>
        </p:txBody>
      </p:sp>
      <p:sp>
        <p:nvSpPr>
          <p:cNvPr id="138" name="Title 1"/>
          <p:cNvSpPr txBox="1">
            <a:spLocks noGrp="1"/>
          </p:cNvSpPr>
          <p:nvPr>
            <p:ph type="title"/>
          </p:nvPr>
        </p:nvSpPr>
        <p:spPr>
          <a:xfrm>
            <a:off x="609758" y="274701"/>
            <a:ext cx="9525659" cy="866112"/>
          </a:xfrm>
          <a:prstGeom prst="rect">
            <a:avLst/>
          </a:prstGeom>
        </p:spPr>
        <p:txBody>
          <a:bodyPr/>
          <a:lstStyle/>
          <a:p>
            <a:r>
              <a:t>Taking the inventory</a:t>
            </a:r>
          </a:p>
        </p:txBody>
      </p:sp>
      <p:sp>
        <p:nvSpPr>
          <p:cNvPr id="2" name="TextBox 1">
            <a:extLst>
              <a:ext uri="{FF2B5EF4-FFF2-40B4-BE49-F238E27FC236}">
                <a16:creationId xmlns:a16="http://schemas.microsoft.com/office/drawing/2014/main" id="{F7AB0DEB-5843-271A-F265-7DE30B0FBF22}"/>
              </a:ext>
            </a:extLst>
          </p:cNvPr>
          <p:cNvSpPr txBox="1"/>
          <p:nvPr/>
        </p:nvSpPr>
        <p:spPr>
          <a:xfrm>
            <a:off x="609758" y="3082925"/>
            <a:ext cx="11369457"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rgbClr val="3E484F"/>
                </a:solidFill>
                <a:effectLst/>
                <a:uFillTx/>
                <a:latin typeface="+mn-lt"/>
                <a:ea typeface="+mn-ea"/>
                <a:cs typeface="+mn-cs"/>
                <a:sym typeface="Calibri"/>
              </a:rPr>
              <a:t>REGULATORY ASSETS </a:t>
            </a:r>
            <a:r>
              <a:rPr kumimoji="0" lang="en-GB" sz="2800" b="0" i="0" u="none" strike="noStrike" cap="none" spc="0" normalizeH="0" baseline="0" dirty="0">
                <a:ln>
                  <a:noFill/>
                </a:ln>
                <a:solidFill>
                  <a:srgbClr val="3E484F"/>
                </a:solidFill>
                <a:effectLst/>
                <a:uFillTx/>
                <a:latin typeface="+mn-lt"/>
                <a:ea typeface="+mn-ea"/>
                <a:cs typeface="+mn-cs"/>
                <a:sym typeface="Wingdings" pitchFamily="2" charset="2"/>
              </a:rPr>
              <a:t> A major element of ESI is the migration of regulation</a:t>
            </a:r>
            <a:endParaRPr kumimoji="0" lang="en-GB" sz="2800" b="0" i="0" u="none" strike="noStrike" cap="none" spc="0" normalizeH="0" baseline="0" dirty="0">
              <a:ln>
                <a:noFill/>
              </a:ln>
              <a:solidFill>
                <a:srgbClr val="3E484F"/>
              </a:solidFill>
              <a:effectLst/>
              <a:uFillTx/>
              <a:latin typeface="+mn-lt"/>
              <a:ea typeface="+mn-ea"/>
              <a:cs typeface="+mn-cs"/>
              <a:sym typeface="Calibri"/>
            </a:endParaRPr>
          </a:p>
        </p:txBody>
      </p:sp>
    </p:spTree>
    <p:extLst>
      <p:ext uri="{BB962C8B-B14F-4D97-AF65-F5344CB8AC3E}">
        <p14:creationId xmlns:p14="http://schemas.microsoft.com/office/powerpoint/2010/main" val="125713934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Footer Placeholder 3"/>
          <p:cNvSpPr txBox="1">
            <a:spLocks noGrp="1"/>
          </p:cNvSpPr>
          <p:nvPr>
            <p:ph type="sldNum" sz="quarter" idx="2"/>
          </p:nvPr>
        </p:nvSpPr>
        <p:spPr>
          <a:xfrm>
            <a:off x="11708384" y="6462383"/>
            <a:ext cx="127001" cy="2159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143" name="Title 1"/>
          <p:cNvSpPr txBox="1">
            <a:spLocks noGrp="1"/>
          </p:cNvSpPr>
          <p:nvPr>
            <p:ph type="title"/>
          </p:nvPr>
        </p:nvSpPr>
        <p:spPr>
          <a:xfrm>
            <a:off x="609758" y="274701"/>
            <a:ext cx="9525659" cy="866112"/>
          </a:xfrm>
          <a:prstGeom prst="rect">
            <a:avLst/>
          </a:prstGeom>
        </p:spPr>
        <p:txBody>
          <a:bodyPr/>
          <a:lstStyle/>
          <a:p>
            <a:r>
              <a:t>Hybridisation and isolation in migration</a:t>
            </a:r>
          </a:p>
        </p:txBody>
      </p:sp>
      <p:sp>
        <p:nvSpPr>
          <p:cNvPr id="144" name="Content Placeholder 2"/>
          <p:cNvSpPr txBox="1">
            <a:spLocks noGrp="1"/>
          </p:cNvSpPr>
          <p:nvPr>
            <p:ph type="body" idx="1"/>
          </p:nvPr>
        </p:nvSpPr>
        <p:spPr>
          <a:xfrm>
            <a:off x="609758" y="1600571"/>
            <a:ext cx="11225625" cy="4680001"/>
          </a:xfrm>
          <a:prstGeom prst="rect">
            <a:avLst/>
          </a:prstGeom>
        </p:spPr>
        <p:txBody>
          <a:bodyPr/>
          <a:lstStyle/>
          <a:p>
            <a:r>
              <a:t>Hybridisation</a:t>
            </a:r>
          </a:p>
          <a:p>
            <a:pPr marL="342900" indent="-342900">
              <a:buSzPct val="100000"/>
              <a:buFont typeface="Arial"/>
              <a:buChar char="•"/>
            </a:pPr>
            <a:r>
              <a:t>A bit of QSC and a bit of non-QSC to give more time to migrate</a:t>
            </a:r>
          </a:p>
          <a:p>
            <a:pPr marL="342900" indent="-342900">
              <a:buSzPct val="100000"/>
              <a:buFont typeface="Arial"/>
              <a:buChar char="•"/>
            </a:pPr>
            <a:r>
              <a:t>X.509 extensions for dual-mode certificates</a:t>
            </a:r>
          </a:p>
          <a:p>
            <a:pPr marL="342900" indent="-342900">
              <a:buSzPct val="100000"/>
              <a:buFont typeface="Arial"/>
              <a:buChar char="•"/>
            </a:pPr>
            <a:endParaRPr/>
          </a:p>
          <a:p>
            <a:pPr marL="342900" indent="-342900">
              <a:buSzPct val="100000"/>
              <a:buFont typeface="Arial"/>
              <a:buChar char="•"/>
            </a:pPr>
            <a:endParaRPr/>
          </a:p>
          <a:p>
            <a:r>
              <a:t>Isolation</a:t>
            </a:r>
          </a:p>
          <a:p>
            <a:pPr marL="342900" indent="-342900">
              <a:buSzPct val="100000"/>
              <a:buFont typeface="Arial"/>
              <a:buChar char="•"/>
            </a:pPr>
            <a:r>
              <a:t>Extends the concept of air-gapping with QSC-VPNs as interconnect of non-QSC islands</a:t>
            </a:r>
          </a:p>
        </p:txBody>
      </p:sp>
      <p:pic>
        <p:nvPicPr>
          <p:cNvPr id="145" name="Picture 24" descr="Picture 24"/>
          <p:cNvPicPr>
            <a:picLocks noChangeAspect="1"/>
          </p:cNvPicPr>
          <p:nvPr/>
        </p:nvPicPr>
        <p:blipFill>
          <a:blip r:embed="rId2"/>
          <a:stretch>
            <a:fillRect/>
          </a:stretch>
        </p:blipFill>
        <p:spPr>
          <a:xfrm>
            <a:off x="2135123" y="3404020"/>
            <a:ext cx="6934201" cy="5753101"/>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Footer Placeholder 3"/>
          <p:cNvSpPr txBox="1">
            <a:spLocks noGrp="1"/>
          </p:cNvSpPr>
          <p:nvPr>
            <p:ph type="sldNum" sz="quarter" idx="2"/>
          </p:nvPr>
        </p:nvSpPr>
        <p:spPr>
          <a:xfrm>
            <a:off x="11708384" y="6462383"/>
            <a:ext cx="127001" cy="2159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148" name="Title 1"/>
          <p:cNvSpPr txBox="1">
            <a:spLocks noGrp="1"/>
          </p:cNvSpPr>
          <p:nvPr>
            <p:ph type="title"/>
          </p:nvPr>
        </p:nvSpPr>
        <p:spPr>
          <a:xfrm>
            <a:off x="609758" y="274701"/>
            <a:ext cx="9525659" cy="866112"/>
          </a:xfrm>
          <a:prstGeom prst="rect">
            <a:avLst/>
          </a:prstGeom>
        </p:spPr>
        <p:txBody>
          <a:bodyPr/>
          <a:lstStyle/>
          <a:p>
            <a:r>
              <a:t>Hybrid certificate chains</a:t>
            </a:r>
          </a:p>
        </p:txBody>
      </p:sp>
      <p:sp>
        <p:nvSpPr>
          <p:cNvPr id="149" name="Content Placeholder 2"/>
          <p:cNvSpPr txBox="1">
            <a:spLocks noGrp="1"/>
          </p:cNvSpPr>
          <p:nvPr>
            <p:ph type="body" idx="1"/>
          </p:nvPr>
        </p:nvSpPr>
        <p:spPr>
          <a:xfrm>
            <a:off x="609758" y="1600571"/>
            <a:ext cx="11225625" cy="4680001"/>
          </a:xfrm>
          <a:prstGeom prst="rect">
            <a:avLst/>
          </a:prstGeom>
        </p:spPr>
        <p:txBody>
          <a:bodyPr/>
          <a:lstStyle/>
          <a:p>
            <a:r>
              <a:t>The use of hybrid certificate chains for backwards compatibility depends on the relying party trusting the hybrid root certificate. </a:t>
            </a:r>
          </a:p>
          <a:p>
            <a:r>
              <a:t>If the relying party only has classical trust anchors, or the relying party does not share a common hybrid trust anchor with the end-entity, then the hybrid root certificate will need to be cross-signed using an existing classical trust anchor. </a:t>
            </a:r>
          </a:p>
          <a:p>
            <a:r>
              <a:t>A certificate chain that relies on a classical trust anchor cannot be considered quantum-safe.  </a:t>
            </a:r>
          </a:p>
        </p:txBody>
      </p:sp>
      <p:pic>
        <p:nvPicPr>
          <p:cNvPr id="150" name="Picture 37" descr="Picture 3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907869" y="4572192"/>
            <a:ext cx="6629401" cy="1367809"/>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9C4FB-EEB1-FAC8-3AE3-E9242A1C1B82}"/>
              </a:ext>
            </a:extLst>
          </p:cNvPr>
          <p:cNvSpPr>
            <a:spLocks noGrp="1"/>
          </p:cNvSpPr>
          <p:nvPr>
            <p:ph type="title"/>
          </p:nvPr>
        </p:nvSpPr>
        <p:spPr/>
        <p:txBody>
          <a:bodyPr/>
          <a:lstStyle/>
          <a:p>
            <a:r>
              <a:rPr lang="en-GB" dirty="0"/>
              <a:t>Is there a </a:t>
            </a:r>
            <a:r>
              <a:rPr lang="en-GB" dirty="0" err="1"/>
              <a:t>plug’n’play</a:t>
            </a:r>
            <a:r>
              <a:rPr lang="en-GB" dirty="0"/>
              <a:t> replacement?</a:t>
            </a:r>
          </a:p>
        </p:txBody>
      </p:sp>
      <p:sp>
        <p:nvSpPr>
          <p:cNvPr id="3" name="Content Placeholder 2">
            <a:extLst>
              <a:ext uri="{FF2B5EF4-FFF2-40B4-BE49-F238E27FC236}">
                <a16:creationId xmlns:a16="http://schemas.microsoft.com/office/drawing/2014/main" id="{0032E99A-88FD-2CB7-4D98-F8B71462FF84}"/>
              </a:ext>
            </a:extLst>
          </p:cNvPr>
          <p:cNvSpPr>
            <a:spLocks noGrp="1"/>
          </p:cNvSpPr>
          <p:nvPr>
            <p:ph type="body" idx="1"/>
          </p:nvPr>
        </p:nvSpPr>
        <p:spPr/>
        <p:txBody>
          <a:bodyPr/>
          <a:lstStyle/>
          <a:p>
            <a:r>
              <a:rPr lang="en-GB" dirty="0"/>
              <a:t>NO !!!!</a:t>
            </a:r>
          </a:p>
          <a:p>
            <a:r>
              <a:rPr lang="en-GB" dirty="0"/>
              <a:t>There are no readily available algorithms for quantum safe asymmetric cryptography that can be used as drop in replacements to RSA or ECDSA without substantial (multiple orders of magnitude) degradation of performance </a:t>
            </a:r>
          </a:p>
        </p:txBody>
      </p:sp>
    </p:spTree>
    <p:extLst>
      <p:ext uri="{BB962C8B-B14F-4D97-AF65-F5344CB8AC3E}">
        <p14:creationId xmlns:p14="http://schemas.microsoft.com/office/powerpoint/2010/main" val="4082959330"/>
      </p:ext>
    </p:extLst>
  </p:cSld>
  <p:clrMapOvr>
    <a:masterClrMapping/>
  </p:clrMapOvr>
  <p:transition spd="med" advClick="0" advTm="10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Footer Placeholder 3"/>
          <p:cNvSpPr txBox="1">
            <a:spLocks noGrp="1"/>
          </p:cNvSpPr>
          <p:nvPr>
            <p:ph type="sldNum" sz="quarter" idx="2"/>
          </p:nvPr>
        </p:nvSpPr>
        <p:spPr>
          <a:xfrm>
            <a:off x="11642453" y="6462383"/>
            <a:ext cx="192932" cy="2159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153" name="Title 1"/>
          <p:cNvSpPr txBox="1">
            <a:spLocks noGrp="1"/>
          </p:cNvSpPr>
          <p:nvPr>
            <p:ph type="title"/>
          </p:nvPr>
        </p:nvSpPr>
        <p:spPr>
          <a:xfrm>
            <a:off x="609758" y="274701"/>
            <a:ext cx="9525659" cy="866112"/>
          </a:xfrm>
          <a:prstGeom prst="rect">
            <a:avLst/>
          </a:prstGeom>
        </p:spPr>
        <p:txBody>
          <a:bodyPr/>
          <a:lstStyle/>
          <a:p>
            <a:r>
              <a:rPr dirty="0"/>
              <a:t>FAQ from CYBER-QSC #1</a:t>
            </a:r>
          </a:p>
        </p:txBody>
      </p:sp>
      <p:sp>
        <p:nvSpPr>
          <p:cNvPr id="154" name="Content Placeholder 2"/>
          <p:cNvSpPr txBox="1">
            <a:spLocks noGrp="1"/>
          </p:cNvSpPr>
          <p:nvPr>
            <p:ph type="body" idx="1"/>
          </p:nvPr>
        </p:nvSpPr>
        <p:spPr>
          <a:xfrm>
            <a:off x="609758" y="1600571"/>
            <a:ext cx="11225625" cy="4680001"/>
          </a:xfrm>
          <a:prstGeom prst="rect">
            <a:avLst/>
          </a:prstGeom>
        </p:spPr>
        <p:txBody>
          <a:bodyPr/>
          <a:lstStyle/>
          <a:p>
            <a:pPr>
              <a:defRPr b="1"/>
            </a:pPr>
            <a:r>
              <a:t>What is impacted by a Quantum Computer? </a:t>
            </a:r>
          </a:p>
          <a:p>
            <a:r>
              <a:t>Known attacks on the mathematical properties of some cryptographic algorithms make vulnerable algorithms null and void in terms of the security they offer. This particularly impacts popular asymmetric (public key) systems such as RSA and ECC in which all material protected by vulnerable algorithms has their protection voided. For symmetric algorithms the impact is less severe but the effective key length is halved (e.g. a 128-bit key will only offer the security offered by 64-bit key).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Footer Placeholder 3"/>
          <p:cNvSpPr txBox="1">
            <a:spLocks noGrp="1"/>
          </p:cNvSpPr>
          <p:nvPr>
            <p:ph type="sldNum" sz="quarter" idx="2"/>
          </p:nvPr>
        </p:nvSpPr>
        <p:spPr>
          <a:xfrm>
            <a:off x="11642453" y="6462383"/>
            <a:ext cx="192932" cy="2159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157" name="Title 1"/>
          <p:cNvSpPr txBox="1">
            <a:spLocks noGrp="1"/>
          </p:cNvSpPr>
          <p:nvPr>
            <p:ph type="title"/>
          </p:nvPr>
        </p:nvSpPr>
        <p:spPr>
          <a:xfrm>
            <a:off x="609758" y="274701"/>
            <a:ext cx="9525659" cy="866112"/>
          </a:xfrm>
          <a:prstGeom prst="rect">
            <a:avLst/>
          </a:prstGeom>
        </p:spPr>
        <p:txBody>
          <a:bodyPr/>
          <a:lstStyle/>
          <a:p>
            <a:r>
              <a:rPr dirty="0"/>
              <a:t>FAQ from CYBER-QSC #2</a:t>
            </a:r>
          </a:p>
        </p:txBody>
      </p:sp>
      <p:sp>
        <p:nvSpPr>
          <p:cNvPr id="158" name="Content Placeholder 2"/>
          <p:cNvSpPr txBox="1">
            <a:spLocks noGrp="1"/>
          </p:cNvSpPr>
          <p:nvPr>
            <p:ph type="body" idx="1"/>
          </p:nvPr>
        </p:nvSpPr>
        <p:spPr>
          <a:xfrm>
            <a:off x="609758" y="1600571"/>
            <a:ext cx="11225625" cy="4680001"/>
          </a:xfrm>
          <a:prstGeom prst="rect">
            <a:avLst/>
          </a:prstGeom>
        </p:spPr>
        <p:txBody>
          <a:bodyPr/>
          <a:lstStyle/>
          <a:p>
            <a:pPr>
              <a:defRPr b="1"/>
            </a:pPr>
            <a:r>
              <a:t>Can existing hardware cope with hybrid systems, in terms of memory, processing power, crypto agility?</a:t>
            </a:r>
          </a:p>
          <a:p>
            <a:r>
              <a:t>Not always. For symmetric key systems to cope with increased key size, in the same time, the required combination of memory, i/o and processor, bandwidth may not be available. Hardcoded systems with no crypto-agility may not be able to cope at all. For many systems whilst the QSC and hybrid algorithms may be substantially different the building blocks may be the same (e.g. hash processing), however unless the base pre-QSC system has some crypto agility it may be very difficult to re-use these capabilities.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Footer Placeholder 3"/>
          <p:cNvSpPr txBox="1">
            <a:spLocks noGrp="1"/>
          </p:cNvSpPr>
          <p:nvPr>
            <p:ph type="sldNum" sz="quarter" idx="2"/>
          </p:nvPr>
        </p:nvSpPr>
        <p:spPr>
          <a:xfrm>
            <a:off x="11642453" y="6462383"/>
            <a:ext cx="192932" cy="2159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161" name="Title 1"/>
          <p:cNvSpPr txBox="1">
            <a:spLocks noGrp="1"/>
          </p:cNvSpPr>
          <p:nvPr>
            <p:ph type="title"/>
          </p:nvPr>
        </p:nvSpPr>
        <p:spPr>
          <a:xfrm>
            <a:off x="609758" y="274701"/>
            <a:ext cx="9525659" cy="866112"/>
          </a:xfrm>
          <a:prstGeom prst="rect">
            <a:avLst/>
          </a:prstGeom>
        </p:spPr>
        <p:txBody>
          <a:bodyPr/>
          <a:lstStyle/>
          <a:p>
            <a:r>
              <a:rPr dirty="0"/>
              <a:t>FAQ from CYBER-QSC #3</a:t>
            </a:r>
          </a:p>
        </p:txBody>
      </p:sp>
      <p:sp>
        <p:nvSpPr>
          <p:cNvPr id="162" name="Content Placeholder 2"/>
          <p:cNvSpPr txBox="1">
            <a:spLocks noGrp="1"/>
          </p:cNvSpPr>
          <p:nvPr>
            <p:ph type="body" idx="1"/>
          </p:nvPr>
        </p:nvSpPr>
        <p:spPr>
          <a:xfrm>
            <a:off x="609758" y="1600571"/>
            <a:ext cx="11225625" cy="4680001"/>
          </a:xfrm>
          <a:prstGeom prst="rect">
            <a:avLst/>
          </a:prstGeom>
        </p:spPr>
        <p:txBody>
          <a:bodyPr/>
          <a:lstStyle/>
          <a:p>
            <a:pPr>
              <a:defRPr b="1"/>
            </a:pPr>
            <a:r>
              <a:t>Is migration a QSC only issue? </a:t>
            </a:r>
          </a:p>
          <a:p>
            <a:r>
              <a:t>No. All of the steps and mechanisms given in the ETSI TR 103 619 apply to any migration of any technology to a new technology. The peculiarities of QSC migration are only that assets which make a claim of security that is challenged by the existence of a quantum computer (i.e. asymmetric cryptography based on discrete logarithms or on factorisation) are made immediately null and void (as the trust in the mathematics that surrounds their security claim no longer holds true).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Footer Placeholder 3"/>
          <p:cNvSpPr txBox="1">
            <a:spLocks noGrp="1"/>
          </p:cNvSpPr>
          <p:nvPr>
            <p:ph type="sldNum" sz="quarter" idx="2"/>
          </p:nvPr>
        </p:nvSpPr>
        <p:spPr>
          <a:xfrm>
            <a:off x="11642453" y="6462383"/>
            <a:ext cx="192932" cy="2159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165" name="Title 1"/>
          <p:cNvSpPr txBox="1">
            <a:spLocks noGrp="1"/>
          </p:cNvSpPr>
          <p:nvPr>
            <p:ph type="title"/>
          </p:nvPr>
        </p:nvSpPr>
        <p:spPr>
          <a:xfrm>
            <a:off x="609758" y="274701"/>
            <a:ext cx="9525659" cy="866112"/>
          </a:xfrm>
          <a:prstGeom prst="rect">
            <a:avLst/>
          </a:prstGeom>
        </p:spPr>
        <p:txBody>
          <a:bodyPr/>
          <a:lstStyle/>
          <a:p>
            <a:r>
              <a:rPr dirty="0"/>
              <a:t>FAQ from CYBER-QSC #4</a:t>
            </a:r>
          </a:p>
        </p:txBody>
      </p:sp>
      <p:sp>
        <p:nvSpPr>
          <p:cNvPr id="166" name="Content Placeholder 2"/>
          <p:cNvSpPr txBox="1">
            <a:spLocks noGrp="1"/>
          </p:cNvSpPr>
          <p:nvPr>
            <p:ph type="body" idx="1"/>
          </p:nvPr>
        </p:nvSpPr>
        <p:spPr>
          <a:xfrm>
            <a:off x="609758" y="1600571"/>
            <a:ext cx="11225625" cy="4680001"/>
          </a:xfrm>
          <a:prstGeom prst="rect">
            <a:avLst/>
          </a:prstGeom>
        </p:spPr>
        <p:txBody>
          <a:bodyPr/>
          <a:lstStyle/>
          <a:p>
            <a:pPr>
              <a:defRPr b="1"/>
            </a:pPr>
            <a:r>
              <a:t>Are Distributed Ledger Technologies (DLTs) impacted by QSC developments? </a:t>
            </a:r>
          </a:p>
          <a:p>
            <a:r>
              <a:t>A complete answer depends on the nature of the ledger and the transactions it contains. However the nature of DLTs is that the integrity of each entry (the entry may be simply the hash of an externally held transaction) and each page is verified by a hash and each page is verified by finding a hash of the set of transactions and a random sealing value that results in a hash of a particular pattern, with the hash of the “sealed” page being the first entry in the next page of the ledger (hence linking all pages in the ledger together). If hashing is the only cryptographic function taking place the impact of a quantum computing attack is low. However in practice transactions may also be signed and in some instances encrypted which significantly alters the risk assessment.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Footer Placeholder 3"/>
          <p:cNvSpPr txBox="1">
            <a:spLocks noGrp="1"/>
          </p:cNvSpPr>
          <p:nvPr>
            <p:ph type="sldNum" sz="quarter" idx="2"/>
          </p:nvPr>
        </p:nvSpPr>
        <p:spPr>
          <a:xfrm>
            <a:off x="11642453" y="6462383"/>
            <a:ext cx="192932" cy="2159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
        <p:nvSpPr>
          <p:cNvPr id="169" name="Title 1"/>
          <p:cNvSpPr txBox="1">
            <a:spLocks noGrp="1"/>
          </p:cNvSpPr>
          <p:nvPr>
            <p:ph type="title"/>
          </p:nvPr>
        </p:nvSpPr>
        <p:spPr>
          <a:xfrm>
            <a:off x="609758" y="274701"/>
            <a:ext cx="9525659" cy="866112"/>
          </a:xfrm>
          <a:prstGeom prst="rect">
            <a:avLst/>
          </a:prstGeom>
        </p:spPr>
        <p:txBody>
          <a:bodyPr/>
          <a:lstStyle/>
          <a:p>
            <a:r>
              <a:rPr dirty="0"/>
              <a:t>FAQ from CYBER-QSC #5</a:t>
            </a:r>
          </a:p>
        </p:txBody>
      </p:sp>
      <p:sp>
        <p:nvSpPr>
          <p:cNvPr id="170" name="Content Placeholder 2"/>
          <p:cNvSpPr txBox="1">
            <a:spLocks noGrp="1"/>
          </p:cNvSpPr>
          <p:nvPr>
            <p:ph type="body" idx="1"/>
          </p:nvPr>
        </p:nvSpPr>
        <p:spPr>
          <a:xfrm>
            <a:off x="609758" y="1600571"/>
            <a:ext cx="11225625" cy="4680001"/>
          </a:xfrm>
          <a:prstGeom prst="rect">
            <a:avLst/>
          </a:prstGeom>
        </p:spPr>
        <p:txBody>
          <a:bodyPr/>
          <a:lstStyle/>
          <a:p>
            <a:pPr>
              <a:defRPr b="1"/>
            </a:pPr>
            <a:r>
              <a:t>Are all cryptographic operations impacted by a quantum computer? </a:t>
            </a:r>
          </a:p>
          <a:p>
            <a:r>
              <a:t>Yes, but to a different degree in each case. The default position prior to migration should be that asymmetric cryptographic operations are nullified, and that the cryptographic strength of all other operations are severely cut.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Footer Placeholder 3"/>
          <p:cNvSpPr txBox="1">
            <a:spLocks noGrp="1"/>
          </p:cNvSpPr>
          <p:nvPr>
            <p:ph type="sldNum" sz="quarter" idx="2"/>
          </p:nvPr>
        </p:nvSpPr>
        <p:spPr>
          <a:xfrm>
            <a:off x="11642453" y="6462383"/>
            <a:ext cx="192932" cy="2159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173" name="Title 1"/>
          <p:cNvSpPr txBox="1">
            <a:spLocks noGrp="1"/>
          </p:cNvSpPr>
          <p:nvPr>
            <p:ph type="title"/>
          </p:nvPr>
        </p:nvSpPr>
        <p:spPr>
          <a:xfrm>
            <a:off x="609758" y="274701"/>
            <a:ext cx="9525659" cy="866112"/>
          </a:xfrm>
          <a:prstGeom prst="rect">
            <a:avLst/>
          </a:prstGeom>
        </p:spPr>
        <p:txBody>
          <a:bodyPr/>
          <a:lstStyle/>
          <a:p>
            <a:r>
              <a:rPr dirty="0"/>
              <a:t>FAQ from CYBER-QSC #6</a:t>
            </a:r>
          </a:p>
        </p:txBody>
      </p:sp>
      <p:sp>
        <p:nvSpPr>
          <p:cNvPr id="174" name="Content Placeholder 2"/>
          <p:cNvSpPr txBox="1">
            <a:spLocks noGrp="1"/>
          </p:cNvSpPr>
          <p:nvPr>
            <p:ph type="body" idx="1"/>
          </p:nvPr>
        </p:nvSpPr>
        <p:spPr>
          <a:xfrm>
            <a:off x="609758" y="1600571"/>
            <a:ext cx="11225625" cy="4680001"/>
          </a:xfrm>
          <a:prstGeom prst="rect">
            <a:avLst/>
          </a:prstGeom>
        </p:spPr>
        <p:txBody>
          <a:bodyPr/>
          <a:lstStyle/>
          <a:p>
            <a:pPr>
              <a:defRPr b="1"/>
            </a:pPr>
            <a:r>
              <a:t>Are hybrid solutions quantum safe? </a:t>
            </a:r>
          </a:p>
          <a:p>
            <a:r>
              <a:t>No. Hybrid solutions are a way-point on the path to QSC and do not represent the end state. Hybrid solutions have themselves to be migrated to the end state.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FC7FA-C308-24EC-05BE-CB68FD690AE6}"/>
              </a:ext>
            </a:extLst>
          </p:cNvPr>
          <p:cNvSpPr>
            <a:spLocks noGrp="1"/>
          </p:cNvSpPr>
          <p:nvPr>
            <p:ph type="title"/>
          </p:nvPr>
        </p:nvSpPr>
        <p:spPr/>
        <p:txBody>
          <a:bodyPr/>
          <a:lstStyle/>
          <a:p>
            <a:r>
              <a:rPr lang="en-GB" dirty="0"/>
              <a:t>Migration and its importance to ESI</a:t>
            </a:r>
          </a:p>
        </p:txBody>
      </p:sp>
      <p:sp>
        <p:nvSpPr>
          <p:cNvPr id="3" name="Text Placeholder 2">
            <a:extLst>
              <a:ext uri="{FF2B5EF4-FFF2-40B4-BE49-F238E27FC236}">
                <a16:creationId xmlns:a16="http://schemas.microsoft.com/office/drawing/2014/main" id="{DE389128-AC92-D78B-9478-AFAD5295BCAE}"/>
              </a:ext>
            </a:extLst>
          </p:cNvPr>
          <p:cNvSpPr>
            <a:spLocks noGrp="1"/>
          </p:cNvSpPr>
          <p:nvPr>
            <p:ph type="body" sz="half" idx="1"/>
          </p:nvPr>
        </p:nvSpPr>
        <p:spPr>
          <a:xfrm>
            <a:off x="609757" y="1600571"/>
            <a:ext cx="11161940" cy="4680001"/>
          </a:xfrm>
        </p:spPr>
        <p:txBody>
          <a:bodyPr>
            <a:normAutofit fontScale="92500" lnSpcReduction="10000"/>
          </a:bodyPr>
          <a:lstStyle/>
          <a:p>
            <a:r>
              <a:rPr lang="en-GB" dirty="0"/>
              <a:t>Electronic Signatures and Infrastructures are at </a:t>
            </a:r>
            <a:r>
              <a:rPr lang="en-GB" b="1" dirty="0"/>
              <a:t>existential risk</a:t>
            </a:r>
            <a:r>
              <a:rPr lang="en-GB" dirty="0"/>
              <a:t> from quantum computers applied to the algorithms used in digital/electronic signature</a:t>
            </a:r>
          </a:p>
          <a:p>
            <a:pPr marL="342900" indent="-342900">
              <a:buFont typeface="Arial" panose="020B0604020202020204" pitchFamily="34" charset="0"/>
              <a:buChar char="•"/>
            </a:pPr>
            <a:r>
              <a:rPr lang="en-GB" dirty="0"/>
              <a:t>The algorithms are at risk but we build trust on the maths at the root of those algorithms</a:t>
            </a:r>
          </a:p>
          <a:p>
            <a:r>
              <a:rPr lang="en-GB" dirty="0"/>
              <a:t>To quote (somewhat abstractly) from ESI’s Terms of Reference: “[responsible for]… registered electronic delivery, electronic seals as well as trust service infrastructures supporting such services to protect electronic transactions and ensure trust and confidence with business partners … at supporting regulatory requirements such as the </a:t>
            </a:r>
            <a:r>
              <a:rPr lang="en-GB" dirty="0" err="1"/>
              <a:t>eIDAS</a:t>
            </a:r>
            <a:r>
              <a:rPr lang="en-GB" dirty="0"/>
              <a:t> Regulation as well as general commercial requirements.”</a:t>
            </a:r>
          </a:p>
          <a:p>
            <a:pPr marL="342900" indent="-342900">
              <a:buFont typeface="Arial" panose="020B0604020202020204" pitchFamily="34" charset="0"/>
              <a:buChar char="•"/>
            </a:pPr>
            <a:r>
              <a:rPr lang="en-GB" dirty="0"/>
              <a:t>If trust is lost (the existential risk) then regulation and other commercial agreements cannot be relied upon </a:t>
            </a:r>
            <a:r>
              <a:rPr lang="en-GB" dirty="0">
                <a:sym typeface="Wingdings" pitchFamily="2" charset="2"/>
              </a:rPr>
              <a:t> they are at existential risk too.</a:t>
            </a:r>
          </a:p>
          <a:p>
            <a:r>
              <a:rPr lang="en-GB" dirty="0">
                <a:sym typeface="Wingdings" pitchFamily="2" charset="2"/>
              </a:rPr>
              <a:t>Means exist to counter the risk  Quantum Safe Cryptography (algorithms that are largely immune to the risk of attack from a quantum computer)</a:t>
            </a:r>
            <a:endParaRPr lang="en-GB" dirty="0"/>
          </a:p>
        </p:txBody>
      </p:sp>
    </p:spTree>
    <p:extLst>
      <p:ext uri="{BB962C8B-B14F-4D97-AF65-F5344CB8AC3E}">
        <p14:creationId xmlns:p14="http://schemas.microsoft.com/office/powerpoint/2010/main" val="264826196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6FAFA55-5D15-1ECE-0138-5A14DB076EE5}"/>
              </a:ext>
            </a:extLst>
          </p:cNvPr>
          <p:cNvSpPr>
            <a:spLocks noGrp="1"/>
          </p:cNvSpPr>
          <p:nvPr>
            <p:ph type="body" sz="quarter" idx="1"/>
          </p:nvPr>
        </p:nvSpPr>
        <p:spPr/>
        <p:txBody>
          <a:bodyPr>
            <a:normAutofit fontScale="92500" lnSpcReduction="20000"/>
          </a:bodyPr>
          <a:lstStyle/>
          <a:p>
            <a:endParaRPr lang="en-GB"/>
          </a:p>
        </p:txBody>
      </p:sp>
      <p:sp>
        <p:nvSpPr>
          <p:cNvPr id="2" name="Title 1">
            <a:extLst>
              <a:ext uri="{FF2B5EF4-FFF2-40B4-BE49-F238E27FC236}">
                <a16:creationId xmlns:a16="http://schemas.microsoft.com/office/drawing/2014/main" id="{C4AE35DC-3A1A-CC1C-E5B8-7BB855D8CD61}"/>
              </a:ext>
            </a:extLst>
          </p:cNvPr>
          <p:cNvSpPr>
            <a:spLocks noGrp="1"/>
          </p:cNvSpPr>
          <p:nvPr>
            <p:ph type="title"/>
          </p:nvPr>
        </p:nvSpPr>
        <p:spPr/>
        <p:txBody>
          <a:bodyPr/>
          <a:lstStyle/>
          <a:p>
            <a:r>
              <a:rPr lang="en-GB" dirty="0"/>
              <a:t>How to consider QSC migration in ESI</a:t>
            </a:r>
          </a:p>
        </p:txBody>
      </p:sp>
      <p:sp>
        <p:nvSpPr>
          <p:cNvPr id="8" name="Text Placeholder 7">
            <a:extLst>
              <a:ext uri="{FF2B5EF4-FFF2-40B4-BE49-F238E27FC236}">
                <a16:creationId xmlns:a16="http://schemas.microsoft.com/office/drawing/2014/main" id="{B8512E06-E830-F0F6-576A-420A9DEAD9F9}"/>
              </a:ext>
            </a:extLst>
          </p:cNvPr>
          <p:cNvSpPr>
            <a:spLocks noGrp="1"/>
          </p:cNvSpPr>
          <p:nvPr>
            <p:ph type="body" sz="quarter" idx="13"/>
          </p:nvPr>
        </p:nvSpPr>
        <p:spPr/>
        <p:txBody>
          <a:bodyPr>
            <a:normAutofit fontScale="70000" lnSpcReduction="20000"/>
          </a:bodyPr>
          <a:lstStyle/>
          <a:p>
            <a:endParaRPr lang="en-GB"/>
          </a:p>
        </p:txBody>
      </p:sp>
      <p:sp>
        <p:nvSpPr>
          <p:cNvPr id="9" name="Text Placeholder 8">
            <a:extLst>
              <a:ext uri="{FF2B5EF4-FFF2-40B4-BE49-F238E27FC236}">
                <a16:creationId xmlns:a16="http://schemas.microsoft.com/office/drawing/2014/main" id="{BEEFBCDE-ACCE-95EA-AD69-47C4B0F583DD}"/>
              </a:ext>
            </a:extLst>
          </p:cNvPr>
          <p:cNvSpPr>
            <a:spLocks noGrp="1"/>
          </p:cNvSpPr>
          <p:nvPr>
            <p:ph type="body" sz="quarter" idx="14"/>
          </p:nvPr>
        </p:nvSpPr>
        <p:spPr/>
        <p:txBody>
          <a:bodyPr>
            <a:normAutofit fontScale="70000" lnSpcReduction="20000"/>
          </a:bodyPr>
          <a:lstStyle/>
          <a:p>
            <a:endParaRPr lang="en-GB"/>
          </a:p>
        </p:txBody>
      </p:sp>
      <p:sp>
        <p:nvSpPr>
          <p:cNvPr id="10" name="Rectangle 9">
            <a:extLst>
              <a:ext uri="{FF2B5EF4-FFF2-40B4-BE49-F238E27FC236}">
                <a16:creationId xmlns:a16="http://schemas.microsoft.com/office/drawing/2014/main" id="{F4E16199-16D2-CB3C-FA3D-BE48FF89D2B1}"/>
              </a:ext>
            </a:extLst>
          </p:cNvPr>
          <p:cNvSpPr/>
          <p:nvPr/>
        </p:nvSpPr>
        <p:spPr>
          <a:xfrm>
            <a:off x="1718814" y="4867448"/>
            <a:ext cx="9311268" cy="1543981"/>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3E484F"/>
              </a:solidFill>
              <a:effectLst/>
              <a:uFillTx/>
              <a:latin typeface="+mn-lt"/>
              <a:ea typeface="+mn-ea"/>
              <a:cs typeface="+mn-cs"/>
              <a:sym typeface="Calibri"/>
            </a:endParaRPr>
          </a:p>
        </p:txBody>
      </p:sp>
    </p:spTree>
    <p:extLst>
      <p:ext uri="{BB962C8B-B14F-4D97-AF65-F5344CB8AC3E}">
        <p14:creationId xmlns:p14="http://schemas.microsoft.com/office/powerpoint/2010/main" val="417943972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0D3D64-BF4F-8E38-94F7-3AB446CA3C79}"/>
              </a:ext>
            </a:extLst>
          </p:cNvPr>
          <p:cNvSpPr>
            <a:spLocks noGrp="1"/>
          </p:cNvSpPr>
          <p:nvPr>
            <p:ph type="title"/>
          </p:nvPr>
        </p:nvSpPr>
        <p:spPr/>
        <p:txBody>
          <a:bodyPr/>
          <a:lstStyle/>
          <a:p>
            <a:r>
              <a:rPr lang="en-GB" dirty="0"/>
              <a:t>The infrastructures come first</a:t>
            </a:r>
          </a:p>
        </p:txBody>
      </p:sp>
      <p:sp>
        <p:nvSpPr>
          <p:cNvPr id="7" name="Text Placeholder 6">
            <a:extLst>
              <a:ext uri="{FF2B5EF4-FFF2-40B4-BE49-F238E27FC236}">
                <a16:creationId xmlns:a16="http://schemas.microsoft.com/office/drawing/2014/main" id="{169028C7-80F0-63DD-7B53-3984E023AFF1}"/>
              </a:ext>
            </a:extLst>
          </p:cNvPr>
          <p:cNvSpPr>
            <a:spLocks noGrp="1"/>
          </p:cNvSpPr>
          <p:nvPr>
            <p:ph type="body" idx="1"/>
          </p:nvPr>
        </p:nvSpPr>
        <p:spPr/>
        <p:txBody>
          <a:bodyPr>
            <a:normAutofit fontScale="92500" lnSpcReduction="20000"/>
          </a:bodyPr>
          <a:lstStyle/>
          <a:p>
            <a:r>
              <a:rPr lang="en-GB" dirty="0"/>
              <a:t>Business process management is core (the 3 stages in TR 103 619 stress this)</a:t>
            </a:r>
          </a:p>
          <a:p>
            <a:pPr marL="342900" indent="-342900">
              <a:buFont typeface="Arial" panose="020B0604020202020204" pitchFamily="34" charset="0"/>
              <a:buChar char="•"/>
            </a:pPr>
            <a:r>
              <a:rPr lang="en-GB" dirty="0"/>
              <a:t>Appointment of a migration manager - the entire process</a:t>
            </a:r>
          </a:p>
          <a:p>
            <a:pPr marL="702900" lvl="1" indent="-342900">
              <a:buFont typeface="Arial" panose="020B0604020202020204" pitchFamily="34" charset="0"/>
              <a:buChar char="•"/>
            </a:pPr>
            <a:r>
              <a:rPr lang="en-GB" dirty="0"/>
              <a:t>Inventory manager - responsible for identifying what assets exist, where they are, how they’re managed</a:t>
            </a:r>
          </a:p>
          <a:p>
            <a:pPr marL="342900" indent="-342900">
              <a:buFont typeface="Arial" panose="020B0604020202020204" pitchFamily="34" charset="0"/>
              <a:buChar char="•"/>
            </a:pPr>
            <a:r>
              <a:rPr lang="en-GB" dirty="0"/>
              <a:t>Allocation of budget</a:t>
            </a:r>
          </a:p>
          <a:p>
            <a:pPr marL="702900" lvl="1" indent="-342900">
              <a:buFont typeface="Arial" panose="020B0604020202020204" pitchFamily="34" charset="0"/>
              <a:buChar char="•"/>
            </a:pPr>
            <a:r>
              <a:rPr lang="en-GB" dirty="0"/>
              <a:t>This will not be trivial and includes …</a:t>
            </a:r>
          </a:p>
          <a:p>
            <a:pPr marL="342900" indent="-342900">
              <a:buFont typeface="Arial" panose="020B0604020202020204" pitchFamily="34" charset="0"/>
              <a:buChar char="•"/>
            </a:pPr>
            <a:r>
              <a:rPr lang="en-GB" dirty="0"/>
              <a:t>Management of “down time”</a:t>
            </a:r>
          </a:p>
          <a:p>
            <a:pPr marL="702900" lvl="1" indent="-342900">
              <a:buFont typeface="Arial" panose="020B0604020202020204" pitchFamily="34" charset="0"/>
              <a:buChar char="•"/>
            </a:pPr>
            <a:r>
              <a:rPr lang="en-GB" dirty="0"/>
              <a:t>It is unlikely this will be able to be done without interruption (more than once)</a:t>
            </a:r>
          </a:p>
        </p:txBody>
      </p:sp>
    </p:spTree>
    <p:extLst>
      <p:ext uri="{BB962C8B-B14F-4D97-AF65-F5344CB8AC3E}">
        <p14:creationId xmlns:p14="http://schemas.microsoft.com/office/powerpoint/2010/main" val="268002046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2C07-0B64-615A-A7EE-7CAE6C896DC2}"/>
              </a:ext>
            </a:extLst>
          </p:cNvPr>
          <p:cNvSpPr>
            <a:spLocks noGrp="1"/>
          </p:cNvSpPr>
          <p:nvPr>
            <p:ph type="title"/>
          </p:nvPr>
        </p:nvSpPr>
        <p:spPr/>
        <p:txBody>
          <a:bodyPr/>
          <a:lstStyle/>
          <a:p>
            <a:r>
              <a:rPr lang="en-GB" dirty="0"/>
              <a:t>Test, test and test again</a:t>
            </a:r>
          </a:p>
        </p:txBody>
      </p:sp>
      <p:sp>
        <p:nvSpPr>
          <p:cNvPr id="3" name="Text Placeholder 2">
            <a:extLst>
              <a:ext uri="{FF2B5EF4-FFF2-40B4-BE49-F238E27FC236}">
                <a16:creationId xmlns:a16="http://schemas.microsoft.com/office/drawing/2014/main" id="{B18DE54C-8B57-D90F-5EE4-784B9B09055B}"/>
              </a:ext>
            </a:extLst>
          </p:cNvPr>
          <p:cNvSpPr>
            <a:spLocks noGrp="1"/>
          </p:cNvSpPr>
          <p:nvPr>
            <p:ph type="body" idx="1"/>
          </p:nvPr>
        </p:nvSpPr>
        <p:spPr/>
        <p:txBody>
          <a:bodyPr/>
          <a:lstStyle/>
          <a:p>
            <a:r>
              <a:rPr lang="en-GB" dirty="0"/>
              <a:t>QSC Migration is not trivial</a:t>
            </a:r>
          </a:p>
          <a:p>
            <a:r>
              <a:rPr lang="en-GB" dirty="0"/>
              <a:t>War gaming, playbooks and isolation</a:t>
            </a:r>
          </a:p>
          <a:p>
            <a:r>
              <a:rPr lang="en-GB" dirty="0"/>
              <a:t>Regulatory engagement - can nation stage A migrate before nation state B? What impact has global regulatory divergence have on global supply chains?</a:t>
            </a:r>
          </a:p>
        </p:txBody>
      </p:sp>
    </p:spTree>
    <p:extLst>
      <p:ext uri="{BB962C8B-B14F-4D97-AF65-F5344CB8AC3E}">
        <p14:creationId xmlns:p14="http://schemas.microsoft.com/office/powerpoint/2010/main" val="313657807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Footer Placeholder 3"/>
          <p:cNvSpPr txBox="1">
            <a:spLocks noGrp="1"/>
          </p:cNvSpPr>
          <p:nvPr>
            <p:ph type="sldNum" sz="quarter" idx="2"/>
          </p:nvPr>
        </p:nvSpPr>
        <p:spPr>
          <a:xfrm>
            <a:off x="11642453" y="6462383"/>
            <a:ext cx="192932" cy="2159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
        <p:nvSpPr>
          <p:cNvPr id="177" name="Title 1"/>
          <p:cNvSpPr txBox="1">
            <a:spLocks noGrp="1"/>
          </p:cNvSpPr>
          <p:nvPr>
            <p:ph type="title"/>
          </p:nvPr>
        </p:nvSpPr>
        <p:spPr>
          <a:xfrm>
            <a:off x="609758" y="274701"/>
            <a:ext cx="9525659" cy="866112"/>
          </a:xfrm>
          <a:prstGeom prst="rect">
            <a:avLst/>
          </a:prstGeom>
        </p:spPr>
        <p:txBody>
          <a:bodyPr/>
          <a:lstStyle/>
          <a:p>
            <a:r>
              <a:t>Summary</a:t>
            </a:r>
          </a:p>
        </p:txBody>
      </p:sp>
      <p:sp>
        <p:nvSpPr>
          <p:cNvPr id="178" name="Content Placeholder 2"/>
          <p:cNvSpPr txBox="1">
            <a:spLocks noGrp="1"/>
          </p:cNvSpPr>
          <p:nvPr>
            <p:ph type="body" idx="1"/>
          </p:nvPr>
        </p:nvSpPr>
        <p:spPr>
          <a:xfrm>
            <a:off x="609758" y="1600571"/>
            <a:ext cx="11225625" cy="4680001"/>
          </a:xfrm>
          <a:prstGeom prst="rect">
            <a:avLst/>
          </a:prstGeom>
        </p:spPr>
        <p:txBody>
          <a:bodyPr/>
          <a:lstStyle/>
          <a:p>
            <a:pPr marL="342900" indent="-342900">
              <a:buSzPct val="100000"/>
              <a:buFont typeface="Arial"/>
              <a:buChar char="•"/>
            </a:pPr>
            <a:r>
              <a:t>Migration from non-QSC to QSC should be considered as a conventional business practice</a:t>
            </a:r>
          </a:p>
          <a:p>
            <a:pPr marL="342900" indent="-342900">
              <a:buSzPct val="100000"/>
              <a:buFont typeface="Arial"/>
              <a:buChar char="•"/>
            </a:pPr>
            <a:r>
              <a:t>QSC migration is a specific form of crypto-agility applied to the entire business process.</a:t>
            </a:r>
          </a:p>
          <a:p>
            <a:pPr marL="342900" indent="-342900">
              <a:buSzPct val="100000"/>
              <a:buFont typeface="Arial"/>
              <a:buChar char="•"/>
            </a:pPr>
            <a:r>
              <a:t>Migration can be addressed in stages by use of hybrid schemes, and air-gapping systems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Footer Placeholder 3"/>
          <p:cNvSpPr txBox="1">
            <a:spLocks noGrp="1"/>
          </p:cNvSpPr>
          <p:nvPr>
            <p:ph type="sldNum" sz="quarter" idx="2"/>
          </p:nvPr>
        </p:nvSpPr>
        <p:spPr>
          <a:xfrm>
            <a:off x="11642453" y="6462383"/>
            <a:ext cx="192932" cy="2159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
        <p:nvSpPr>
          <p:cNvPr id="181" name="Title 4"/>
          <p:cNvSpPr txBox="1">
            <a:spLocks noGrp="1"/>
          </p:cNvSpPr>
          <p:nvPr>
            <p:ph type="title"/>
          </p:nvPr>
        </p:nvSpPr>
        <p:spPr>
          <a:xfrm>
            <a:off x="609758" y="274701"/>
            <a:ext cx="8904190" cy="866112"/>
          </a:xfrm>
          <a:prstGeom prst="rect">
            <a:avLst/>
          </a:prstGeom>
        </p:spPr>
        <p:txBody>
          <a:bodyPr/>
          <a:lstStyle/>
          <a:p>
            <a:r>
              <a:t>That’s it …  </a:t>
            </a:r>
          </a:p>
        </p:txBody>
      </p:sp>
      <p:sp>
        <p:nvSpPr>
          <p:cNvPr id="182" name="Content Placeholder 5"/>
          <p:cNvSpPr txBox="1">
            <a:spLocks noGrp="1"/>
          </p:cNvSpPr>
          <p:nvPr>
            <p:ph type="body" idx="1"/>
          </p:nvPr>
        </p:nvSpPr>
        <p:spPr>
          <a:xfrm>
            <a:off x="609758" y="1600569"/>
            <a:ext cx="8904190" cy="4040689"/>
          </a:xfrm>
          <a:prstGeom prst="rect">
            <a:avLst/>
          </a:prstGeom>
        </p:spPr>
        <p:txBody>
          <a:bodyPr anchor="ctr"/>
          <a:lstStyle>
            <a:lvl1pPr algn="ctr"/>
          </a:lstStyle>
          <a:p>
            <a:r>
              <a:t>Q &amp; A if time allows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Footer Placeholder 3"/>
          <p:cNvSpPr txBox="1">
            <a:spLocks noGrp="1"/>
          </p:cNvSpPr>
          <p:nvPr>
            <p:ph type="sldNum" sz="quarter" idx="2"/>
          </p:nvPr>
        </p:nvSpPr>
        <p:spPr>
          <a:xfrm>
            <a:off x="11708384" y="6462383"/>
            <a:ext cx="127001" cy="2159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116" name="Title 1"/>
          <p:cNvSpPr txBox="1">
            <a:spLocks noGrp="1"/>
          </p:cNvSpPr>
          <p:nvPr>
            <p:ph type="title"/>
          </p:nvPr>
        </p:nvSpPr>
        <p:spPr>
          <a:xfrm>
            <a:off x="609758" y="274701"/>
            <a:ext cx="9525659" cy="866112"/>
          </a:xfrm>
          <a:prstGeom prst="rect">
            <a:avLst/>
          </a:prstGeom>
        </p:spPr>
        <p:txBody>
          <a:bodyPr/>
          <a:lstStyle/>
          <a:p>
            <a:r>
              <a:rPr dirty="0"/>
              <a:t>What do we mean by migration?</a:t>
            </a:r>
          </a:p>
        </p:txBody>
      </p:sp>
      <p:sp>
        <p:nvSpPr>
          <p:cNvPr id="117" name="Content Placeholder 2"/>
          <p:cNvSpPr txBox="1">
            <a:spLocks noGrp="1"/>
          </p:cNvSpPr>
          <p:nvPr>
            <p:ph type="body" sz="half" idx="1"/>
          </p:nvPr>
        </p:nvSpPr>
        <p:spPr>
          <a:xfrm>
            <a:off x="609757" y="1600571"/>
            <a:ext cx="5508002" cy="4680001"/>
          </a:xfrm>
          <a:prstGeom prst="rect">
            <a:avLst/>
          </a:prstGeom>
        </p:spPr>
        <p:txBody>
          <a:bodyPr/>
          <a:lstStyle/>
          <a:p>
            <a:r>
              <a:rPr dirty="0"/>
              <a:t>Pre-migration state</a:t>
            </a:r>
          </a:p>
          <a:p>
            <a:pPr marL="342900" indent="-342900">
              <a:buSzPct val="100000"/>
              <a:buFont typeface="Arial"/>
              <a:buChar char="•"/>
            </a:pPr>
            <a:r>
              <a:rPr dirty="0"/>
              <a:t>Traditional crypto across the enterprise</a:t>
            </a:r>
          </a:p>
          <a:p>
            <a:pPr marL="342900" indent="-342900">
              <a:buSzPct val="100000"/>
              <a:buFont typeface="Arial"/>
              <a:buChar char="•"/>
            </a:pPr>
            <a:r>
              <a:rPr dirty="0"/>
              <a:t>Vulnerable to attack by quantum computing</a:t>
            </a:r>
          </a:p>
          <a:p>
            <a:pPr marL="702900" lvl="1" indent="-342900">
              <a:spcBef>
                <a:spcPts val="1200"/>
              </a:spcBef>
              <a:buClr>
                <a:schemeClr val="accent3"/>
              </a:buClr>
              <a:buFont typeface="Arial"/>
              <a:buChar char="•"/>
              <a:defRPr>
                <a:latin typeface="Calibri Light"/>
                <a:ea typeface="Calibri Light"/>
                <a:cs typeface="Calibri Light"/>
                <a:sym typeface="Calibri Light"/>
              </a:defRPr>
            </a:pPr>
            <a:r>
              <a:rPr dirty="0"/>
              <a:t>From near 100% trust in asymmetric crypto to 0% trust overnight (transition period is zero)</a:t>
            </a:r>
          </a:p>
          <a:p>
            <a:pPr marL="702900" lvl="1" indent="-342900">
              <a:spcBef>
                <a:spcPts val="1200"/>
              </a:spcBef>
              <a:buClr>
                <a:schemeClr val="accent3"/>
              </a:buClr>
              <a:buFont typeface="Arial"/>
              <a:buChar char="•"/>
              <a:defRPr>
                <a:latin typeface="Calibri Light"/>
                <a:ea typeface="Calibri Light"/>
                <a:cs typeface="Calibri Light"/>
                <a:sym typeface="Calibri Light"/>
              </a:defRPr>
            </a:pPr>
            <a:r>
              <a:rPr dirty="0"/>
              <a:t>Key length versus security strength cut in 2</a:t>
            </a:r>
          </a:p>
        </p:txBody>
      </p:sp>
      <p:sp>
        <p:nvSpPr>
          <p:cNvPr id="118" name="Content Placeholder 3"/>
          <p:cNvSpPr txBox="1"/>
          <p:nvPr/>
        </p:nvSpPr>
        <p:spPr>
          <a:xfrm>
            <a:off x="6327383" y="1600571"/>
            <a:ext cx="5508002" cy="4680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438" tIns="54438" rIns="54438" bIns="54438">
            <a:normAutofit/>
          </a:bodyPr>
          <a:lstStyle/>
          <a:p>
            <a:pPr>
              <a:spcBef>
                <a:spcPts val="1800"/>
              </a:spcBef>
              <a:defRPr sz="2400"/>
            </a:pPr>
            <a:r>
              <a:rPr dirty="0"/>
              <a:t>Post migration state</a:t>
            </a:r>
          </a:p>
          <a:p>
            <a:pPr marL="342900" indent="-342900">
              <a:spcBef>
                <a:spcPts val="1800"/>
              </a:spcBef>
              <a:buSzPct val="100000"/>
              <a:buFont typeface="Arial"/>
              <a:buChar char="•"/>
              <a:defRPr sz="2400"/>
            </a:pPr>
            <a:r>
              <a:rPr dirty="0"/>
              <a:t>No traditional asymmetric crypto anywhere in the enterprise</a:t>
            </a:r>
          </a:p>
          <a:p>
            <a:pPr marL="342900" indent="-342900">
              <a:spcBef>
                <a:spcPts val="1800"/>
              </a:spcBef>
              <a:buSzPct val="100000"/>
              <a:buFont typeface="Arial"/>
              <a:buChar char="•"/>
              <a:defRPr sz="2400"/>
            </a:pPr>
            <a:r>
              <a:rPr dirty="0"/>
              <a:t>Extended key lengths in symmetric crypto</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Footer Placeholder 3"/>
          <p:cNvSpPr txBox="1">
            <a:spLocks noGrp="1"/>
          </p:cNvSpPr>
          <p:nvPr>
            <p:ph type="sldNum" sz="quarter" idx="2"/>
          </p:nvPr>
        </p:nvSpPr>
        <p:spPr>
          <a:xfrm>
            <a:off x="11708384" y="6462383"/>
            <a:ext cx="127001" cy="2159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121" name="Title 1"/>
          <p:cNvSpPr txBox="1">
            <a:spLocks noGrp="1"/>
          </p:cNvSpPr>
          <p:nvPr>
            <p:ph type="title"/>
          </p:nvPr>
        </p:nvSpPr>
        <p:spPr>
          <a:xfrm>
            <a:off x="609758" y="274701"/>
            <a:ext cx="9525659" cy="866112"/>
          </a:xfrm>
          <a:prstGeom prst="rect">
            <a:avLst/>
          </a:prstGeom>
        </p:spPr>
        <p:txBody>
          <a:bodyPr/>
          <a:lstStyle/>
          <a:p>
            <a:r>
              <a:t>Why we need to consider (QSC) migration</a:t>
            </a:r>
          </a:p>
        </p:txBody>
      </p:sp>
      <p:sp>
        <p:nvSpPr>
          <p:cNvPr id="122" name="Content Placeholder 2"/>
          <p:cNvSpPr txBox="1">
            <a:spLocks noGrp="1"/>
          </p:cNvSpPr>
          <p:nvPr>
            <p:ph type="body" sz="half" idx="1"/>
          </p:nvPr>
        </p:nvSpPr>
        <p:spPr>
          <a:xfrm>
            <a:off x="609757" y="1600571"/>
            <a:ext cx="5508002" cy="4680001"/>
          </a:xfrm>
          <a:prstGeom prst="rect">
            <a:avLst/>
          </a:prstGeom>
        </p:spPr>
        <p:txBody>
          <a:bodyPr/>
          <a:lstStyle/>
          <a:p>
            <a:pPr>
              <a:lnSpc>
                <a:spcPct val="90000"/>
              </a:lnSpc>
            </a:pPr>
            <a:r>
              <a:t>It’s a foundation of crypto-agility</a:t>
            </a:r>
          </a:p>
          <a:p>
            <a:pPr marL="342900" indent="-342900">
              <a:lnSpc>
                <a:spcPct val="90000"/>
              </a:lnSpc>
              <a:buSzPct val="100000"/>
              <a:buFont typeface="Arial"/>
              <a:buChar char="•"/>
            </a:pPr>
            <a:r>
              <a:t>Update of algorithms</a:t>
            </a:r>
          </a:p>
          <a:p>
            <a:pPr marL="342900" indent="-342900">
              <a:lnSpc>
                <a:spcPct val="90000"/>
              </a:lnSpc>
              <a:buSzPct val="100000"/>
              <a:buFont typeface="Arial"/>
              <a:buChar char="•"/>
            </a:pPr>
            <a:r>
              <a:t>Update of keys</a:t>
            </a:r>
          </a:p>
          <a:p>
            <a:pPr marL="342900" indent="-342900">
              <a:lnSpc>
                <a:spcPct val="90000"/>
              </a:lnSpc>
              <a:buSzPct val="100000"/>
              <a:buFont typeface="Arial"/>
              <a:buChar char="•"/>
            </a:pPr>
            <a:r>
              <a:t>Update of devices</a:t>
            </a:r>
          </a:p>
          <a:p>
            <a:pPr>
              <a:lnSpc>
                <a:spcPct val="90000"/>
              </a:lnSpc>
            </a:pPr>
            <a:r>
              <a:t>The Quantum Computing threat removes all trust in asymmetric crypto</a:t>
            </a:r>
          </a:p>
          <a:p>
            <a:pPr marL="342900" indent="-342900">
              <a:lnSpc>
                <a:spcPct val="90000"/>
              </a:lnSpc>
              <a:buSzPct val="100000"/>
              <a:buFont typeface="Arial"/>
              <a:buChar char="•"/>
            </a:pPr>
            <a:r>
              <a:t>The Armageddon scenario</a:t>
            </a:r>
          </a:p>
          <a:p>
            <a:pPr marL="342900" indent="-342900">
              <a:lnSpc>
                <a:spcPct val="90000"/>
              </a:lnSpc>
              <a:buSzPct val="100000"/>
              <a:buFont typeface="Arial"/>
              <a:buChar char="•"/>
            </a:pPr>
            <a:r>
              <a:t>Commerce, banking, social media no longer works with any security</a:t>
            </a:r>
          </a:p>
        </p:txBody>
      </p:sp>
      <p:pic>
        <p:nvPicPr>
          <p:cNvPr id="123" name="Picture 5" descr="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72357" y="1726570"/>
            <a:ext cx="4991028" cy="360000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Footer Placeholder 3"/>
          <p:cNvSpPr txBox="1">
            <a:spLocks noGrp="1"/>
          </p:cNvSpPr>
          <p:nvPr>
            <p:ph type="sldNum" sz="quarter" idx="2"/>
          </p:nvPr>
        </p:nvSpPr>
        <p:spPr>
          <a:xfrm>
            <a:off x="11708384" y="6462383"/>
            <a:ext cx="127001" cy="2159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126" name="Title 1"/>
          <p:cNvSpPr txBox="1">
            <a:spLocks noGrp="1"/>
          </p:cNvSpPr>
          <p:nvPr>
            <p:ph type="title"/>
          </p:nvPr>
        </p:nvSpPr>
        <p:spPr>
          <a:xfrm>
            <a:off x="609758" y="274701"/>
            <a:ext cx="9525659" cy="866112"/>
          </a:xfrm>
          <a:prstGeom prst="rect">
            <a:avLst/>
          </a:prstGeom>
        </p:spPr>
        <p:txBody>
          <a:bodyPr/>
          <a:lstStyle/>
          <a:p>
            <a:r>
              <a:t>Known QC threats to crypto – why we need to migrate #1</a:t>
            </a:r>
          </a:p>
        </p:txBody>
      </p:sp>
      <p:sp>
        <p:nvSpPr>
          <p:cNvPr id="127" name="Content Placeholder 2"/>
          <p:cNvSpPr txBox="1">
            <a:spLocks noGrp="1"/>
          </p:cNvSpPr>
          <p:nvPr>
            <p:ph type="body" idx="1"/>
          </p:nvPr>
        </p:nvSpPr>
        <p:spPr>
          <a:xfrm>
            <a:off x="609758" y="1600571"/>
            <a:ext cx="11225625" cy="4680001"/>
          </a:xfrm>
          <a:prstGeom prst="rect">
            <a:avLst/>
          </a:prstGeom>
        </p:spPr>
        <p:txBody>
          <a:bodyPr/>
          <a:lstStyle/>
          <a:p>
            <a:pPr>
              <a:defRPr b="1"/>
            </a:pPr>
            <a:r>
              <a:rPr dirty="0"/>
              <a:t>Shor's algorithm</a:t>
            </a:r>
          </a:p>
          <a:p>
            <a:pPr marL="342900" indent="-342900">
              <a:buSzPct val="100000"/>
              <a:buFont typeface="Arial"/>
              <a:buChar char="•"/>
            </a:pPr>
            <a:r>
              <a:rPr dirty="0"/>
              <a:t>Shor's algorithm solves the following problem: Given an integer N, find its prime factors.</a:t>
            </a:r>
          </a:p>
          <a:p>
            <a:pPr marL="342900" indent="-342900">
              <a:buSzPct val="100000"/>
              <a:buFont typeface="Arial"/>
              <a:buChar char="•"/>
            </a:pPr>
            <a:r>
              <a:rPr dirty="0"/>
              <a:t>The security of RSA is based on the assumption that factoring large numbers is computationally infeasible. So far as is known no classical algorithm can factor in polynomial time, whereas a quantum computer claims to solve this problem in polynomial time (in practice a bit more complex than that but essentially factoring is not feasible with conventional computers but is viable with a QC).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Footer Placeholder 3"/>
          <p:cNvSpPr txBox="1">
            <a:spLocks noGrp="1"/>
          </p:cNvSpPr>
          <p:nvPr>
            <p:ph type="sldNum" sz="quarter" idx="2"/>
          </p:nvPr>
        </p:nvSpPr>
        <p:spPr>
          <a:xfrm>
            <a:off x="11708384" y="6462383"/>
            <a:ext cx="127001" cy="2159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130" name="Title 1"/>
          <p:cNvSpPr txBox="1">
            <a:spLocks noGrp="1"/>
          </p:cNvSpPr>
          <p:nvPr>
            <p:ph type="title"/>
          </p:nvPr>
        </p:nvSpPr>
        <p:spPr>
          <a:xfrm>
            <a:off x="609758" y="274701"/>
            <a:ext cx="9525659" cy="866112"/>
          </a:xfrm>
          <a:prstGeom prst="rect">
            <a:avLst/>
          </a:prstGeom>
        </p:spPr>
        <p:txBody>
          <a:bodyPr/>
          <a:lstStyle/>
          <a:p>
            <a:r>
              <a:t>Known QC threats to crypto – why we need to migrate #2</a:t>
            </a:r>
          </a:p>
        </p:txBody>
      </p:sp>
      <p:sp>
        <p:nvSpPr>
          <p:cNvPr id="131" name="Content Placeholder 2"/>
          <p:cNvSpPr txBox="1">
            <a:spLocks noGrp="1"/>
          </p:cNvSpPr>
          <p:nvPr>
            <p:ph type="body" idx="1"/>
          </p:nvPr>
        </p:nvSpPr>
        <p:spPr>
          <a:xfrm>
            <a:off x="609758" y="1600571"/>
            <a:ext cx="11225625" cy="4680001"/>
          </a:xfrm>
          <a:prstGeom prst="rect">
            <a:avLst/>
          </a:prstGeom>
        </p:spPr>
        <p:txBody>
          <a:bodyPr/>
          <a:lstStyle/>
          <a:p>
            <a:pPr>
              <a:lnSpc>
                <a:spcPct val="80000"/>
              </a:lnSpc>
              <a:defRPr sz="2000" b="1"/>
            </a:pPr>
            <a:r>
              <a:t>Grover's algorithm</a:t>
            </a:r>
          </a:p>
          <a:p>
            <a:pPr>
              <a:lnSpc>
                <a:spcPct val="80000"/>
              </a:lnSpc>
              <a:defRPr sz="2000"/>
            </a:pPr>
            <a:r>
              <a:t>Grover's algorithm addresses problems with the following properties:</a:t>
            </a:r>
          </a:p>
          <a:p>
            <a:pPr marL="457200" indent="-457200">
              <a:lnSpc>
                <a:spcPct val="80000"/>
              </a:lnSpc>
              <a:buSzPct val="100000"/>
              <a:buAutoNum type="arabicPeriod"/>
              <a:defRPr sz="2000"/>
            </a:pPr>
            <a:r>
              <a:t>the only way to solve it is to guess answers repeatedly and check them,</a:t>
            </a:r>
          </a:p>
          <a:p>
            <a:pPr marL="457200" indent="-457200">
              <a:lnSpc>
                <a:spcPct val="80000"/>
              </a:lnSpc>
              <a:buSzPct val="100000"/>
              <a:buAutoNum type="arabicPeriod"/>
              <a:defRPr sz="2000"/>
            </a:pPr>
            <a:r>
              <a:t>the number of possible answers to check is the same as the number of inputs,</a:t>
            </a:r>
          </a:p>
          <a:p>
            <a:pPr marL="457200" indent="-457200">
              <a:lnSpc>
                <a:spcPct val="80000"/>
              </a:lnSpc>
              <a:buSzPct val="100000"/>
              <a:buAutoNum type="arabicPeriod"/>
              <a:defRPr sz="2000"/>
            </a:pPr>
            <a:r>
              <a:t>every possible answer takes the same amount of time to check, and</a:t>
            </a:r>
          </a:p>
          <a:p>
            <a:pPr marL="457200" indent="-457200">
              <a:lnSpc>
                <a:spcPct val="80000"/>
              </a:lnSpc>
              <a:buSzPct val="100000"/>
              <a:buAutoNum type="arabicPeriod"/>
              <a:defRPr sz="2000"/>
            </a:pPr>
            <a:r>
              <a:t>there are no clues about which answers might be better: generating possibilities randomly is just as good as checking them in some special order.</a:t>
            </a:r>
          </a:p>
          <a:p>
            <a:pPr>
              <a:lnSpc>
                <a:spcPct val="80000"/>
              </a:lnSpc>
              <a:defRPr sz="2000"/>
            </a:pPr>
            <a:r>
              <a:t>For problems with all four properties, the time for a quantum computer to solve this will be proportional to the square root of the number of inputs, thus for a symmetric key algorithm with key length </a:t>
            </a:r>
            <a:r>
              <a:rPr i="1"/>
              <a:t>n</a:t>
            </a:r>
            <a:r>
              <a:t> (i.e. 2</a:t>
            </a:r>
            <a:r>
              <a:rPr i="1" baseline="30000"/>
              <a:t>n</a:t>
            </a:r>
            <a:r>
              <a:t> inputs) the search time (brute force attack) is proportional to </a:t>
            </a:r>
            <a:r>
              <a:rPr i="1"/>
              <a:t>n</a:t>
            </a:r>
            <a:r>
              <a:t>/2. The result is that a 128-bit keyed algorithm with 128-bit classical strength is reduced with the existence of QC (and Grover's algorithm) to 64-bit classical strength.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ooter Placeholder 3"/>
          <p:cNvSpPr txBox="1">
            <a:spLocks noGrp="1"/>
          </p:cNvSpPr>
          <p:nvPr>
            <p:ph type="sldNum" sz="quarter" idx="2"/>
          </p:nvPr>
        </p:nvSpPr>
        <p:spPr>
          <a:xfrm>
            <a:off x="11708384" y="6462383"/>
            <a:ext cx="127001" cy="2159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134" name="Title 5"/>
          <p:cNvSpPr txBox="1">
            <a:spLocks noGrp="1"/>
          </p:cNvSpPr>
          <p:nvPr>
            <p:ph type="title"/>
          </p:nvPr>
        </p:nvSpPr>
        <p:spPr>
          <a:xfrm>
            <a:off x="609758" y="274701"/>
            <a:ext cx="9525659" cy="866112"/>
          </a:xfrm>
          <a:prstGeom prst="rect">
            <a:avLst/>
          </a:prstGeom>
        </p:spPr>
        <p:txBody>
          <a:bodyPr/>
          <a:lstStyle/>
          <a:p>
            <a:r>
              <a:t>The migration risks are subtle </a:t>
            </a:r>
          </a:p>
        </p:txBody>
      </p:sp>
      <p:sp>
        <p:nvSpPr>
          <p:cNvPr id="135" name="Content Placeholder 6"/>
          <p:cNvSpPr txBox="1">
            <a:spLocks noGrp="1"/>
          </p:cNvSpPr>
          <p:nvPr>
            <p:ph type="body" idx="1"/>
          </p:nvPr>
        </p:nvSpPr>
        <p:spPr>
          <a:xfrm>
            <a:off x="609758" y="1600571"/>
            <a:ext cx="11225625" cy="4680001"/>
          </a:xfrm>
          <a:prstGeom prst="rect">
            <a:avLst/>
          </a:prstGeom>
        </p:spPr>
        <p:txBody>
          <a:bodyPr/>
          <a:lstStyle/>
          <a:p>
            <a:pPr>
              <a:lnSpc>
                <a:spcPct val="80000"/>
              </a:lnSpc>
              <a:defRPr sz="2000"/>
            </a:pPr>
            <a:r>
              <a:rPr dirty="0"/>
              <a:t>Need to know </a:t>
            </a:r>
            <a:r>
              <a:rPr i="1" dirty="0"/>
              <a:t>a-priori</a:t>
            </a:r>
            <a:r>
              <a:rPr dirty="0"/>
              <a:t> where crypto is used in the corporation</a:t>
            </a:r>
          </a:p>
          <a:p>
            <a:pPr marL="342900" indent="-342900">
              <a:lnSpc>
                <a:spcPct val="80000"/>
              </a:lnSpc>
              <a:buSzPct val="100000"/>
              <a:buFont typeface="Arial"/>
              <a:buChar char="•"/>
              <a:defRPr sz="2000"/>
            </a:pPr>
            <a:r>
              <a:rPr dirty="0"/>
              <a:t>Tools for auditing the presence of every crypto-enabled device don’t (visibly) exist</a:t>
            </a:r>
          </a:p>
          <a:p>
            <a:pPr>
              <a:lnSpc>
                <a:spcPct val="80000"/>
              </a:lnSpc>
              <a:defRPr sz="2000"/>
            </a:pPr>
            <a:r>
              <a:rPr dirty="0"/>
              <a:t>The risk timetable is most important. A very simple equation outlines the extent of the problem of evolution to a QC safe deployment of cryptography:</a:t>
            </a:r>
          </a:p>
          <a:p>
            <a:pPr marL="342900" indent="-342900">
              <a:lnSpc>
                <a:spcPct val="80000"/>
              </a:lnSpc>
              <a:buSzPct val="100000"/>
              <a:buFont typeface="Arial"/>
              <a:buChar char="•"/>
              <a:defRPr sz="2000"/>
            </a:pPr>
            <a:r>
              <a:rPr dirty="0"/>
              <a:t>X = the number of years the public-key cryptography needs to remain unbroken.</a:t>
            </a:r>
          </a:p>
          <a:p>
            <a:pPr marL="342900" indent="-342900">
              <a:lnSpc>
                <a:spcPct val="80000"/>
              </a:lnSpc>
              <a:buSzPct val="100000"/>
              <a:buFont typeface="Arial"/>
              <a:buChar char="•"/>
              <a:defRPr sz="2000"/>
            </a:pPr>
            <a:r>
              <a:rPr dirty="0"/>
              <a:t>Y = the number of years it will take to replace the current system with one that is quantum-safe.</a:t>
            </a:r>
          </a:p>
          <a:p>
            <a:pPr marL="342900" indent="-342900">
              <a:lnSpc>
                <a:spcPct val="80000"/>
              </a:lnSpc>
              <a:buSzPct val="100000"/>
              <a:buFont typeface="Arial"/>
              <a:buChar char="•"/>
              <a:defRPr sz="2000"/>
            </a:pPr>
            <a:r>
              <a:rPr dirty="0"/>
              <a:t>Z = the number of years it will take to break the current tools, using quantum computers or other means.</a:t>
            </a:r>
          </a:p>
          <a:p>
            <a:pPr marL="342900" indent="-342900">
              <a:lnSpc>
                <a:spcPct val="80000"/>
              </a:lnSpc>
              <a:buSzPct val="100000"/>
              <a:buFont typeface="Arial"/>
              <a:buChar char="•"/>
              <a:defRPr sz="2000"/>
            </a:pPr>
            <a:r>
              <a:rPr dirty="0"/>
              <a:t>T = the number of years it will take to develop trust in quantum safe algorithms</a:t>
            </a:r>
          </a:p>
          <a:p>
            <a:pPr>
              <a:lnSpc>
                <a:spcPct val="80000"/>
              </a:lnSpc>
              <a:defRPr sz="2000"/>
            </a:pPr>
            <a:r>
              <a:rPr dirty="0"/>
              <a:t>If "X + Y + T &gt; Z" any data protected by that public key cryptographic system is at risk and immediate action needs to be taken.  (Y is a function of, or dependent on, 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ooter Placeholder 3"/>
          <p:cNvSpPr txBox="1">
            <a:spLocks noGrp="1"/>
          </p:cNvSpPr>
          <p:nvPr>
            <p:ph type="sldNum" sz="quarter" idx="2"/>
          </p:nvPr>
        </p:nvSpPr>
        <p:spPr>
          <a:xfrm>
            <a:off x="11708384" y="6462383"/>
            <a:ext cx="127001" cy="2159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p:sp>
        <p:nvSpPr>
          <p:cNvPr id="134" name="Title 5"/>
          <p:cNvSpPr txBox="1">
            <a:spLocks noGrp="1"/>
          </p:cNvSpPr>
          <p:nvPr>
            <p:ph type="title"/>
          </p:nvPr>
        </p:nvSpPr>
        <p:spPr>
          <a:xfrm>
            <a:off x="609758" y="274701"/>
            <a:ext cx="9525659" cy="866112"/>
          </a:xfrm>
          <a:prstGeom prst="rect">
            <a:avLst/>
          </a:prstGeom>
        </p:spPr>
        <p:txBody>
          <a:bodyPr/>
          <a:lstStyle/>
          <a:p>
            <a:r>
              <a:rPr lang="en-GB" dirty="0"/>
              <a:t>Reviewing that timetable a bit</a:t>
            </a:r>
            <a:endParaRPr dirty="0"/>
          </a:p>
        </p:txBody>
      </p:sp>
      <p:sp>
        <p:nvSpPr>
          <p:cNvPr id="135" name="Content Placeholder 6"/>
          <p:cNvSpPr txBox="1">
            <a:spLocks noGrp="1"/>
          </p:cNvSpPr>
          <p:nvPr>
            <p:ph type="body" idx="1"/>
          </p:nvPr>
        </p:nvSpPr>
        <p:spPr>
          <a:xfrm>
            <a:off x="609758" y="1600571"/>
            <a:ext cx="11225625" cy="4680001"/>
          </a:xfrm>
          <a:prstGeom prst="rect">
            <a:avLst/>
          </a:prstGeom>
        </p:spPr>
        <p:txBody>
          <a:bodyPr/>
          <a:lstStyle/>
          <a:p>
            <a:pPr>
              <a:lnSpc>
                <a:spcPct val="80000"/>
              </a:lnSpc>
              <a:defRPr sz="2000"/>
            </a:pPr>
            <a:r>
              <a:rPr dirty="0"/>
              <a:t>The risk timetable is most important. </a:t>
            </a:r>
            <a:endParaRPr lang="en-GB" dirty="0"/>
          </a:p>
          <a:p>
            <a:pPr>
              <a:lnSpc>
                <a:spcPct val="80000"/>
              </a:lnSpc>
              <a:defRPr sz="2000"/>
            </a:pPr>
            <a:r>
              <a:rPr lang="en-GB" dirty="0"/>
              <a:t>If "X + Y + T &gt; Z" any data protected by that public key cryptographic system is at risk and immediate action needs to be taken</a:t>
            </a:r>
            <a:endParaRPr dirty="0"/>
          </a:p>
          <a:p>
            <a:pPr marL="342900" indent="-342900">
              <a:lnSpc>
                <a:spcPct val="80000"/>
              </a:lnSpc>
              <a:buSzPct val="100000"/>
              <a:buFont typeface="Arial"/>
              <a:buChar char="•"/>
              <a:defRPr sz="2000"/>
            </a:pPr>
            <a:r>
              <a:rPr dirty="0"/>
              <a:t>X = the number of years the public-key cryptography needs to remain unbroken.</a:t>
            </a:r>
            <a:r>
              <a:rPr lang="en-GB" dirty="0"/>
              <a:t> </a:t>
            </a:r>
            <a:br>
              <a:rPr lang="en-GB" dirty="0"/>
            </a:br>
            <a:r>
              <a:rPr lang="en-GB" dirty="0"/>
              <a:t>	</a:t>
            </a:r>
            <a:r>
              <a:rPr lang="en-GB" dirty="0">
                <a:sym typeface="Wingdings" pitchFamily="2" charset="2"/>
              </a:rPr>
              <a:t> </a:t>
            </a:r>
            <a:r>
              <a:rPr lang="en-GB" dirty="0">
                <a:solidFill>
                  <a:srgbClr val="FF0000"/>
                </a:solidFill>
                <a:sym typeface="Wingdings" pitchFamily="2" charset="2"/>
              </a:rPr>
              <a:t>Known for any asset that is protected by cryptography</a:t>
            </a:r>
            <a:endParaRPr dirty="0">
              <a:solidFill>
                <a:srgbClr val="FF0000"/>
              </a:solidFill>
            </a:endParaRPr>
          </a:p>
          <a:p>
            <a:pPr marL="342900" indent="-342900">
              <a:lnSpc>
                <a:spcPct val="80000"/>
              </a:lnSpc>
              <a:buSzPct val="100000"/>
              <a:buFont typeface="Arial"/>
              <a:buChar char="•"/>
              <a:defRPr sz="2000"/>
            </a:pPr>
            <a:r>
              <a:rPr dirty="0"/>
              <a:t>Y = the number of years it will take to replace the current system with one that is quantum-safe.</a:t>
            </a:r>
            <a:r>
              <a:rPr lang="en-GB" dirty="0"/>
              <a:t> </a:t>
            </a:r>
            <a:br>
              <a:rPr lang="en-GB" dirty="0"/>
            </a:br>
            <a:r>
              <a:rPr lang="en-GB" dirty="0"/>
              <a:t>	</a:t>
            </a:r>
            <a:r>
              <a:rPr lang="en-GB" dirty="0">
                <a:sym typeface="Wingdings" pitchFamily="2" charset="2"/>
              </a:rPr>
              <a:t> </a:t>
            </a:r>
            <a:r>
              <a:rPr lang="en-GB" b="1" dirty="0">
                <a:solidFill>
                  <a:srgbClr val="FF0000"/>
                </a:solidFill>
                <a:sym typeface="Wingdings" pitchFamily="2" charset="2"/>
              </a:rPr>
              <a:t>Migration analysis will allow calculation of Y</a:t>
            </a:r>
            <a:endParaRPr b="1" dirty="0">
              <a:solidFill>
                <a:srgbClr val="FF0000"/>
              </a:solidFill>
            </a:endParaRPr>
          </a:p>
          <a:p>
            <a:pPr marL="342900" indent="-342900">
              <a:lnSpc>
                <a:spcPct val="80000"/>
              </a:lnSpc>
              <a:buSzPct val="100000"/>
              <a:buFont typeface="Arial"/>
              <a:buChar char="•"/>
              <a:defRPr sz="2000"/>
            </a:pPr>
            <a:r>
              <a:rPr dirty="0"/>
              <a:t>Z = the number of years it will take to break the current tools, using quantum computers or other means.</a:t>
            </a:r>
            <a:r>
              <a:rPr lang="en-GB" dirty="0"/>
              <a:t> </a:t>
            </a:r>
            <a:br>
              <a:rPr lang="en-GB" dirty="0"/>
            </a:br>
            <a:r>
              <a:rPr lang="en-GB" dirty="0"/>
              <a:t>	</a:t>
            </a:r>
            <a:r>
              <a:rPr lang="en-GB" dirty="0">
                <a:sym typeface="Wingdings" pitchFamily="2" charset="2"/>
              </a:rPr>
              <a:t> </a:t>
            </a:r>
            <a:r>
              <a:rPr lang="en-GB" b="1" dirty="0">
                <a:solidFill>
                  <a:srgbClr val="FF0000"/>
                </a:solidFill>
                <a:sym typeface="Wingdings" pitchFamily="2" charset="2"/>
              </a:rPr>
              <a:t>Outside of direct control but “an engineering problem, not an existence problem”</a:t>
            </a:r>
            <a:endParaRPr b="1" dirty="0">
              <a:solidFill>
                <a:srgbClr val="FF0000"/>
              </a:solidFill>
            </a:endParaRPr>
          </a:p>
          <a:p>
            <a:pPr marL="342900" indent="-342900">
              <a:lnSpc>
                <a:spcPct val="80000"/>
              </a:lnSpc>
              <a:buSzPct val="100000"/>
              <a:buFont typeface="Arial"/>
              <a:buChar char="•"/>
              <a:defRPr sz="2000"/>
            </a:pPr>
            <a:r>
              <a:rPr dirty="0"/>
              <a:t>T = the number of years it will take to develop trust in quantum safe algorithms</a:t>
            </a:r>
            <a:r>
              <a:rPr lang="en-GB" dirty="0"/>
              <a:t> </a:t>
            </a:r>
            <a:br>
              <a:rPr lang="en-GB" dirty="0"/>
            </a:br>
            <a:r>
              <a:rPr lang="en-GB" dirty="0"/>
              <a:t>	</a:t>
            </a:r>
            <a:r>
              <a:rPr lang="en-GB" dirty="0">
                <a:sym typeface="Wingdings" pitchFamily="2" charset="2"/>
              </a:rPr>
              <a:t> </a:t>
            </a:r>
            <a:r>
              <a:rPr lang="en-GB" b="1" dirty="0">
                <a:solidFill>
                  <a:srgbClr val="FF0000"/>
                </a:solidFill>
                <a:sym typeface="Wingdings" pitchFamily="2" charset="2"/>
              </a:rPr>
              <a:t>Not controllable by the end users</a:t>
            </a:r>
            <a:endParaRPr b="1" dirty="0">
              <a:solidFill>
                <a:srgbClr val="FF0000"/>
              </a:solidFill>
            </a:endParaRPr>
          </a:p>
        </p:txBody>
      </p:sp>
    </p:spTree>
    <p:extLst>
      <p:ext uri="{BB962C8B-B14F-4D97-AF65-F5344CB8AC3E}">
        <p14:creationId xmlns:p14="http://schemas.microsoft.com/office/powerpoint/2010/main" val="376089552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Footer Placeholder 3"/>
          <p:cNvSpPr txBox="1">
            <a:spLocks noGrp="1"/>
          </p:cNvSpPr>
          <p:nvPr>
            <p:ph type="sldNum" sz="quarter" idx="2"/>
          </p:nvPr>
        </p:nvSpPr>
        <p:spPr>
          <a:xfrm>
            <a:off x="11708384" y="6462383"/>
            <a:ext cx="127001" cy="2159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138" name="Title 1"/>
          <p:cNvSpPr txBox="1">
            <a:spLocks noGrp="1"/>
          </p:cNvSpPr>
          <p:nvPr>
            <p:ph type="title"/>
          </p:nvPr>
        </p:nvSpPr>
        <p:spPr>
          <a:xfrm>
            <a:off x="609758" y="274701"/>
            <a:ext cx="9525659" cy="866112"/>
          </a:xfrm>
          <a:prstGeom prst="rect">
            <a:avLst/>
          </a:prstGeom>
        </p:spPr>
        <p:txBody>
          <a:bodyPr/>
          <a:lstStyle/>
          <a:p>
            <a:r>
              <a:t>Taking the inventory</a:t>
            </a:r>
          </a:p>
        </p:txBody>
      </p:sp>
      <p:pic>
        <p:nvPicPr>
          <p:cNvPr id="139" name="Content Placeholder 6" descr="Content Placeholder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9778" y="1600200"/>
            <a:ext cx="5428267" cy="4679950"/>
          </a:xfrm>
          <a:prstGeom prst="rect">
            <a:avLst/>
          </a:prstGeom>
          <a:ln w="12700">
            <a:miter lim="400000"/>
          </a:ln>
        </p:spPr>
      </p:pic>
      <p:sp>
        <p:nvSpPr>
          <p:cNvPr id="140" name="Content Placeholder 3"/>
          <p:cNvSpPr txBox="1">
            <a:spLocks noGrp="1"/>
          </p:cNvSpPr>
          <p:nvPr>
            <p:ph type="body" sz="half" idx="1"/>
          </p:nvPr>
        </p:nvSpPr>
        <p:spPr>
          <a:xfrm>
            <a:off x="6327383" y="1600571"/>
            <a:ext cx="5508002" cy="4680001"/>
          </a:xfrm>
          <a:prstGeom prst="rect">
            <a:avLst/>
          </a:prstGeom>
        </p:spPr>
        <p:txBody>
          <a:bodyPr/>
          <a:lstStyle/>
          <a:p>
            <a:pPr defTabSz="896111">
              <a:lnSpc>
                <a:spcPct val="90000"/>
              </a:lnSpc>
              <a:spcBef>
                <a:spcPts val="1700"/>
              </a:spcBef>
              <a:defRPr sz="2352"/>
            </a:pPr>
            <a:r>
              <a:rPr dirty="0"/>
              <a:t>As the diagram hints crypto is an invasive entity:</a:t>
            </a:r>
          </a:p>
          <a:p>
            <a:pPr marL="336042" indent="-336042" defTabSz="896111">
              <a:lnSpc>
                <a:spcPct val="90000"/>
              </a:lnSpc>
              <a:spcBef>
                <a:spcPts val="1700"/>
              </a:spcBef>
              <a:buSzPct val="100000"/>
              <a:buFont typeface="Arial"/>
              <a:buChar char="•"/>
              <a:defRPr sz="2352"/>
            </a:pPr>
            <a:r>
              <a:rPr dirty="0"/>
              <a:t>Hardware – for acceleration, for storage, as root of trust</a:t>
            </a:r>
          </a:p>
          <a:p>
            <a:pPr marL="336042" indent="-336042" defTabSz="896111">
              <a:lnSpc>
                <a:spcPct val="90000"/>
              </a:lnSpc>
              <a:spcBef>
                <a:spcPts val="1700"/>
              </a:spcBef>
              <a:buSzPct val="100000"/>
              <a:buFont typeface="Arial"/>
              <a:buChar char="•"/>
              <a:defRPr sz="2352"/>
            </a:pPr>
            <a:r>
              <a:rPr dirty="0"/>
              <a:t>Software – for services and to access data assets and programmed assets</a:t>
            </a:r>
          </a:p>
          <a:p>
            <a:pPr marL="336042" indent="-336042" defTabSz="896111">
              <a:lnSpc>
                <a:spcPct val="90000"/>
              </a:lnSpc>
              <a:spcBef>
                <a:spcPts val="1700"/>
              </a:spcBef>
              <a:buSzPct val="100000"/>
              <a:buFont typeface="Arial"/>
              <a:buChar char="•"/>
              <a:defRPr sz="2352"/>
            </a:pPr>
            <a:r>
              <a:rPr dirty="0"/>
              <a:t>Algorithms – the core issue of cryptography but in many views the least important</a:t>
            </a:r>
          </a:p>
          <a:p>
            <a:pPr marL="336042" indent="-336042" defTabSz="896111">
              <a:lnSpc>
                <a:spcPct val="90000"/>
              </a:lnSpc>
              <a:spcBef>
                <a:spcPts val="1700"/>
              </a:spcBef>
              <a:buSzPct val="100000"/>
              <a:buFont typeface="Arial"/>
              <a:buChar char="•"/>
              <a:defRPr sz="2352"/>
            </a:pPr>
            <a:r>
              <a:rPr dirty="0"/>
              <a:t>Key management – the key to security in any system</a:t>
            </a:r>
          </a:p>
        </p:txBody>
      </p:sp>
    </p:spTree>
  </p:cSld>
  <p:clrMapOvr>
    <a:masterClrMapping/>
  </p:clrMapOvr>
  <p:transition spd="med"/>
</p:sld>
</file>

<file path=ppt/theme/theme1.xml><?xml version="1.0" encoding="utf-8"?>
<a:theme xmlns:a="http://schemas.openxmlformats.org/drawingml/2006/main" name="ETSI Corporate 2018">
  <a:themeElements>
    <a:clrScheme name="ETSI Corporate 2018">
      <a:dk1>
        <a:srgbClr val="3E484F"/>
      </a:dk1>
      <a:lt1>
        <a:srgbClr val="FFFFFF"/>
      </a:lt1>
      <a:dk2>
        <a:srgbClr val="A7A7A7"/>
      </a:dk2>
      <a:lt2>
        <a:srgbClr val="535353"/>
      </a:lt2>
      <a:accent1>
        <a:srgbClr val="004A8D"/>
      </a:accent1>
      <a:accent2>
        <a:srgbClr val="007DC3"/>
      </a:accent2>
      <a:accent3>
        <a:srgbClr val="69747A"/>
      </a:accent3>
      <a:accent4>
        <a:srgbClr val="E8E196"/>
      </a:accent4>
      <a:accent5>
        <a:srgbClr val="FFC20E"/>
      </a:accent5>
      <a:accent6>
        <a:srgbClr val="8DC640"/>
      </a:accent6>
      <a:hlink>
        <a:srgbClr val="0000FF"/>
      </a:hlink>
      <a:folHlink>
        <a:srgbClr val="FF00FF"/>
      </a:folHlink>
    </a:clrScheme>
    <a:fontScheme name="ETSI Corporate 2018">
      <a:majorFont>
        <a:latin typeface="Helvetica"/>
        <a:ea typeface="Helvetica"/>
        <a:cs typeface="Helvetica"/>
      </a:majorFont>
      <a:minorFont>
        <a:latin typeface="Calibri"/>
        <a:ea typeface="Calibri"/>
        <a:cs typeface="Calibri"/>
      </a:minorFont>
    </a:fontScheme>
    <a:fmtScheme name="ETSI Corporate 201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0CBED"/>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E484F"/>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E484F"/>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TSI Corporate 2018">
  <a:themeElements>
    <a:clrScheme name="ETSI Corporate 2018">
      <a:dk1>
        <a:srgbClr val="3E484F"/>
      </a:dk1>
      <a:lt1>
        <a:srgbClr val="4F2B11"/>
      </a:lt1>
      <a:dk2>
        <a:srgbClr val="A7A7A7"/>
      </a:dk2>
      <a:lt2>
        <a:srgbClr val="535353"/>
      </a:lt2>
      <a:accent1>
        <a:srgbClr val="004A8D"/>
      </a:accent1>
      <a:accent2>
        <a:srgbClr val="007DC3"/>
      </a:accent2>
      <a:accent3>
        <a:srgbClr val="69747A"/>
      </a:accent3>
      <a:accent4>
        <a:srgbClr val="E8E196"/>
      </a:accent4>
      <a:accent5>
        <a:srgbClr val="FFC20E"/>
      </a:accent5>
      <a:accent6>
        <a:srgbClr val="8DC640"/>
      </a:accent6>
      <a:hlink>
        <a:srgbClr val="0000FF"/>
      </a:hlink>
      <a:folHlink>
        <a:srgbClr val="FF00FF"/>
      </a:folHlink>
    </a:clrScheme>
    <a:fontScheme name="ETSI Corporate 2018">
      <a:majorFont>
        <a:latin typeface="Helvetica"/>
        <a:ea typeface="Helvetica"/>
        <a:cs typeface="Helvetica"/>
      </a:majorFont>
      <a:minorFont>
        <a:latin typeface="Calibri"/>
        <a:ea typeface="Calibri"/>
        <a:cs typeface="Calibri"/>
      </a:minorFont>
    </a:fontScheme>
    <a:fmtScheme name="ETSI Corporate 201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0CBED"/>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E484F"/>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E484F"/>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45</TotalTime>
  <Words>1931</Words>
  <Application>Microsoft Macintosh PowerPoint</Application>
  <PresentationFormat>Widescreen</PresentationFormat>
  <Paragraphs>132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ETSI Corporate 2018</vt:lpstr>
      <vt:lpstr>PowerPoint Presentation</vt:lpstr>
      <vt:lpstr>Migration and its importance to ESI</vt:lpstr>
      <vt:lpstr>What do we mean by migration?</vt:lpstr>
      <vt:lpstr>Why we need to consider (QSC) migration</vt:lpstr>
      <vt:lpstr>Known QC threats to crypto – why we need to migrate #1</vt:lpstr>
      <vt:lpstr>Known QC threats to crypto – why we need to migrate #2</vt:lpstr>
      <vt:lpstr>The migration risks are subtle </vt:lpstr>
      <vt:lpstr>Reviewing that timetable a bit</vt:lpstr>
      <vt:lpstr>Taking the inventory</vt:lpstr>
      <vt:lpstr>Taking the inventory</vt:lpstr>
      <vt:lpstr>Hybridisation and isolation in migration</vt:lpstr>
      <vt:lpstr>Hybrid certificate chains</vt:lpstr>
      <vt:lpstr>Is there a plug’n’play replacement?</vt:lpstr>
      <vt:lpstr>FAQ from CYBER-QSC #1</vt:lpstr>
      <vt:lpstr>FAQ from CYBER-QSC #2</vt:lpstr>
      <vt:lpstr>FAQ from CYBER-QSC #3</vt:lpstr>
      <vt:lpstr>FAQ from CYBER-QSC #4</vt:lpstr>
      <vt:lpstr>FAQ from CYBER-QSC #5</vt:lpstr>
      <vt:lpstr>FAQ from CYBER-QSC #6</vt:lpstr>
      <vt:lpstr>How to consider QSC migration in ESI</vt:lpstr>
      <vt:lpstr>The infrastructures come first</vt:lpstr>
      <vt:lpstr>Test, test and test again</vt:lpstr>
      <vt:lpstr>Summary</vt:lpstr>
      <vt:lpstr>That’s it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 </cp:lastModifiedBy>
  <cp:revision>5</cp:revision>
  <cp:lastPrinted>2019-06-17T12:39:14Z</cp:lastPrinted>
  <dcterms:modified xsi:type="dcterms:W3CDTF">2023-03-09T09:08:14Z</dcterms:modified>
</cp:coreProperties>
</file>