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0"/>
  </p:notesMasterIdLst>
  <p:handoutMasterIdLst>
    <p:handoutMasterId r:id="rId11"/>
  </p:handoutMasterIdLst>
  <p:sldIdLst>
    <p:sldId id="3863" r:id="rId6"/>
    <p:sldId id="3860" r:id="rId7"/>
    <p:sldId id="3861" r:id="rId8"/>
    <p:sldId id="3864"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Segoe UI Semibold" panose="020B0702040204020203" pitchFamily="34" charset="0"/>
      <p:bold r:id="rId20"/>
      <p:boldItalic r:id="rId21"/>
    </p:embeddedFont>
    <p:embeddedFont>
      <p:font typeface="Segoe UI Semilight" panose="020B0402040204020203"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30FD4-D79A-455A-BA78-AC413E57AEBA}" v="23" dt="2023-04-24T14:20:48.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5" autoAdjust="0"/>
  </p:normalViewPr>
  <p:slideViewPr>
    <p:cSldViewPr snapToGrid="0">
      <p:cViewPr>
        <p:scale>
          <a:sx n="67" d="100"/>
          <a:sy n="67" d="100"/>
        </p:scale>
        <p:origin x="644" y="44"/>
      </p:cViewPr>
      <p:guideLst>
        <p:guide pos="3888"/>
        <p:guide orient="horz" pos="2136"/>
      </p:guideLst>
    </p:cSldViewPr>
  </p:slideViewPr>
  <p:outlineViewPr>
    <p:cViewPr>
      <p:scale>
        <a:sx n="33" d="100"/>
        <a:sy n="33" d="100"/>
      </p:scale>
      <p:origin x="0" y="-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font" Target="fonts/font8.fntdata"/><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Hayes" userId="88df143c-9cc8-45b0-a799-19f2c7ac210c" providerId="ADAL" clId="{70B30FD4-D79A-455A-BA78-AC413E57AEBA}"/>
    <pc:docChg chg="undo custSel addSld delSld modSld sldOrd modMainMaster">
      <pc:chgData name="Stephen Hayes" userId="88df143c-9cc8-45b0-a799-19f2c7ac210c" providerId="ADAL" clId="{70B30FD4-D79A-455A-BA78-AC413E57AEBA}" dt="2023-04-24T14:21:09.862" v="593" actId="20577"/>
      <pc:docMkLst>
        <pc:docMk/>
      </pc:docMkLst>
      <pc:sldChg chg="addSp delSp modSp mod">
        <pc:chgData name="Stephen Hayes" userId="88df143c-9cc8-45b0-a799-19f2c7ac210c" providerId="ADAL" clId="{70B30FD4-D79A-455A-BA78-AC413E57AEBA}" dt="2023-04-24T03:56:48.919" v="578" actId="1076"/>
        <pc:sldMkLst>
          <pc:docMk/>
          <pc:sldMk cId="1182790309" sldId="3860"/>
        </pc:sldMkLst>
        <pc:spChg chg="mod">
          <ac:chgData name="Stephen Hayes" userId="88df143c-9cc8-45b0-a799-19f2c7ac210c" providerId="ADAL" clId="{70B30FD4-D79A-455A-BA78-AC413E57AEBA}" dt="2023-04-24T03:05:14.855" v="91" actId="20577"/>
          <ac:spMkLst>
            <pc:docMk/>
            <pc:sldMk cId="1182790309" sldId="3860"/>
            <ac:spMk id="2" creationId="{3FD42E61-2609-D3AD-CE8B-77936A0FDB3B}"/>
          </ac:spMkLst>
        </pc:spChg>
        <pc:spChg chg="mod">
          <ac:chgData name="Stephen Hayes" userId="88df143c-9cc8-45b0-a799-19f2c7ac210c" providerId="ADAL" clId="{70B30FD4-D79A-455A-BA78-AC413E57AEBA}" dt="2023-04-24T03:04:56.444" v="69" actId="20577"/>
          <ac:spMkLst>
            <pc:docMk/>
            <pc:sldMk cId="1182790309" sldId="3860"/>
            <ac:spMk id="5" creationId="{D7F09110-32B4-2840-9133-87945A18CE4E}"/>
          </ac:spMkLst>
        </pc:spChg>
        <pc:picChg chg="add mod">
          <ac:chgData name="Stephen Hayes" userId="88df143c-9cc8-45b0-a799-19f2c7ac210c" providerId="ADAL" clId="{70B30FD4-D79A-455A-BA78-AC413E57AEBA}" dt="2023-04-24T03:56:48.919" v="578" actId="1076"/>
          <ac:picMkLst>
            <pc:docMk/>
            <pc:sldMk cId="1182790309" sldId="3860"/>
            <ac:picMk id="4" creationId="{4692FD54-D603-455B-C6C8-C4FDCF576EC2}"/>
          </ac:picMkLst>
        </pc:picChg>
        <pc:picChg chg="del">
          <ac:chgData name="Stephen Hayes" userId="88df143c-9cc8-45b0-a799-19f2c7ac210c" providerId="ADAL" clId="{70B30FD4-D79A-455A-BA78-AC413E57AEBA}" dt="2023-04-24T03:40:28.724" v="548" actId="478"/>
          <ac:picMkLst>
            <pc:docMk/>
            <pc:sldMk cId="1182790309" sldId="3860"/>
            <ac:picMk id="1028" creationId="{BF775C28-C15C-D9AE-8A36-5D5B1E067E77}"/>
          </ac:picMkLst>
        </pc:picChg>
        <pc:picChg chg="del">
          <ac:chgData name="Stephen Hayes" userId="88df143c-9cc8-45b0-a799-19f2c7ac210c" providerId="ADAL" clId="{70B30FD4-D79A-455A-BA78-AC413E57AEBA}" dt="2023-04-24T03:40:26.162" v="547" actId="478"/>
          <ac:picMkLst>
            <pc:docMk/>
            <pc:sldMk cId="1182790309" sldId="3860"/>
            <ac:picMk id="1030" creationId="{E4FD5E6F-F705-7B52-C5D4-36AF8D939C00}"/>
          </ac:picMkLst>
        </pc:picChg>
      </pc:sldChg>
      <pc:sldChg chg="addSp delSp modSp add mod">
        <pc:chgData name="Stephen Hayes" userId="88df143c-9cc8-45b0-a799-19f2c7ac210c" providerId="ADAL" clId="{70B30FD4-D79A-455A-BA78-AC413E57AEBA}" dt="2023-04-24T03:49:16.828" v="576" actId="1076"/>
        <pc:sldMkLst>
          <pc:docMk/>
          <pc:sldMk cId="356286118" sldId="3861"/>
        </pc:sldMkLst>
        <pc:spChg chg="mod">
          <ac:chgData name="Stephen Hayes" userId="88df143c-9cc8-45b0-a799-19f2c7ac210c" providerId="ADAL" clId="{70B30FD4-D79A-455A-BA78-AC413E57AEBA}" dt="2023-04-24T03:35:28.325" v="469" actId="20577"/>
          <ac:spMkLst>
            <pc:docMk/>
            <pc:sldMk cId="356286118" sldId="3861"/>
            <ac:spMk id="2" creationId="{3FD42E61-2609-D3AD-CE8B-77936A0FDB3B}"/>
          </ac:spMkLst>
        </pc:spChg>
        <pc:spChg chg="add del mod">
          <ac:chgData name="Stephen Hayes" userId="88df143c-9cc8-45b0-a799-19f2c7ac210c" providerId="ADAL" clId="{70B30FD4-D79A-455A-BA78-AC413E57AEBA}" dt="2023-04-24T03:28:44.547" v="275" actId="478"/>
          <ac:spMkLst>
            <pc:docMk/>
            <pc:sldMk cId="356286118" sldId="3861"/>
            <ac:spMk id="3" creationId="{32552975-08FA-F873-2F59-F53F79655B33}"/>
          </ac:spMkLst>
        </pc:spChg>
        <pc:spChg chg="add del mod">
          <ac:chgData name="Stephen Hayes" userId="88df143c-9cc8-45b0-a799-19f2c7ac210c" providerId="ADAL" clId="{70B30FD4-D79A-455A-BA78-AC413E57AEBA}" dt="2023-04-24T03:28:35.902" v="273" actId="478"/>
          <ac:spMkLst>
            <pc:docMk/>
            <pc:sldMk cId="356286118" sldId="3861"/>
            <ac:spMk id="4" creationId="{C93B1124-C80D-9308-729C-83EF7825F81A}"/>
          </ac:spMkLst>
        </pc:spChg>
        <pc:spChg chg="del mod">
          <ac:chgData name="Stephen Hayes" userId="88df143c-9cc8-45b0-a799-19f2c7ac210c" providerId="ADAL" clId="{70B30FD4-D79A-455A-BA78-AC413E57AEBA}" dt="2023-04-24T03:28:26.748" v="270" actId="478"/>
          <ac:spMkLst>
            <pc:docMk/>
            <pc:sldMk cId="356286118" sldId="3861"/>
            <ac:spMk id="5" creationId="{D7F09110-32B4-2840-9133-87945A18CE4E}"/>
          </ac:spMkLst>
        </pc:spChg>
        <pc:spChg chg="add del mod">
          <ac:chgData name="Stephen Hayes" userId="88df143c-9cc8-45b0-a799-19f2c7ac210c" providerId="ADAL" clId="{70B30FD4-D79A-455A-BA78-AC413E57AEBA}" dt="2023-04-24T03:28:35.902" v="273" actId="478"/>
          <ac:spMkLst>
            <pc:docMk/>
            <pc:sldMk cId="356286118" sldId="3861"/>
            <ac:spMk id="7" creationId="{A7936B93-BA71-DFC7-95C3-FBBE2B3B4371}"/>
          </ac:spMkLst>
        </pc:spChg>
        <pc:spChg chg="add del mod">
          <ac:chgData name="Stephen Hayes" userId="88df143c-9cc8-45b0-a799-19f2c7ac210c" providerId="ADAL" clId="{70B30FD4-D79A-455A-BA78-AC413E57AEBA}" dt="2023-04-24T03:28:35.902" v="273" actId="478"/>
          <ac:spMkLst>
            <pc:docMk/>
            <pc:sldMk cId="356286118" sldId="3861"/>
            <ac:spMk id="8" creationId="{512BD2AF-E72B-974E-D759-9771B23238B1}"/>
          </ac:spMkLst>
        </pc:spChg>
        <pc:spChg chg="add del mod">
          <ac:chgData name="Stephen Hayes" userId="88df143c-9cc8-45b0-a799-19f2c7ac210c" providerId="ADAL" clId="{70B30FD4-D79A-455A-BA78-AC413E57AEBA}" dt="2023-04-24T03:29:45.763" v="277" actId="478"/>
          <ac:spMkLst>
            <pc:docMk/>
            <pc:sldMk cId="356286118" sldId="3861"/>
            <ac:spMk id="11" creationId="{FA81E67D-E174-6B54-A9EF-6C3F04B5ECC6}"/>
          </ac:spMkLst>
        </pc:spChg>
        <pc:spChg chg="add del mod">
          <ac:chgData name="Stephen Hayes" userId="88df143c-9cc8-45b0-a799-19f2c7ac210c" providerId="ADAL" clId="{70B30FD4-D79A-455A-BA78-AC413E57AEBA}" dt="2023-04-24T03:28:35.902" v="273" actId="478"/>
          <ac:spMkLst>
            <pc:docMk/>
            <pc:sldMk cId="356286118" sldId="3861"/>
            <ac:spMk id="12" creationId="{65B24FE7-5948-EC60-F844-96DBBE1152C2}"/>
          </ac:spMkLst>
        </pc:spChg>
        <pc:spChg chg="add del mod">
          <ac:chgData name="Stephen Hayes" userId="88df143c-9cc8-45b0-a799-19f2c7ac210c" providerId="ADAL" clId="{70B30FD4-D79A-455A-BA78-AC413E57AEBA}" dt="2023-04-24T03:29:57.349" v="280" actId="478"/>
          <ac:spMkLst>
            <pc:docMk/>
            <pc:sldMk cId="356286118" sldId="3861"/>
            <ac:spMk id="14" creationId="{E6AF3930-2289-9E5A-7979-8368A8D3EBC4}"/>
          </ac:spMkLst>
        </pc:spChg>
        <pc:spChg chg="add del mod">
          <ac:chgData name="Stephen Hayes" userId="88df143c-9cc8-45b0-a799-19f2c7ac210c" providerId="ADAL" clId="{70B30FD4-D79A-455A-BA78-AC413E57AEBA}" dt="2023-04-24T03:34:52.932" v="454" actId="478"/>
          <ac:spMkLst>
            <pc:docMk/>
            <pc:sldMk cId="356286118" sldId="3861"/>
            <ac:spMk id="16" creationId="{035A6D0B-C006-FBED-0A64-EEFA71EB8122}"/>
          </ac:spMkLst>
        </pc:spChg>
        <pc:spChg chg="add mod">
          <ac:chgData name="Stephen Hayes" userId="88df143c-9cc8-45b0-a799-19f2c7ac210c" providerId="ADAL" clId="{70B30FD4-D79A-455A-BA78-AC413E57AEBA}" dt="2023-04-24T03:36:40.926" v="474" actId="403"/>
          <ac:spMkLst>
            <pc:docMk/>
            <pc:sldMk cId="356286118" sldId="3861"/>
            <ac:spMk id="19" creationId="{21525ED2-C3D5-16EF-9F51-9FA7567B09B5}"/>
          </ac:spMkLst>
        </pc:spChg>
        <pc:picChg chg="add del mod">
          <ac:chgData name="Stephen Hayes" userId="88df143c-9cc8-45b0-a799-19f2c7ac210c" providerId="ADAL" clId="{70B30FD4-D79A-455A-BA78-AC413E57AEBA}" dt="2023-04-24T03:28:35.902" v="273" actId="478"/>
          <ac:picMkLst>
            <pc:docMk/>
            <pc:sldMk cId="356286118" sldId="3861"/>
            <ac:picMk id="9" creationId="{199264BF-085D-7AB7-19EE-9CCCE31E199A}"/>
          </ac:picMkLst>
        </pc:picChg>
        <pc:picChg chg="add del mod">
          <ac:chgData name="Stephen Hayes" userId="88df143c-9cc8-45b0-a799-19f2c7ac210c" providerId="ADAL" clId="{70B30FD4-D79A-455A-BA78-AC413E57AEBA}" dt="2023-04-24T03:29:48.802" v="278" actId="478"/>
          <ac:picMkLst>
            <pc:docMk/>
            <pc:sldMk cId="356286118" sldId="3861"/>
            <ac:picMk id="10" creationId="{545AE082-21AE-B003-9CA4-8C820ECE91C3}"/>
          </ac:picMkLst>
        </pc:picChg>
        <pc:picChg chg="add del mod">
          <ac:chgData name="Stephen Hayes" userId="88df143c-9cc8-45b0-a799-19f2c7ac210c" providerId="ADAL" clId="{70B30FD4-D79A-455A-BA78-AC413E57AEBA}" dt="2023-04-24T03:28:35.902" v="273" actId="478"/>
          <ac:picMkLst>
            <pc:docMk/>
            <pc:sldMk cId="356286118" sldId="3861"/>
            <ac:picMk id="13" creationId="{9BFE2350-FD54-7C9B-8730-9C23B058C991}"/>
          </ac:picMkLst>
        </pc:picChg>
        <pc:picChg chg="add del mod">
          <ac:chgData name="Stephen Hayes" userId="88df143c-9cc8-45b0-a799-19f2c7ac210c" providerId="ADAL" clId="{70B30FD4-D79A-455A-BA78-AC413E57AEBA}" dt="2023-04-24T03:32:52.946" v="443" actId="478"/>
          <ac:picMkLst>
            <pc:docMk/>
            <pc:sldMk cId="356286118" sldId="3861"/>
            <ac:picMk id="15" creationId="{3E024F4A-91E4-28A0-B017-87391721F3B4}"/>
          </ac:picMkLst>
        </pc:picChg>
        <pc:picChg chg="add mod">
          <ac:chgData name="Stephen Hayes" userId="88df143c-9cc8-45b0-a799-19f2c7ac210c" providerId="ADAL" clId="{70B30FD4-D79A-455A-BA78-AC413E57AEBA}" dt="2023-04-24T03:36:46.408" v="475" actId="1076"/>
          <ac:picMkLst>
            <pc:docMk/>
            <pc:sldMk cId="356286118" sldId="3861"/>
            <ac:picMk id="17" creationId="{326E892A-9244-A0F2-1BDB-3F7BE21450FB}"/>
          </ac:picMkLst>
        </pc:picChg>
        <pc:picChg chg="add del mod">
          <ac:chgData name="Stephen Hayes" userId="88df143c-9cc8-45b0-a799-19f2c7ac210c" providerId="ADAL" clId="{70B30FD4-D79A-455A-BA78-AC413E57AEBA}" dt="2023-04-24T03:36:02.099" v="471" actId="478"/>
          <ac:picMkLst>
            <pc:docMk/>
            <pc:sldMk cId="356286118" sldId="3861"/>
            <ac:picMk id="18" creationId="{D334427E-D0D3-4C8B-FAA7-95CBC5166433}"/>
          </ac:picMkLst>
        </pc:picChg>
        <pc:picChg chg="add mod">
          <ac:chgData name="Stephen Hayes" userId="88df143c-9cc8-45b0-a799-19f2c7ac210c" providerId="ADAL" clId="{70B30FD4-D79A-455A-BA78-AC413E57AEBA}" dt="2023-04-24T03:49:16.828" v="576" actId="1076"/>
          <ac:picMkLst>
            <pc:docMk/>
            <pc:sldMk cId="356286118" sldId="3861"/>
            <ac:picMk id="20" creationId="{ECE8867A-3FB1-4818-1D23-02AD7209E35A}"/>
          </ac:picMkLst>
        </pc:picChg>
        <pc:picChg chg="del">
          <ac:chgData name="Stephen Hayes" userId="88df143c-9cc8-45b0-a799-19f2c7ac210c" providerId="ADAL" clId="{70B30FD4-D79A-455A-BA78-AC413E57AEBA}" dt="2023-04-24T03:05:55.417" v="94" actId="478"/>
          <ac:picMkLst>
            <pc:docMk/>
            <pc:sldMk cId="356286118" sldId="3861"/>
            <ac:picMk id="1028" creationId="{BF775C28-C15C-D9AE-8A36-5D5B1E067E77}"/>
          </ac:picMkLst>
        </pc:picChg>
        <pc:picChg chg="del">
          <ac:chgData name="Stephen Hayes" userId="88df143c-9cc8-45b0-a799-19f2c7ac210c" providerId="ADAL" clId="{70B30FD4-D79A-455A-BA78-AC413E57AEBA}" dt="2023-04-24T03:05:51.667" v="93" actId="478"/>
          <ac:picMkLst>
            <pc:docMk/>
            <pc:sldMk cId="356286118" sldId="3861"/>
            <ac:picMk id="1030" creationId="{E4FD5E6F-F705-7B52-C5D4-36AF8D939C00}"/>
          </ac:picMkLst>
        </pc:picChg>
      </pc:sldChg>
      <pc:sldChg chg="addSp delSp modSp new del mod">
        <pc:chgData name="Stephen Hayes" userId="88df143c-9cc8-45b0-a799-19f2c7ac210c" providerId="ADAL" clId="{70B30FD4-D79A-455A-BA78-AC413E57AEBA}" dt="2023-04-24T03:20:09.330" v="267" actId="47"/>
        <pc:sldMkLst>
          <pc:docMk/>
          <pc:sldMk cId="2647019173" sldId="3862"/>
        </pc:sldMkLst>
        <pc:spChg chg="mod">
          <ac:chgData name="Stephen Hayes" userId="88df143c-9cc8-45b0-a799-19f2c7ac210c" providerId="ADAL" clId="{70B30FD4-D79A-455A-BA78-AC413E57AEBA}" dt="2023-04-24T03:09:25.599" v="173" actId="20577"/>
          <ac:spMkLst>
            <pc:docMk/>
            <pc:sldMk cId="2647019173" sldId="3862"/>
            <ac:spMk id="2" creationId="{EE3D7AAD-A4FA-FC56-F237-B119FB81C489}"/>
          </ac:spMkLst>
        </pc:spChg>
        <pc:spChg chg="mod">
          <ac:chgData name="Stephen Hayes" userId="88df143c-9cc8-45b0-a799-19f2c7ac210c" providerId="ADAL" clId="{70B30FD4-D79A-455A-BA78-AC413E57AEBA}" dt="2023-04-24T03:09:43.234" v="205" actId="20577"/>
          <ac:spMkLst>
            <pc:docMk/>
            <pc:sldMk cId="2647019173" sldId="3862"/>
            <ac:spMk id="3" creationId="{35602BB0-5DFD-C981-6829-145905933102}"/>
          </ac:spMkLst>
        </pc:spChg>
        <pc:spChg chg="add del">
          <ac:chgData name="Stephen Hayes" userId="88df143c-9cc8-45b0-a799-19f2c7ac210c" providerId="ADAL" clId="{70B30FD4-D79A-455A-BA78-AC413E57AEBA}" dt="2023-04-24T03:09:14.235" v="152" actId="478"/>
          <ac:spMkLst>
            <pc:docMk/>
            <pc:sldMk cId="2647019173" sldId="3862"/>
            <ac:spMk id="7" creationId="{693D1FF4-E6FD-CEE3-FD13-9DC9D172233E}"/>
          </ac:spMkLst>
        </pc:spChg>
      </pc:sldChg>
      <pc:sldChg chg="addSp modSp new mod ord">
        <pc:chgData name="Stephen Hayes" userId="88df143c-9cc8-45b0-a799-19f2c7ac210c" providerId="ADAL" clId="{70B30FD4-D79A-455A-BA78-AC413E57AEBA}" dt="2023-04-24T14:21:09.862" v="593" actId="20577"/>
        <pc:sldMkLst>
          <pc:docMk/>
          <pc:sldMk cId="2830514788" sldId="3863"/>
        </pc:sldMkLst>
        <pc:spChg chg="add mod">
          <ac:chgData name="Stephen Hayes" userId="88df143c-9cc8-45b0-a799-19f2c7ac210c" providerId="ADAL" clId="{70B30FD4-D79A-455A-BA78-AC413E57AEBA}" dt="2023-04-24T14:21:09.862" v="593" actId="20577"/>
          <ac:spMkLst>
            <pc:docMk/>
            <pc:sldMk cId="2830514788" sldId="3863"/>
            <ac:spMk id="6" creationId="{7BDFAF33-1A08-CF28-494D-71665FCB79AE}"/>
          </ac:spMkLst>
        </pc:spChg>
        <pc:spChg chg="add mod">
          <ac:chgData name="Stephen Hayes" userId="88df143c-9cc8-45b0-a799-19f2c7ac210c" providerId="ADAL" clId="{70B30FD4-D79A-455A-BA78-AC413E57AEBA}" dt="2023-04-24T03:57:08" v="581" actId="1076"/>
          <ac:spMkLst>
            <pc:docMk/>
            <pc:sldMk cId="2830514788" sldId="3863"/>
            <ac:spMk id="8" creationId="{DAB110AD-A8A2-10C7-FA99-F89F38C516CD}"/>
          </ac:spMkLst>
        </pc:spChg>
        <pc:spChg chg="add mod">
          <ac:chgData name="Stephen Hayes" userId="88df143c-9cc8-45b0-a799-19f2c7ac210c" providerId="ADAL" clId="{70B30FD4-D79A-455A-BA78-AC413E57AEBA}" dt="2023-04-24T03:16:38.854" v="264" actId="207"/>
          <ac:spMkLst>
            <pc:docMk/>
            <pc:sldMk cId="2830514788" sldId="3863"/>
            <ac:spMk id="9" creationId="{8BC9C577-9808-FB94-25FA-C94B75C8E693}"/>
          </ac:spMkLst>
        </pc:spChg>
        <pc:picChg chg="add ord">
          <ac:chgData name="Stephen Hayes" userId="88df143c-9cc8-45b0-a799-19f2c7ac210c" providerId="ADAL" clId="{70B30FD4-D79A-455A-BA78-AC413E57AEBA}" dt="2023-04-24T03:14:13.609" v="209" actId="170"/>
          <ac:picMkLst>
            <pc:docMk/>
            <pc:sldMk cId="2830514788" sldId="3863"/>
            <ac:picMk id="7" creationId="{E6B8C354-17DB-4FEF-851F-E6E0D40156DF}"/>
          </ac:picMkLst>
        </pc:picChg>
        <pc:picChg chg="add mod">
          <ac:chgData name="Stephen Hayes" userId="88df143c-9cc8-45b0-a799-19f2c7ac210c" providerId="ADAL" clId="{70B30FD4-D79A-455A-BA78-AC413E57AEBA}" dt="2023-04-24T03:57:02.030" v="580" actId="1076"/>
          <ac:picMkLst>
            <pc:docMk/>
            <pc:sldMk cId="2830514788" sldId="3863"/>
            <ac:picMk id="11" creationId="{9C470ED5-E511-3447-3BB3-959BAC6142AD}"/>
          </ac:picMkLst>
        </pc:picChg>
      </pc:sldChg>
      <pc:sldChg chg="addSp delSp modSp add mod">
        <pc:chgData name="Stephen Hayes" userId="88df143c-9cc8-45b0-a799-19f2c7ac210c" providerId="ADAL" clId="{70B30FD4-D79A-455A-BA78-AC413E57AEBA}" dt="2023-04-24T03:49:05.641" v="574" actId="1076"/>
        <pc:sldMkLst>
          <pc:docMk/>
          <pc:sldMk cId="2268256504" sldId="3864"/>
        </pc:sldMkLst>
        <pc:spChg chg="del">
          <ac:chgData name="Stephen Hayes" userId="88df143c-9cc8-45b0-a799-19f2c7ac210c" providerId="ADAL" clId="{70B30FD4-D79A-455A-BA78-AC413E57AEBA}" dt="2023-04-24T03:39:12.538" v="487" actId="478"/>
          <ac:spMkLst>
            <pc:docMk/>
            <pc:sldMk cId="2268256504" sldId="3864"/>
            <ac:spMk id="2" creationId="{3FD42E61-2609-D3AD-CE8B-77936A0FDB3B}"/>
          </ac:spMkLst>
        </pc:spChg>
        <pc:spChg chg="del">
          <ac:chgData name="Stephen Hayes" userId="88df143c-9cc8-45b0-a799-19f2c7ac210c" providerId="ADAL" clId="{70B30FD4-D79A-455A-BA78-AC413E57AEBA}" dt="2023-04-24T03:39:05.023" v="484" actId="478"/>
          <ac:spMkLst>
            <pc:docMk/>
            <pc:sldMk cId="2268256504" sldId="3864"/>
            <ac:spMk id="4" creationId="{C93B1124-C80D-9308-729C-83EF7825F81A}"/>
          </ac:spMkLst>
        </pc:spChg>
        <pc:spChg chg="add mod">
          <ac:chgData name="Stephen Hayes" userId="88df143c-9cc8-45b0-a799-19f2c7ac210c" providerId="ADAL" clId="{70B30FD4-D79A-455A-BA78-AC413E57AEBA}" dt="2023-04-24T03:40:09.229" v="546" actId="20577"/>
          <ac:spMkLst>
            <pc:docMk/>
            <pc:sldMk cId="2268256504" sldId="3864"/>
            <ac:spMk id="5" creationId="{8E1444AE-BF4A-8012-5266-9E5628A88B12}"/>
          </ac:spMkLst>
        </pc:spChg>
        <pc:spChg chg="del mod">
          <ac:chgData name="Stephen Hayes" userId="88df143c-9cc8-45b0-a799-19f2c7ac210c" providerId="ADAL" clId="{70B30FD4-D79A-455A-BA78-AC413E57AEBA}" dt="2023-04-24T03:38:58.909" v="482" actId="478"/>
          <ac:spMkLst>
            <pc:docMk/>
            <pc:sldMk cId="2268256504" sldId="3864"/>
            <ac:spMk id="7" creationId="{A7936B93-BA71-DFC7-95C3-FBBE2B3B4371}"/>
          </ac:spMkLst>
        </pc:spChg>
        <pc:spChg chg="del mod">
          <ac:chgData name="Stephen Hayes" userId="88df143c-9cc8-45b0-a799-19f2c7ac210c" providerId="ADAL" clId="{70B30FD4-D79A-455A-BA78-AC413E57AEBA}" dt="2023-04-24T03:38:49.648" v="478" actId="478"/>
          <ac:spMkLst>
            <pc:docMk/>
            <pc:sldMk cId="2268256504" sldId="3864"/>
            <ac:spMk id="8" creationId="{512BD2AF-E72B-974E-D759-9771B23238B1}"/>
          </ac:spMkLst>
        </pc:spChg>
        <pc:spChg chg="add del mod">
          <ac:chgData name="Stephen Hayes" userId="88df143c-9cc8-45b0-a799-19f2c7ac210c" providerId="ADAL" clId="{70B30FD4-D79A-455A-BA78-AC413E57AEBA}" dt="2023-04-24T03:39:18.556" v="489" actId="478"/>
          <ac:spMkLst>
            <pc:docMk/>
            <pc:sldMk cId="2268256504" sldId="3864"/>
            <ac:spMk id="10" creationId="{64F8C888-61F6-9DDC-B044-2FF5C82C5C87}"/>
          </ac:spMkLst>
        </pc:spChg>
        <pc:spChg chg="add del mod">
          <ac:chgData name="Stephen Hayes" userId="88df143c-9cc8-45b0-a799-19f2c7ac210c" providerId="ADAL" clId="{70B30FD4-D79A-455A-BA78-AC413E57AEBA}" dt="2023-04-24T03:39:50.176" v="492" actId="478"/>
          <ac:spMkLst>
            <pc:docMk/>
            <pc:sldMk cId="2268256504" sldId="3864"/>
            <ac:spMk id="11" creationId="{4F63A65C-DA50-35BB-DBBC-E1C19F82B373}"/>
          </ac:spMkLst>
        </pc:spChg>
        <pc:spChg chg="add mod">
          <ac:chgData name="Stephen Hayes" userId="88df143c-9cc8-45b0-a799-19f2c7ac210c" providerId="ADAL" clId="{70B30FD4-D79A-455A-BA78-AC413E57AEBA}" dt="2023-04-24T03:40:36.929" v="549" actId="14100"/>
          <ac:spMkLst>
            <pc:docMk/>
            <pc:sldMk cId="2268256504" sldId="3864"/>
            <ac:spMk id="14" creationId="{63304698-CB56-FBAE-5F5F-287222A241DD}"/>
          </ac:spMkLst>
        </pc:spChg>
        <pc:spChg chg="del mod">
          <ac:chgData name="Stephen Hayes" userId="88df143c-9cc8-45b0-a799-19f2c7ac210c" providerId="ADAL" clId="{70B30FD4-D79A-455A-BA78-AC413E57AEBA}" dt="2023-04-24T03:39:01.806" v="483" actId="478"/>
          <ac:spMkLst>
            <pc:docMk/>
            <pc:sldMk cId="2268256504" sldId="3864"/>
            <ac:spMk id="19" creationId="{21525ED2-C3D5-16EF-9F51-9FA7567B09B5}"/>
          </ac:spMkLst>
        </pc:spChg>
        <pc:spChg chg="add del mod">
          <ac:chgData name="Stephen Hayes" userId="88df143c-9cc8-45b0-a799-19f2c7ac210c" providerId="ADAL" clId="{70B30FD4-D79A-455A-BA78-AC413E57AEBA}" dt="2023-04-24T03:46:11.946" v="567" actId="478"/>
          <ac:spMkLst>
            <pc:docMk/>
            <pc:sldMk cId="2268256504" sldId="3864"/>
            <ac:spMk id="21" creationId="{D3ED381F-C096-A712-ED6E-3833D1393514}"/>
          </ac:spMkLst>
        </pc:spChg>
        <pc:spChg chg="add del mod">
          <ac:chgData name="Stephen Hayes" userId="88df143c-9cc8-45b0-a799-19f2c7ac210c" providerId="ADAL" clId="{70B30FD4-D79A-455A-BA78-AC413E57AEBA}" dt="2023-04-24T03:46:56.463" v="569"/>
          <ac:spMkLst>
            <pc:docMk/>
            <pc:sldMk cId="2268256504" sldId="3864"/>
            <ac:spMk id="22" creationId="{4D8D70D8-9DD9-3376-0E9A-7BA56E4946CF}"/>
          </ac:spMkLst>
        </pc:spChg>
        <pc:spChg chg="add del mod">
          <ac:chgData name="Stephen Hayes" userId="88df143c-9cc8-45b0-a799-19f2c7ac210c" providerId="ADAL" clId="{70B30FD4-D79A-455A-BA78-AC413E57AEBA}" dt="2023-04-24T03:46:56.463" v="569"/>
          <ac:spMkLst>
            <pc:docMk/>
            <pc:sldMk cId="2268256504" sldId="3864"/>
            <ac:spMk id="23" creationId="{7A6BC503-E00A-7390-CAB2-7CE9EC5E92BB}"/>
          </ac:spMkLst>
        </pc:spChg>
        <pc:spChg chg="add del mod">
          <ac:chgData name="Stephen Hayes" userId="88df143c-9cc8-45b0-a799-19f2c7ac210c" providerId="ADAL" clId="{70B30FD4-D79A-455A-BA78-AC413E57AEBA}" dt="2023-04-24T03:46:56.463" v="569"/>
          <ac:spMkLst>
            <pc:docMk/>
            <pc:sldMk cId="2268256504" sldId="3864"/>
            <ac:spMk id="24" creationId="{1B051907-5E9F-58E1-7126-68384B2E18A9}"/>
          </ac:spMkLst>
        </pc:spChg>
        <pc:spChg chg="add del mod">
          <ac:chgData name="Stephen Hayes" userId="88df143c-9cc8-45b0-a799-19f2c7ac210c" providerId="ADAL" clId="{70B30FD4-D79A-455A-BA78-AC413E57AEBA}" dt="2023-04-24T03:46:56.463" v="569"/>
          <ac:spMkLst>
            <pc:docMk/>
            <pc:sldMk cId="2268256504" sldId="3864"/>
            <ac:spMk id="25" creationId="{78D6511D-1D46-03EF-6FCE-81200CA1F46C}"/>
          </ac:spMkLst>
        </pc:spChg>
        <pc:picChg chg="del">
          <ac:chgData name="Stephen Hayes" userId="88df143c-9cc8-45b0-a799-19f2c7ac210c" providerId="ADAL" clId="{70B30FD4-D79A-455A-BA78-AC413E57AEBA}" dt="2023-04-24T03:39:09.289" v="486" actId="478"/>
          <ac:picMkLst>
            <pc:docMk/>
            <pc:sldMk cId="2268256504" sldId="3864"/>
            <ac:picMk id="9" creationId="{199264BF-085D-7AB7-19EE-9CCCE31E199A}"/>
          </ac:picMkLst>
        </pc:picChg>
        <pc:picChg chg="del">
          <ac:chgData name="Stephen Hayes" userId="88df143c-9cc8-45b0-a799-19f2c7ac210c" providerId="ADAL" clId="{70B30FD4-D79A-455A-BA78-AC413E57AEBA}" dt="2023-04-24T03:39:07.021" v="485" actId="478"/>
          <ac:picMkLst>
            <pc:docMk/>
            <pc:sldMk cId="2268256504" sldId="3864"/>
            <ac:picMk id="13" creationId="{9BFE2350-FD54-7C9B-8730-9C23B058C991}"/>
          </ac:picMkLst>
        </pc:picChg>
        <pc:picChg chg="add mod">
          <ac:chgData name="Stephen Hayes" userId="88df143c-9cc8-45b0-a799-19f2c7ac210c" providerId="ADAL" clId="{70B30FD4-D79A-455A-BA78-AC413E57AEBA}" dt="2023-04-24T03:39:36.139" v="490"/>
          <ac:picMkLst>
            <pc:docMk/>
            <pc:sldMk cId="2268256504" sldId="3864"/>
            <ac:picMk id="15" creationId="{73645FEF-34F1-D2C4-7836-30380D0E997C}"/>
          </ac:picMkLst>
        </pc:picChg>
        <pc:picChg chg="add mod">
          <ac:chgData name="Stephen Hayes" userId="88df143c-9cc8-45b0-a799-19f2c7ac210c" providerId="ADAL" clId="{70B30FD4-D79A-455A-BA78-AC413E57AEBA}" dt="2023-04-24T03:47:43.728" v="571" actId="14100"/>
          <ac:picMkLst>
            <pc:docMk/>
            <pc:sldMk cId="2268256504" sldId="3864"/>
            <ac:picMk id="16" creationId="{2F5C241C-5F4F-73C1-47F1-5CEA9E78DFF9}"/>
          </ac:picMkLst>
        </pc:picChg>
        <pc:picChg chg="del">
          <ac:chgData name="Stephen Hayes" userId="88df143c-9cc8-45b0-a799-19f2c7ac210c" providerId="ADAL" clId="{70B30FD4-D79A-455A-BA78-AC413E57AEBA}" dt="2023-04-24T03:38:55.571" v="481" actId="478"/>
          <ac:picMkLst>
            <pc:docMk/>
            <pc:sldMk cId="2268256504" sldId="3864"/>
            <ac:picMk id="17" creationId="{326E892A-9244-A0F2-1BDB-3F7BE21450FB}"/>
          </ac:picMkLst>
        </pc:picChg>
        <pc:picChg chg="add mod">
          <ac:chgData name="Stephen Hayes" userId="88df143c-9cc8-45b0-a799-19f2c7ac210c" providerId="ADAL" clId="{70B30FD4-D79A-455A-BA78-AC413E57AEBA}" dt="2023-04-24T03:42:16.456" v="560" actId="14100"/>
          <ac:picMkLst>
            <pc:docMk/>
            <pc:sldMk cId="2268256504" sldId="3864"/>
            <ac:picMk id="18" creationId="{201B4A21-EAA6-8C9B-AAF0-B747994E1193}"/>
          </ac:picMkLst>
        </pc:picChg>
        <pc:picChg chg="add mod">
          <ac:chgData name="Stephen Hayes" userId="88df143c-9cc8-45b0-a799-19f2c7ac210c" providerId="ADAL" clId="{70B30FD4-D79A-455A-BA78-AC413E57AEBA}" dt="2023-04-24T03:45:08.737" v="565" actId="1076"/>
          <ac:picMkLst>
            <pc:docMk/>
            <pc:sldMk cId="2268256504" sldId="3864"/>
            <ac:picMk id="20" creationId="{D84BFE34-0E26-BF01-263F-49D9038D3511}"/>
          </ac:picMkLst>
        </pc:picChg>
        <pc:picChg chg="add mod">
          <ac:chgData name="Stephen Hayes" userId="88df143c-9cc8-45b0-a799-19f2c7ac210c" providerId="ADAL" clId="{70B30FD4-D79A-455A-BA78-AC413E57AEBA}" dt="2023-04-24T03:49:05.641" v="574" actId="1076"/>
          <ac:picMkLst>
            <pc:docMk/>
            <pc:sldMk cId="2268256504" sldId="3864"/>
            <ac:picMk id="27" creationId="{985C4602-E1BA-C120-1380-072CBCDEE47E}"/>
          </ac:picMkLst>
        </pc:picChg>
      </pc:sldChg>
      <pc:sldMasterChg chg="modSldLayout">
        <pc:chgData name="Stephen Hayes" userId="88df143c-9cc8-45b0-a799-19f2c7ac210c" providerId="ADAL" clId="{70B30FD4-D79A-455A-BA78-AC413E57AEBA}" dt="2023-04-24T03:21:01.812" v="268" actId="478"/>
        <pc:sldMasterMkLst>
          <pc:docMk/>
          <pc:sldMasterMk cId="3018690601" sldId="2147483648"/>
        </pc:sldMasterMkLst>
        <pc:sldLayoutChg chg="delSp">
          <pc:chgData name="Stephen Hayes" userId="88df143c-9cc8-45b0-a799-19f2c7ac210c" providerId="ADAL" clId="{70B30FD4-D79A-455A-BA78-AC413E57AEBA}" dt="2023-04-24T03:21:01.812" v="268" actId="478"/>
          <pc:sldLayoutMkLst>
            <pc:docMk/>
            <pc:sldMasterMk cId="3018690601" sldId="2147483648"/>
            <pc:sldLayoutMk cId="4209477998" sldId="2147484028"/>
          </pc:sldLayoutMkLst>
          <pc:picChg chg="del">
            <ac:chgData name="Stephen Hayes" userId="88df143c-9cc8-45b0-a799-19f2c7ac210c" providerId="ADAL" clId="{70B30FD4-D79A-455A-BA78-AC413E57AEBA}" dt="2023-04-24T03:21:01.812" v="268" actId="478"/>
            <ac:picMkLst>
              <pc:docMk/>
              <pc:sldMasterMk cId="3018690601" sldId="2147483648"/>
              <pc:sldLayoutMk cId="4209477998" sldId="2147484028"/>
              <ac:picMk id="3" creationId="{68070EAB-BB38-6605-2A7A-3201186EF24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24/04/2023</a:t>
            </a:fld>
            <a:endParaRPr lang="fr-FR">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315594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238737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3902379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1176906"/>
          </a:xfrm>
        </p:spPr>
        <p:txBody>
          <a:bodyPr/>
          <a:lstStyle>
            <a:lvl1pPr>
              <a:defRPr b="1"/>
            </a:lvl1pPr>
          </a:lstStyle>
          <a:p>
            <a:r>
              <a:rPr lang="en-GB" noProof="0"/>
              <a:t>Presentation title</a:t>
            </a:r>
            <a:br>
              <a:rPr lang="en-GB" noProof="0"/>
            </a:br>
            <a:r>
              <a:rPr lang="en-GB" noProof="0"/>
              <a:t>1 or 2 lines</a:t>
            </a:r>
            <a:endParaRPr lang="en-US"/>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487908" y="4147446"/>
            <a:ext cx="5322886" cy="400110"/>
          </a:xfrm>
        </p:spPr>
        <p:txBody>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2" name="Picture 1" descr="Logo&#10;&#10;Description automatically generated with medium confidence">
            <a:extLst>
              <a:ext uri="{FF2B5EF4-FFF2-40B4-BE49-F238E27FC236}">
                <a16:creationId xmlns:a16="http://schemas.microsoft.com/office/drawing/2014/main" id="{EFDEE68C-A635-2733-4075-30AEFA41945E}"/>
              </a:ext>
            </a:extLst>
          </p:cNvPr>
          <p:cNvPicPr>
            <a:picLocks noChangeAspect="1"/>
          </p:cNvPicPr>
          <p:nvPr userDrawn="1"/>
        </p:nvPicPr>
        <p:blipFill>
          <a:blip r:embed="rId2" cstate="email">
            <a:clrChange>
              <a:clrFrom>
                <a:srgbClr val="F4F4F4"/>
              </a:clrFrom>
              <a:clrTo>
                <a:srgbClr val="F4F4F4">
                  <a:alpha val="0"/>
                </a:srgbClr>
              </a:clrTo>
            </a:clrChange>
            <a:extLst>
              <a:ext uri="{28A0092B-C50C-407E-A947-70E740481C1C}">
                <a14:useLocalDpi xmlns:a14="http://schemas.microsoft.com/office/drawing/2010/main"/>
              </a:ext>
            </a:extLst>
          </a:blip>
          <a:stretch>
            <a:fillRect/>
          </a:stretch>
        </p:blipFill>
        <p:spPr>
          <a:xfrm>
            <a:off x="0" y="0"/>
            <a:ext cx="1988598" cy="1988598"/>
          </a:xfrm>
          <a:prstGeom prst="rect">
            <a:avLst/>
          </a:prstGeom>
        </p:spPr>
      </p:pic>
      <p:pic>
        <p:nvPicPr>
          <p:cNvPr id="1026" name="Picture 2">
            <a:extLst>
              <a:ext uri="{FF2B5EF4-FFF2-40B4-BE49-F238E27FC236}">
                <a16:creationId xmlns:a16="http://schemas.microsoft.com/office/drawing/2014/main" id="{4C85F7EA-D184-0A8F-E25C-22B5DC6A6A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0713" y="4987056"/>
            <a:ext cx="1642427" cy="93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Oval 6">
            <a:extLst>
              <a:ext uri="{FF2B5EF4-FFF2-40B4-BE49-F238E27FC236}">
                <a16:creationId xmlns:a16="http://schemas.microsoft.com/office/drawing/2014/main" id="{E8C4F842-1F09-BB31-8B51-680506124A3D}"/>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358" name="Freeform 357">
            <a:extLst>
              <a:ext uri="{FF2B5EF4-FFF2-40B4-BE49-F238E27FC236}">
                <a16:creationId xmlns:a16="http://schemas.microsoft.com/office/drawing/2014/main" id="{070764BE-12F6-4743-81A1-93D394A76A89}"/>
              </a:ext>
              <a:ext uri="{C183D7F6-B498-43B3-948B-1728B52AA6E4}">
                <adec:decorative xmlns:adec="http://schemas.microsoft.com/office/drawing/2017/decorative" val="1"/>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11" name="Title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Agenda</a:t>
            </a:r>
          </a:p>
        </p:txBody>
      </p:sp>
      <p:sp>
        <p:nvSpPr>
          <p:cNvPr id="138" name="Text Placeholder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4290580"/>
          </a:xfrm>
        </p:spPr>
        <p:txBody>
          <a:bodyPr/>
          <a:lstStyle>
            <a:lvl1pPr marL="342900" indent="-342900">
              <a:lnSpc>
                <a:spcPct val="100000"/>
              </a:lnSpc>
              <a:buFontTx/>
              <a:buBlip>
                <a:blip r:embed="rId2"/>
              </a:buBlip>
              <a:defRPr lang="fr-FR" sz="20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GB" noProof="0"/>
              <a:t>Subject 1</a:t>
            </a:r>
            <a:endParaRPr lang="en-GB" sz="2000" noProof="0"/>
          </a:p>
          <a:p>
            <a:r>
              <a:rPr lang="en-GB" noProof="0"/>
              <a:t>Subject 2</a:t>
            </a:r>
          </a:p>
          <a:p>
            <a:r>
              <a:rPr lang="en-GB" noProof="0"/>
              <a:t>Subject 3</a:t>
            </a:r>
          </a:p>
          <a:p>
            <a:endParaRPr lang="en-GB" noProof="0"/>
          </a:p>
        </p:txBody>
      </p:sp>
      <p:sp>
        <p:nvSpPr>
          <p:cNvPr id="2" name="Footer Placeholder 1">
            <a:extLst>
              <a:ext uri="{FF2B5EF4-FFF2-40B4-BE49-F238E27FC236}">
                <a16:creationId xmlns:a16="http://schemas.microsoft.com/office/drawing/2014/main" id="{0A78787C-5C16-9F04-32FF-D9939028D00C}"/>
              </a:ext>
            </a:extLst>
          </p:cNvPr>
          <p:cNvSpPr>
            <a:spLocks noGrp="1"/>
          </p:cNvSpPr>
          <p:nvPr>
            <p:ph type="ftr" sz="quarter" idx="42"/>
          </p:nvPr>
        </p:nvSpPr>
        <p:spPr/>
        <p:txBody>
          <a:bodyPr/>
          <a:lstStyle/>
          <a:p>
            <a:r>
              <a:rPr lang="en-GB"/>
              <a:t>Footer</a:t>
            </a:r>
          </a:p>
        </p:txBody>
      </p:sp>
      <p:sp>
        <p:nvSpPr>
          <p:cNvPr id="362" name="Picture Placeholder  361" descr="Picture Placeholder 361.">
            <a:extLst>
              <a:ext uri="{FF2B5EF4-FFF2-40B4-BE49-F238E27FC236}">
                <a16:creationId xmlns:a16="http://schemas.microsoft.com/office/drawing/2014/main" id="{813E1E05-AE4A-3B41-9469-29EAC6943DD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14" name="Slide Number Placeholder 5">
            <a:extLst>
              <a:ext uri="{FF2B5EF4-FFF2-40B4-BE49-F238E27FC236}">
                <a16:creationId xmlns:a16="http://schemas.microsoft.com/office/drawing/2014/main" id="{40C1DBF6-3AA5-C98C-8363-75FA433BD48D}"/>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3" name="Picture 2">
            <a:extLst>
              <a:ext uri="{FF2B5EF4-FFF2-40B4-BE49-F238E27FC236}">
                <a16:creationId xmlns:a16="http://schemas.microsoft.com/office/drawing/2014/main" id="{4FDBE335-B3E8-EDCB-DB69-EF64524D23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1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top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81A65C-A325-F3BE-4B89-EE421AF08808}"/>
              </a:ext>
            </a:extLst>
          </p:cNvPr>
          <p:cNvSpPr>
            <a:spLocks noGrp="1"/>
          </p:cNvSpPr>
          <p:nvPr>
            <p:ph type="title" hasCustomPrompt="1"/>
          </p:nvPr>
        </p:nvSpPr>
        <p:spPr>
          <a:xfrm>
            <a:off x="3772519" y="342001"/>
            <a:ext cx="6228732" cy="1140607"/>
          </a:xfrm>
        </p:spPr>
        <p:txBody>
          <a:bodyPr/>
          <a:lstStyle>
            <a:lvl1pPr>
              <a:defRPr b="1"/>
            </a:lvl1pPr>
          </a:lstStyle>
          <a:p>
            <a:r>
              <a:rPr lang="en-GB" noProof="0"/>
              <a:t>Title A - 1 or 2 lines</a:t>
            </a:r>
            <a:endParaRPr lang="en-US"/>
          </a:p>
        </p:txBody>
      </p:sp>
      <p:sp>
        <p:nvSpPr>
          <p:cNvPr id="12" name="Text Placeholder 139">
            <a:extLst>
              <a:ext uri="{FF2B5EF4-FFF2-40B4-BE49-F238E27FC236}">
                <a16:creationId xmlns:a16="http://schemas.microsoft.com/office/drawing/2014/main" id="{4D83492D-BC01-214B-B1BA-265745FBDFA1}"/>
              </a:ext>
            </a:extLst>
          </p:cNvPr>
          <p:cNvSpPr>
            <a:spLocks noGrp="1"/>
          </p:cNvSpPr>
          <p:nvPr>
            <p:ph type="body" sz="quarter" idx="15" hasCustomPrompt="1"/>
          </p:nvPr>
        </p:nvSpPr>
        <p:spPr>
          <a:xfrm>
            <a:off x="3772519" y="1799999"/>
            <a:ext cx="7571353" cy="1996145"/>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9">
            <a:extLst>
              <a:ext uri="{FF2B5EF4-FFF2-40B4-BE49-F238E27FC236}">
                <a16:creationId xmlns:a16="http://schemas.microsoft.com/office/drawing/2014/main" id="{094E4317-A6F8-3E47-B1A8-B059963E0B7F}"/>
              </a:ext>
            </a:extLst>
          </p:cNvPr>
          <p:cNvSpPr>
            <a:spLocks noGrp="1"/>
          </p:cNvSpPr>
          <p:nvPr>
            <p:ph type="body" sz="quarter" idx="16" hasCustomPrompt="1"/>
          </p:nvPr>
        </p:nvSpPr>
        <p:spPr>
          <a:xfrm>
            <a:off x="3772519" y="3921978"/>
            <a:ext cx="7571353" cy="1996144"/>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10" descr="Picture Placeholder 10.">
            <a:extLst>
              <a:ext uri="{FF2B5EF4-FFF2-40B4-BE49-F238E27FC236}">
                <a16:creationId xmlns:a16="http://schemas.microsoft.com/office/drawing/2014/main" id="{221F90F3-0EE7-2841-ADAD-0A3B90FBF07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2" name="Footer Placeholder 1">
            <a:extLst>
              <a:ext uri="{FF2B5EF4-FFF2-40B4-BE49-F238E27FC236}">
                <a16:creationId xmlns:a16="http://schemas.microsoft.com/office/drawing/2014/main" id="{639F8D51-36F0-AA88-FC7E-42428745C376}"/>
              </a:ext>
            </a:extLst>
          </p:cNvPr>
          <p:cNvSpPr>
            <a:spLocks noGrp="1"/>
          </p:cNvSpPr>
          <p:nvPr>
            <p:ph type="ftr" sz="quarter" idx="17"/>
          </p:nvPr>
        </p:nvSpPr>
        <p:spPr/>
        <p:txBody>
          <a:bodyPr/>
          <a:lstStyle/>
          <a:p>
            <a:r>
              <a:rPr lang="en-GB"/>
              <a:t>Footer</a:t>
            </a:r>
          </a:p>
        </p:txBody>
      </p:sp>
      <p:sp>
        <p:nvSpPr>
          <p:cNvPr id="18" name="Oval 6">
            <a:extLst>
              <a:ext uri="{FF2B5EF4-FFF2-40B4-BE49-F238E27FC236}">
                <a16:creationId xmlns:a16="http://schemas.microsoft.com/office/drawing/2014/main" id="{8E57CF3D-F0B5-4DAE-855C-D2158E6E5B5E}"/>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55AE8C0C-EB46-4D1C-9CA4-2A805696D4A0}"/>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2">
            <a:extLst>
              <a:ext uri="{FF2B5EF4-FFF2-40B4-BE49-F238E27FC236}">
                <a16:creationId xmlns:a16="http://schemas.microsoft.com/office/drawing/2014/main" id="{ED301D6D-EDE7-D28D-352A-FDF5330012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4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cstate="email">
            <a:alphaModFix amt="40000"/>
            <a:extLst>
              <a:ext uri="{28A0092B-C50C-407E-A947-70E740481C1C}">
                <a14:useLocalDpi xmlns:a14="http://schemas.microsoft.com/office/drawing/2010/main"/>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42094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as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D09B-FA1D-A085-687E-C32EC8250357}"/>
              </a:ext>
            </a:extLst>
          </p:cNvPr>
          <p:cNvSpPr>
            <a:spLocks noGrp="1"/>
          </p:cNvSpPr>
          <p:nvPr>
            <p:ph type="title" hasCustomPrompt="1"/>
          </p:nvPr>
        </p:nvSpPr>
        <p:spPr>
          <a:xfrm>
            <a:off x="749130" y="342001"/>
            <a:ext cx="9271170" cy="1140607"/>
          </a:xfrm>
        </p:spPr>
        <p:txBody>
          <a:bodyPr/>
          <a:lstStyle>
            <a:lvl1pPr>
              <a:defRPr b="1"/>
            </a:lvl1pPr>
          </a:lstStyle>
          <a:p>
            <a:r>
              <a:rPr lang="en-GB" noProof="0"/>
              <a:t>Title C - 1 or 2 lines</a:t>
            </a:r>
            <a:endParaRPr lang="en-US"/>
          </a:p>
        </p:txBody>
      </p:sp>
      <p:sp>
        <p:nvSpPr>
          <p:cNvPr id="10" name="Text Placeholder 139">
            <a:extLst>
              <a:ext uri="{FF2B5EF4-FFF2-40B4-BE49-F238E27FC236}">
                <a16:creationId xmlns:a16="http://schemas.microsoft.com/office/drawing/2014/main" id="{D7A83BBA-9E98-ED40-8FC4-D68F7E5927F8}"/>
              </a:ext>
            </a:extLst>
          </p:cNvPr>
          <p:cNvSpPr>
            <a:spLocks noGrp="1"/>
          </p:cNvSpPr>
          <p:nvPr>
            <p:ph type="body" sz="quarter" idx="15" hasCustomPrompt="1"/>
          </p:nvPr>
        </p:nvSpPr>
        <p:spPr>
          <a:xfrm>
            <a:off x="749130" y="1800000"/>
            <a:ext cx="9984814" cy="1920424"/>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9">
            <a:extLst>
              <a:ext uri="{FF2B5EF4-FFF2-40B4-BE49-F238E27FC236}">
                <a16:creationId xmlns:a16="http://schemas.microsoft.com/office/drawing/2014/main" id="{E68B4C7A-1339-D745-B036-9284C6A6E7E7}"/>
              </a:ext>
            </a:extLst>
          </p:cNvPr>
          <p:cNvSpPr>
            <a:spLocks noGrp="1"/>
          </p:cNvSpPr>
          <p:nvPr>
            <p:ph type="body" sz="quarter" idx="16" hasCustomPrompt="1"/>
          </p:nvPr>
        </p:nvSpPr>
        <p:spPr>
          <a:xfrm>
            <a:off x="749130" y="3921978"/>
            <a:ext cx="9984814" cy="2121978"/>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endParaRPr lang="en-GB" noProof="0"/>
          </a:p>
        </p:txBody>
      </p:sp>
      <p:sp>
        <p:nvSpPr>
          <p:cNvPr id="14" name="Title 7">
            <a:extLst>
              <a:ext uri="{FF2B5EF4-FFF2-40B4-BE49-F238E27FC236}">
                <a16:creationId xmlns:a16="http://schemas.microsoft.com/office/drawing/2014/main" id="{BFDED1E7-8506-3D4F-6257-0CB0FCD624D4}"/>
              </a:ext>
              <a:ext uri="{C183D7F6-B498-43B3-948B-1728B52AA6E4}">
                <adec:decorative xmlns:adec="http://schemas.microsoft.com/office/drawing/2017/decorative" val="1"/>
              </a:ext>
            </a:extLst>
          </p:cNvPr>
          <p:cNvSpPr txBox="1">
            <a:spLocks/>
          </p:cNvSpPr>
          <p:nvPr userDrawn="1"/>
        </p:nvSpPr>
        <p:spPr>
          <a:xfrm>
            <a:off x="0" y="-490365"/>
            <a:ext cx="44767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Content slide basic</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Oval 6">
            <a:extLst>
              <a:ext uri="{FF2B5EF4-FFF2-40B4-BE49-F238E27FC236}">
                <a16:creationId xmlns:a16="http://schemas.microsoft.com/office/drawing/2014/main" id="{65E9AC53-9F60-4789-8424-0774C604BE9A}"/>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0" name="Slide Number Placeholder 5">
            <a:extLst>
              <a:ext uri="{FF2B5EF4-FFF2-40B4-BE49-F238E27FC236}">
                <a16:creationId xmlns:a16="http://schemas.microsoft.com/office/drawing/2014/main" id="{BCBF8957-56B0-46AB-8115-5C95017C675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2">
            <a:extLst>
              <a:ext uri="{FF2B5EF4-FFF2-40B4-BE49-F238E27FC236}">
                <a16:creationId xmlns:a16="http://schemas.microsoft.com/office/drawing/2014/main" id="{9F5D1FF5-BA3F-558F-77BE-3C79262421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2">
            <a:extLst>
              <a:ext uri="{FF2B5EF4-FFF2-40B4-BE49-F238E27FC236}">
                <a16:creationId xmlns:a16="http://schemas.microsoft.com/office/drawing/2014/main" id="{B0EE6DC8-EF50-E794-82CA-8CF27BD74B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9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pic>
        <p:nvPicPr>
          <p:cNvPr id="3" name="Picture 2">
            <a:extLst>
              <a:ext uri="{FF2B5EF4-FFF2-40B4-BE49-F238E27FC236}">
                <a16:creationId xmlns:a16="http://schemas.microsoft.com/office/drawing/2014/main" id="{7D57FD6C-4804-1ED2-798F-ADBB2CEE96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852" y="4468835"/>
            <a:ext cx="1642427" cy="93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8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2" name="Picture 2">
            <a:extLst>
              <a:ext uri="{FF2B5EF4-FFF2-40B4-BE49-F238E27FC236}">
                <a16:creationId xmlns:a16="http://schemas.microsoft.com/office/drawing/2014/main" id="{80C71FEA-2138-6E29-054D-3CFFBD9D33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8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n-lt"/>
                <a:cs typeface="Poppins" pitchFamily="2" charset="77"/>
              </a:defRPr>
            </a:lvl1pPr>
          </a:lstStyle>
          <a:p>
            <a:r>
              <a:rPr lang="en-GB"/>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 id="2147484026" r:id="rId2"/>
    <p:sldLayoutId id="2147484033" r:id="rId3"/>
    <p:sldLayoutId id="2147484028" r:id="rId4"/>
    <p:sldLayoutId id="2147484029" r:id="rId5"/>
    <p:sldLayoutId id="2147484038" r:id="rId6"/>
    <p:sldLayoutId id="2147484030" r:id="rId7"/>
    <p:sldLayoutId id="2147484034" r:id="rId8"/>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0"/>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0"/>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0"/>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0"/>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EDC0-E8D8-E02D-8D64-ED151DFAEAF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C822DBE-9FE1-CA91-4FAC-82D5369DE58B}"/>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E7A0C181-D140-76B2-BBE6-EA09748ABAA2}"/>
              </a:ext>
            </a:extLst>
          </p:cNvPr>
          <p:cNvSpPr>
            <a:spLocks noGrp="1"/>
          </p:cNvSpPr>
          <p:nvPr>
            <p:ph type="body" sz="quarter" idx="13"/>
          </p:nvPr>
        </p:nvSpPr>
        <p:spPr/>
        <p:txBody>
          <a:bodyPr/>
          <a:lstStyle/>
          <a:p>
            <a:endParaRPr lang="en-US"/>
          </a:p>
        </p:txBody>
      </p:sp>
      <p:sp>
        <p:nvSpPr>
          <p:cNvPr id="5" name="Picture Placeholder 4">
            <a:extLst>
              <a:ext uri="{FF2B5EF4-FFF2-40B4-BE49-F238E27FC236}">
                <a16:creationId xmlns:a16="http://schemas.microsoft.com/office/drawing/2014/main" id="{0AA5A0FE-B04D-62FD-D7E4-FC4C66FA573C}"/>
              </a:ext>
            </a:extLst>
          </p:cNvPr>
          <p:cNvSpPr>
            <a:spLocks noGrp="1"/>
          </p:cNvSpPr>
          <p:nvPr>
            <p:ph type="pic" sz="quarter" idx="10"/>
          </p:nvPr>
        </p:nvSpPr>
        <p:spPr/>
      </p:sp>
      <p:pic>
        <p:nvPicPr>
          <p:cNvPr id="7" name="Picture 6">
            <a:extLst>
              <a:ext uri="{FF2B5EF4-FFF2-40B4-BE49-F238E27FC236}">
                <a16:creationId xmlns:a16="http://schemas.microsoft.com/office/drawing/2014/main" id="{E6B8C354-17DB-4FEF-851F-E6E0D40156D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AB110AD-A8A2-10C7-FA99-F89F38C516CD}"/>
              </a:ext>
            </a:extLst>
          </p:cNvPr>
          <p:cNvSpPr txBox="1"/>
          <p:nvPr/>
        </p:nvSpPr>
        <p:spPr>
          <a:xfrm>
            <a:off x="358017" y="2721114"/>
            <a:ext cx="4439805" cy="707886"/>
          </a:xfrm>
          <a:prstGeom prst="rect">
            <a:avLst/>
          </a:prstGeom>
          <a:noFill/>
        </p:spPr>
        <p:txBody>
          <a:bodyPr wrap="none" rtlCol="0">
            <a:spAutoFit/>
          </a:bodyPr>
          <a:lstStyle/>
          <a:p>
            <a:r>
              <a:rPr lang="en-US" sz="4000" dirty="0">
                <a:solidFill>
                  <a:schemeClr val="tx2"/>
                </a:solidFill>
              </a:rPr>
              <a:t>Sustainability in ATIS</a:t>
            </a:r>
          </a:p>
        </p:txBody>
      </p:sp>
      <p:sp>
        <p:nvSpPr>
          <p:cNvPr id="9" name="TextBox 8">
            <a:extLst>
              <a:ext uri="{FF2B5EF4-FFF2-40B4-BE49-F238E27FC236}">
                <a16:creationId xmlns:a16="http://schemas.microsoft.com/office/drawing/2014/main" id="{8BC9C577-9808-FB94-25FA-C94B75C8E693}"/>
              </a:ext>
            </a:extLst>
          </p:cNvPr>
          <p:cNvSpPr txBox="1"/>
          <p:nvPr/>
        </p:nvSpPr>
        <p:spPr>
          <a:xfrm>
            <a:off x="2053950" y="4265923"/>
            <a:ext cx="1725729" cy="400110"/>
          </a:xfrm>
          <a:prstGeom prst="rect">
            <a:avLst/>
          </a:prstGeom>
          <a:noFill/>
        </p:spPr>
        <p:txBody>
          <a:bodyPr wrap="none" rtlCol="0">
            <a:spAutoFit/>
          </a:bodyPr>
          <a:lstStyle/>
          <a:p>
            <a:r>
              <a:rPr lang="en-US" sz="2000" dirty="0">
                <a:solidFill>
                  <a:schemeClr val="tx2"/>
                </a:solidFill>
              </a:rPr>
              <a:t>Stephen Hayes</a:t>
            </a:r>
          </a:p>
        </p:txBody>
      </p:sp>
      <p:pic>
        <p:nvPicPr>
          <p:cNvPr id="11" name="Picture 10">
            <a:extLst>
              <a:ext uri="{FF2B5EF4-FFF2-40B4-BE49-F238E27FC236}">
                <a16:creationId xmlns:a16="http://schemas.microsoft.com/office/drawing/2014/main" id="{9C470ED5-E511-3447-3BB3-959BAC6142AD}"/>
              </a:ext>
            </a:extLst>
          </p:cNvPr>
          <p:cNvPicPr>
            <a:picLocks noChangeAspect="1"/>
          </p:cNvPicPr>
          <p:nvPr/>
        </p:nvPicPr>
        <p:blipFill>
          <a:blip r:embed="rId3"/>
          <a:stretch>
            <a:fillRect/>
          </a:stretch>
        </p:blipFill>
        <p:spPr>
          <a:xfrm>
            <a:off x="386715" y="5031026"/>
            <a:ext cx="2762636" cy="1257475"/>
          </a:xfrm>
          <a:prstGeom prst="rect">
            <a:avLst/>
          </a:prstGeom>
        </p:spPr>
      </p:pic>
      <p:sp>
        <p:nvSpPr>
          <p:cNvPr id="6" name="TextBox 5">
            <a:extLst>
              <a:ext uri="{FF2B5EF4-FFF2-40B4-BE49-F238E27FC236}">
                <a16:creationId xmlns:a16="http://schemas.microsoft.com/office/drawing/2014/main" id="{7BDFAF33-1A08-CF28-494D-71665FCB79AE}"/>
              </a:ext>
            </a:extLst>
          </p:cNvPr>
          <p:cNvSpPr txBox="1"/>
          <p:nvPr/>
        </p:nvSpPr>
        <p:spPr>
          <a:xfrm>
            <a:off x="487908" y="6319294"/>
            <a:ext cx="1380506" cy="400110"/>
          </a:xfrm>
          <a:prstGeom prst="rect">
            <a:avLst/>
          </a:prstGeom>
          <a:noFill/>
        </p:spPr>
        <p:txBody>
          <a:bodyPr wrap="none" rtlCol="0">
            <a:spAutoFit/>
          </a:bodyPr>
          <a:lstStyle/>
          <a:p>
            <a:r>
              <a:rPr lang="en-US" sz="2000" dirty="0">
                <a:solidFill>
                  <a:schemeClr val="tx2"/>
                </a:solidFill>
              </a:rPr>
              <a:t>2023-04-27</a:t>
            </a:r>
          </a:p>
        </p:txBody>
      </p:sp>
    </p:spTree>
    <p:extLst>
      <p:ext uri="{BB962C8B-B14F-4D97-AF65-F5344CB8AC3E}">
        <p14:creationId xmlns:p14="http://schemas.microsoft.com/office/powerpoint/2010/main" val="283051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7873866" cy="781949"/>
          </a:xfrm>
        </p:spPr>
        <p:txBody>
          <a:bodyPr/>
          <a:lstStyle/>
          <a:p>
            <a:r>
              <a:rPr lang="en-US" dirty="0"/>
              <a:t>ATIS Activities in Telecom Sustainability</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742360" y="1123951"/>
            <a:ext cx="9858564" cy="5058736"/>
          </a:xfrm>
        </p:spPr>
        <p:txBody>
          <a:bodyPr/>
          <a:lstStyle/>
          <a:p>
            <a:r>
              <a:rPr lang="en-GB" sz="2400" dirty="0"/>
              <a:t>Standardization:</a:t>
            </a:r>
          </a:p>
          <a:p>
            <a:pPr lvl="1"/>
            <a:r>
              <a:rPr lang="en-US" sz="2400" dirty="0"/>
              <a:t>Sustainability in Telecom: Energy and Protection Committee (STEP)</a:t>
            </a:r>
          </a:p>
          <a:p>
            <a:pPr lvl="1"/>
            <a:r>
              <a:rPr lang="en-US" sz="2400" dirty="0"/>
              <a:t>ATIS STEP helps reduce ICT’s environmental impact as well as operators’ energy costs and addresses industry power and protection issues. STEP deliverables enable vendors, operators and their customers to deploy and operate more reliable, environmentally sustainable, and energy efficient communications technologies. Examines the ability to:</a:t>
            </a:r>
          </a:p>
          <a:p>
            <a:pPr lvl="2"/>
            <a:r>
              <a:rPr lang="en-US" sz="2000" dirty="0"/>
              <a:t>measure equipment power usage to understand energy efficiency.</a:t>
            </a:r>
          </a:p>
          <a:p>
            <a:pPr lvl="2"/>
            <a:r>
              <a:rPr lang="en-US" sz="2000" dirty="0"/>
              <a:t>reduce the energy used to cool communications equipment.</a:t>
            </a:r>
          </a:p>
          <a:p>
            <a:pPr lvl="2"/>
            <a:r>
              <a:rPr lang="en-US" sz="2000" dirty="0"/>
              <a:t>reduce equipment downtime and provide safe, reliable and resistant networks.</a:t>
            </a:r>
          </a:p>
          <a:p>
            <a:pPr lvl="2"/>
            <a:r>
              <a:rPr lang="en-US" sz="2000" dirty="0"/>
              <a:t>reduce the energy used to reduce the power systems energy used to power communications equipment.</a:t>
            </a:r>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pic>
        <p:nvPicPr>
          <p:cNvPr id="4" name="Picture 3">
            <a:extLst>
              <a:ext uri="{FF2B5EF4-FFF2-40B4-BE49-F238E27FC236}">
                <a16:creationId xmlns:a16="http://schemas.microsoft.com/office/drawing/2014/main" id="{4692FD54-D603-455B-C6C8-C4FDCF576EC2}"/>
              </a:ext>
            </a:extLst>
          </p:cNvPr>
          <p:cNvPicPr>
            <a:picLocks noChangeAspect="1"/>
          </p:cNvPicPr>
          <p:nvPr/>
        </p:nvPicPr>
        <p:blipFill>
          <a:blip r:embed="rId3"/>
          <a:stretch>
            <a:fillRect/>
          </a:stretch>
        </p:blipFill>
        <p:spPr>
          <a:xfrm>
            <a:off x="8986431" y="104237"/>
            <a:ext cx="2762636" cy="1257475"/>
          </a:xfrm>
          <a:prstGeom prst="rect">
            <a:avLst/>
          </a:prstGeom>
        </p:spPr>
      </p:pic>
    </p:spTree>
    <p:extLst>
      <p:ext uri="{BB962C8B-B14F-4D97-AF65-F5344CB8AC3E}">
        <p14:creationId xmlns:p14="http://schemas.microsoft.com/office/powerpoint/2010/main" val="118279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73101" y="487094"/>
            <a:ext cx="7873866" cy="781949"/>
          </a:xfrm>
        </p:spPr>
        <p:txBody>
          <a:bodyPr/>
          <a:lstStyle/>
          <a:p>
            <a:r>
              <a:rPr lang="en-US" dirty="0"/>
              <a:t>ATIS Future looking activities in Sustainability</a:t>
            </a: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sp>
        <p:nvSpPr>
          <p:cNvPr id="4" name="TextBox 3">
            <a:extLst>
              <a:ext uri="{FF2B5EF4-FFF2-40B4-BE49-F238E27FC236}">
                <a16:creationId xmlns:a16="http://schemas.microsoft.com/office/drawing/2014/main" id="{C93B1124-C80D-9308-729C-83EF7825F81A}"/>
              </a:ext>
            </a:extLst>
          </p:cNvPr>
          <p:cNvSpPr txBox="1"/>
          <p:nvPr/>
        </p:nvSpPr>
        <p:spPr>
          <a:xfrm>
            <a:off x="723900" y="1548462"/>
            <a:ext cx="10706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D5AE7"/>
              </a:buClr>
              <a:buSzTx/>
              <a:buFontTx/>
              <a:buNone/>
              <a:tabLst/>
              <a:defRPr/>
            </a:pPr>
            <a:r>
              <a:rPr kumimoji="0" lang="en-US" sz="20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      6G systems will reduce environment impact, be more energy-efficient, and will </a:t>
            </a:r>
          </a:p>
          <a:p>
            <a:pPr marL="0" marR="0" lvl="0" indent="0" algn="l" defTabSz="914400" rtl="0" eaLnBrk="1" fontAlgn="auto" latinLnBrk="0" hangingPunct="1">
              <a:lnSpc>
                <a:spcPct val="100000"/>
              </a:lnSpc>
              <a:spcBef>
                <a:spcPts val="0"/>
              </a:spcBef>
              <a:spcAft>
                <a:spcPts val="0"/>
              </a:spcAft>
              <a:buClr>
                <a:srgbClr val="0D5AE7"/>
              </a:buClr>
              <a:buSzTx/>
              <a:buFontTx/>
              <a:buNone/>
              <a:tabLst/>
              <a:defRPr/>
            </a:pPr>
            <a:r>
              <a:rPr kumimoji="0" lang="en-US" sz="20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implement circular economy principles</a:t>
            </a:r>
          </a:p>
        </p:txBody>
      </p:sp>
      <p:sp>
        <p:nvSpPr>
          <p:cNvPr id="7" name="TextBox 6">
            <a:extLst>
              <a:ext uri="{FF2B5EF4-FFF2-40B4-BE49-F238E27FC236}">
                <a16:creationId xmlns:a16="http://schemas.microsoft.com/office/drawing/2014/main" id="{A7936B93-BA71-DFC7-95C3-FBBE2B3B4371}"/>
              </a:ext>
            </a:extLst>
          </p:cNvPr>
          <p:cNvSpPr txBox="1"/>
          <p:nvPr/>
        </p:nvSpPr>
        <p:spPr>
          <a:xfrm>
            <a:off x="723901" y="3449525"/>
            <a:ext cx="5192594" cy="22416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Reduce ICT sector's energy consumption and decarbonize the energy supply </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Leverage North American expertise in component design &amp; manufacturing, advanced data modeling &amp; optimization, power-efficient radio technologies, and carbon-neutral data center facilities</a:t>
            </a:r>
          </a:p>
        </p:txBody>
      </p:sp>
      <p:sp>
        <p:nvSpPr>
          <p:cNvPr id="8" name="TextBox 7">
            <a:extLst>
              <a:ext uri="{FF2B5EF4-FFF2-40B4-BE49-F238E27FC236}">
                <a16:creationId xmlns:a16="http://schemas.microsoft.com/office/drawing/2014/main" id="{512BD2AF-E72B-974E-D759-9771B23238B1}"/>
              </a:ext>
            </a:extLst>
          </p:cNvPr>
          <p:cNvSpPr txBox="1"/>
          <p:nvPr/>
        </p:nvSpPr>
        <p:spPr>
          <a:xfrm>
            <a:off x="6237407" y="3449525"/>
            <a:ext cx="5192594" cy="27392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Energy reduction across Radio, Core Network, Cloud and Edge compute, IoT &amp; connected devices</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Environmental impact reduction related to raw materials, land and water use</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Use of Green Credentials and metrics to promote resource efficiency</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endPar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pic>
        <p:nvPicPr>
          <p:cNvPr id="9" name="Picture 8">
            <a:extLst>
              <a:ext uri="{FF2B5EF4-FFF2-40B4-BE49-F238E27FC236}">
                <a16:creationId xmlns:a16="http://schemas.microsoft.com/office/drawing/2014/main" id="{199264BF-085D-7AB7-19EE-9CCCE31E199A}"/>
              </a:ext>
            </a:extLst>
          </p:cNvPr>
          <p:cNvPicPr>
            <a:picLocks noChangeAspect="1"/>
          </p:cNvPicPr>
          <p:nvPr/>
        </p:nvPicPr>
        <p:blipFill>
          <a:blip r:embed="rId3"/>
          <a:stretch>
            <a:fillRect/>
          </a:stretch>
        </p:blipFill>
        <p:spPr>
          <a:xfrm>
            <a:off x="497993" y="1348484"/>
            <a:ext cx="609600" cy="609600"/>
          </a:xfrm>
          <a:prstGeom prst="rect">
            <a:avLst/>
          </a:prstGeom>
        </p:spPr>
      </p:pic>
      <p:sp>
        <p:nvSpPr>
          <p:cNvPr id="12" name="TextBox 11">
            <a:extLst>
              <a:ext uri="{FF2B5EF4-FFF2-40B4-BE49-F238E27FC236}">
                <a16:creationId xmlns:a16="http://schemas.microsoft.com/office/drawing/2014/main" id="{65B24FE7-5948-EC60-F844-96DBBE1152C2}"/>
              </a:ext>
            </a:extLst>
          </p:cNvPr>
          <p:cNvSpPr txBox="1"/>
          <p:nvPr/>
        </p:nvSpPr>
        <p:spPr>
          <a:xfrm>
            <a:off x="6521451" y="2788441"/>
            <a:ext cx="5192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Research Challenges</a:t>
            </a:r>
          </a:p>
        </p:txBody>
      </p:sp>
      <p:pic>
        <p:nvPicPr>
          <p:cNvPr id="13" name="Picture 12">
            <a:extLst>
              <a:ext uri="{FF2B5EF4-FFF2-40B4-BE49-F238E27FC236}">
                <a16:creationId xmlns:a16="http://schemas.microsoft.com/office/drawing/2014/main" id="{9BFE2350-FD54-7C9B-8730-9C23B058C991}"/>
              </a:ext>
            </a:extLst>
          </p:cNvPr>
          <p:cNvPicPr>
            <a:picLocks noChangeAspect="1"/>
          </p:cNvPicPr>
          <p:nvPr/>
        </p:nvPicPr>
        <p:blipFill>
          <a:blip r:embed="rId4"/>
          <a:srcRect/>
          <a:stretch/>
        </p:blipFill>
        <p:spPr>
          <a:xfrm>
            <a:off x="10333584" y="1571130"/>
            <a:ext cx="1162744" cy="993083"/>
          </a:xfrm>
          <a:prstGeom prst="rect">
            <a:avLst/>
          </a:prstGeom>
        </p:spPr>
      </p:pic>
      <p:pic>
        <p:nvPicPr>
          <p:cNvPr id="17" name="Picture 16">
            <a:extLst>
              <a:ext uri="{FF2B5EF4-FFF2-40B4-BE49-F238E27FC236}">
                <a16:creationId xmlns:a16="http://schemas.microsoft.com/office/drawing/2014/main" id="{326E892A-9244-A0F2-1BDB-3F7BE21450FB}"/>
              </a:ext>
            </a:extLst>
          </p:cNvPr>
          <p:cNvPicPr>
            <a:picLocks noChangeAspect="1"/>
          </p:cNvPicPr>
          <p:nvPr/>
        </p:nvPicPr>
        <p:blipFill rotWithShape="1">
          <a:blip r:embed="rId5"/>
          <a:srcRect r="-41383" b="86186"/>
          <a:stretch/>
        </p:blipFill>
        <p:spPr>
          <a:xfrm>
            <a:off x="802793" y="2490177"/>
            <a:ext cx="12704437" cy="707885"/>
          </a:xfrm>
          <a:prstGeom prst="rect">
            <a:avLst/>
          </a:prstGeom>
        </p:spPr>
      </p:pic>
      <p:sp>
        <p:nvSpPr>
          <p:cNvPr id="19" name="TextBox 18">
            <a:extLst>
              <a:ext uri="{FF2B5EF4-FFF2-40B4-BE49-F238E27FC236}">
                <a16:creationId xmlns:a16="http://schemas.microsoft.com/office/drawing/2014/main" id="{21525ED2-C3D5-16EF-9F51-9FA7567B09B5}"/>
              </a:ext>
            </a:extLst>
          </p:cNvPr>
          <p:cNvSpPr txBox="1"/>
          <p:nvPr/>
        </p:nvSpPr>
        <p:spPr>
          <a:xfrm>
            <a:off x="3925154" y="2549651"/>
            <a:ext cx="51925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Research Challenges</a:t>
            </a:r>
          </a:p>
        </p:txBody>
      </p:sp>
      <p:pic>
        <p:nvPicPr>
          <p:cNvPr id="20" name="Picture 19">
            <a:extLst>
              <a:ext uri="{FF2B5EF4-FFF2-40B4-BE49-F238E27FC236}">
                <a16:creationId xmlns:a16="http://schemas.microsoft.com/office/drawing/2014/main" id="{ECE8867A-3FB1-4818-1D23-02AD7209E35A}"/>
              </a:ext>
            </a:extLst>
          </p:cNvPr>
          <p:cNvPicPr>
            <a:picLocks noChangeAspect="1"/>
          </p:cNvPicPr>
          <p:nvPr/>
        </p:nvPicPr>
        <p:blipFill>
          <a:blip r:embed="rId6"/>
          <a:stretch>
            <a:fillRect/>
          </a:stretch>
        </p:blipFill>
        <p:spPr>
          <a:xfrm>
            <a:off x="10095097" y="359291"/>
            <a:ext cx="1618948" cy="947767"/>
          </a:xfrm>
          <a:prstGeom prst="rect">
            <a:avLst/>
          </a:prstGeom>
        </p:spPr>
      </p:pic>
    </p:spTree>
    <p:extLst>
      <p:ext uri="{BB962C8B-B14F-4D97-AF65-F5344CB8AC3E}">
        <p14:creationId xmlns:p14="http://schemas.microsoft.com/office/powerpoint/2010/main" val="35628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sp>
        <p:nvSpPr>
          <p:cNvPr id="12" name="TextBox 11">
            <a:extLst>
              <a:ext uri="{FF2B5EF4-FFF2-40B4-BE49-F238E27FC236}">
                <a16:creationId xmlns:a16="http://schemas.microsoft.com/office/drawing/2014/main" id="{65B24FE7-5948-EC60-F844-96DBBE1152C2}"/>
              </a:ext>
            </a:extLst>
          </p:cNvPr>
          <p:cNvSpPr txBox="1"/>
          <p:nvPr/>
        </p:nvSpPr>
        <p:spPr>
          <a:xfrm>
            <a:off x="6521451" y="2788441"/>
            <a:ext cx="5192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Research Challenges</a:t>
            </a:r>
          </a:p>
        </p:txBody>
      </p:sp>
      <p:sp>
        <p:nvSpPr>
          <p:cNvPr id="5" name="Title 4">
            <a:extLst>
              <a:ext uri="{FF2B5EF4-FFF2-40B4-BE49-F238E27FC236}">
                <a16:creationId xmlns:a16="http://schemas.microsoft.com/office/drawing/2014/main" id="{8E1444AE-BF4A-8012-5266-9E5628A88B12}"/>
              </a:ext>
            </a:extLst>
          </p:cNvPr>
          <p:cNvSpPr>
            <a:spLocks noGrp="1"/>
          </p:cNvSpPr>
          <p:nvPr>
            <p:ph type="title"/>
          </p:nvPr>
        </p:nvSpPr>
        <p:spPr/>
        <p:txBody>
          <a:bodyPr/>
          <a:lstStyle/>
          <a:p>
            <a:r>
              <a:rPr lang="en-US" dirty="0"/>
              <a:t>ATIS NGA Research Priorities</a:t>
            </a:r>
          </a:p>
        </p:txBody>
      </p:sp>
      <p:sp>
        <p:nvSpPr>
          <p:cNvPr id="14" name="Text Placeholder 2">
            <a:extLst>
              <a:ext uri="{FF2B5EF4-FFF2-40B4-BE49-F238E27FC236}">
                <a16:creationId xmlns:a16="http://schemas.microsoft.com/office/drawing/2014/main" id="{63304698-CB56-FBAE-5F5F-287222A241DD}"/>
              </a:ext>
            </a:extLst>
          </p:cNvPr>
          <p:cNvSpPr txBox="1">
            <a:spLocks/>
          </p:cNvSpPr>
          <p:nvPr/>
        </p:nvSpPr>
        <p:spPr>
          <a:xfrm>
            <a:off x="650688" y="1564640"/>
            <a:ext cx="8902745" cy="4561523"/>
          </a:xfrm>
          <a:prstGeom prst="rect">
            <a:avLst/>
          </a:prstGeom>
        </p:spPr>
        <p:txBody>
          <a:bodyPr>
            <a:norm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3"/>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3"/>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3"/>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3"/>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Reuse and recycling of water, waste and materials</a:t>
            </a:r>
          </a:p>
          <a:p>
            <a:pPr lvl="1"/>
            <a:r>
              <a:rPr lang="en-US" sz="2200" dirty="0"/>
              <a:t>Redesign manufacturing processes to be more sustainable and use more recycled, recyclable and sustainable components</a:t>
            </a:r>
          </a:p>
          <a:p>
            <a:r>
              <a:rPr lang="en-US" sz="2400" dirty="0"/>
              <a:t>Sustainable network optimization</a:t>
            </a:r>
          </a:p>
          <a:p>
            <a:pPr lvl="1"/>
            <a:r>
              <a:rPr lang="en-US" sz="2200" dirty="0"/>
              <a:t>Power and spectral efficient designs, deeper virtualization, AI-enabled power management</a:t>
            </a:r>
          </a:p>
          <a:p>
            <a:r>
              <a:rPr lang="en-US" sz="2400" dirty="0"/>
              <a:t>Sustainable supply chain and circular economy</a:t>
            </a:r>
          </a:p>
          <a:p>
            <a:pPr lvl="1"/>
            <a:r>
              <a:rPr lang="en-US" sz="2200" dirty="0"/>
              <a:t>Reduce the use of, of find alternatives for, rare, limited or non-renewable resources</a:t>
            </a:r>
          </a:p>
          <a:p>
            <a:r>
              <a:rPr lang="en-US" sz="2400" dirty="0"/>
              <a:t>Enabling decarbonization of other industries</a:t>
            </a:r>
          </a:p>
          <a:p>
            <a:pPr lvl="1"/>
            <a:r>
              <a:rPr lang="en-US" sz="2200" dirty="0"/>
              <a:t>Sensor networks, smart grids, grid-interactive datacenters</a:t>
            </a:r>
          </a:p>
        </p:txBody>
      </p:sp>
      <p:pic>
        <p:nvPicPr>
          <p:cNvPr id="15" name="Picture 14">
            <a:extLst>
              <a:ext uri="{FF2B5EF4-FFF2-40B4-BE49-F238E27FC236}">
                <a16:creationId xmlns:a16="http://schemas.microsoft.com/office/drawing/2014/main" id="{73645FEF-34F1-D2C4-7836-30380D0E997C}"/>
              </a:ext>
            </a:extLst>
          </p:cNvPr>
          <p:cNvPicPr>
            <a:picLocks noChangeAspect="1"/>
          </p:cNvPicPr>
          <p:nvPr/>
        </p:nvPicPr>
        <p:blipFill>
          <a:blip r:embed="rId4"/>
          <a:stretch>
            <a:fillRect/>
          </a:stretch>
        </p:blipFill>
        <p:spPr>
          <a:xfrm>
            <a:off x="6251943" y="234671"/>
            <a:ext cx="3011817" cy="994332"/>
          </a:xfrm>
          <a:prstGeom prst="rect">
            <a:avLst/>
          </a:prstGeom>
        </p:spPr>
      </p:pic>
      <p:pic>
        <p:nvPicPr>
          <p:cNvPr id="16" name="Bildobjekt 20" descr="Diagram&#10;&#10;Description automatically generated">
            <a:extLst>
              <a:ext uri="{FF2B5EF4-FFF2-40B4-BE49-F238E27FC236}">
                <a16:creationId xmlns:a16="http://schemas.microsoft.com/office/drawing/2014/main" id="{2F5C241C-5F4F-73C1-47F1-5CEA9E78DFF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9755999" y="1318077"/>
            <a:ext cx="1889218" cy="2444979"/>
          </a:xfrm>
          <a:prstGeom prst="rect">
            <a:avLst/>
          </a:prstGeom>
          <a:noFill/>
        </p:spPr>
      </p:pic>
      <p:pic>
        <p:nvPicPr>
          <p:cNvPr id="18" name="Picture 3" descr="A picture containing graphical user interface&#10;&#10;Description automatically generated">
            <a:extLst>
              <a:ext uri="{FF2B5EF4-FFF2-40B4-BE49-F238E27FC236}">
                <a16:creationId xmlns:a16="http://schemas.microsoft.com/office/drawing/2014/main" id="{201B4A21-EAA6-8C9B-AAF0-B747994E1193}"/>
              </a:ext>
            </a:extLst>
          </p:cNvPr>
          <p:cNvPicPr>
            <a:picLocks noChangeAspect="1"/>
          </p:cNvPicPr>
          <p:nvPr/>
        </p:nvPicPr>
        <p:blipFill>
          <a:blip r:embed="rId6"/>
          <a:stretch>
            <a:fillRect/>
          </a:stretch>
        </p:blipFill>
        <p:spPr>
          <a:xfrm>
            <a:off x="9751793" y="3836557"/>
            <a:ext cx="1893424" cy="2534055"/>
          </a:xfrm>
          <a:prstGeom prst="rect">
            <a:avLst/>
          </a:prstGeom>
        </p:spPr>
      </p:pic>
      <p:pic>
        <p:nvPicPr>
          <p:cNvPr id="20" name="Picture 19">
            <a:extLst>
              <a:ext uri="{FF2B5EF4-FFF2-40B4-BE49-F238E27FC236}">
                <a16:creationId xmlns:a16="http://schemas.microsoft.com/office/drawing/2014/main" id="{D84BFE34-0E26-BF01-263F-49D9038D351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714227" y="-557844"/>
            <a:ext cx="1522477" cy="764212"/>
          </a:xfrm>
          <a:prstGeom prst="rect">
            <a:avLst/>
          </a:prstGeom>
        </p:spPr>
      </p:pic>
      <p:pic>
        <p:nvPicPr>
          <p:cNvPr id="27" name="Picture 26">
            <a:extLst>
              <a:ext uri="{FF2B5EF4-FFF2-40B4-BE49-F238E27FC236}">
                <a16:creationId xmlns:a16="http://schemas.microsoft.com/office/drawing/2014/main" id="{985C4602-E1BA-C120-1380-072CBCDEE47E}"/>
              </a:ext>
            </a:extLst>
          </p:cNvPr>
          <p:cNvPicPr>
            <a:picLocks noChangeAspect="1"/>
          </p:cNvPicPr>
          <p:nvPr/>
        </p:nvPicPr>
        <p:blipFill>
          <a:blip r:embed="rId8"/>
          <a:stretch>
            <a:fillRect/>
          </a:stretch>
        </p:blipFill>
        <p:spPr>
          <a:xfrm>
            <a:off x="9889031" y="168279"/>
            <a:ext cx="1618948" cy="947767"/>
          </a:xfrm>
          <a:prstGeom prst="rect">
            <a:avLst/>
          </a:prstGeom>
        </p:spPr>
      </p:pic>
    </p:spTree>
    <p:extLst>
      <p:ext uri="{BB962C8B-B14F-4D97-AF65-F5344CB8AC3E}">
        <p14:creationId xmlns:p14="http://schemas.microsoft.com/office/powerpoint/2010/main" val="2268256504"/>
      </p:ext>
    </p:extLst>
  </p:cSld>
  <p:clrMapOvr>
    <a:masterClrMapping/>
  </p:clrMapOvr>
</p:sld>
</file>

<file path=ppt/theme/theme1.xml><?xml version="1.0" encoding="utf-8"?>
<a:theme xmlns:a="http://schemas.openxmlformats.org/drawingml/2006/main" name="Office Theme">
  <a:themeElements>
    <a:clrScheme name="ETSI colors">
      <a:dk1>
        <a:srgbClr val="050D14"/>
      </a:dk1>
      <a:lt1>
        <a:srgbClr val="FFFFFF"/>
      </a:lt1>
      <a:dk2>
        <a:srgbClr val="004A8D"/>
      </a:dk2>
      <a:lt2>
        <a:srgbClr val="A0CBED"/>
      </a:lt2>
      <a:accent1>
        <a:srgbClr val="004A8D"/>
      </a:accent1>
      <a:accent2>
        <a:srgbClr val="A0CBED"/>
      </a:accent2>
      <a:accent3>
        <a:srgbClr val="007DC3"/>
      </a:accent3>
      <a:accent4>
        <a:srgbClr val="77D1FF"/>
      </a:accent4>
      <a:accent5>
        <a:srgbClr val="579AC5"/>
      </a:accent5>
      <a:accent6>
        <a:srgbClr val="D7E9FA"/>
      </a:accent6>
      <a:hlink>
        <a:srgbClr val="003856"/>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Presentation_Short_2023.pptx" id="{062E3560-991F-4B6B-86E0-9141F06786C6}" vid="{4333F81C-A8CD-42F9-B654-F1510A7B5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12c50fd-e8b2-4e4c-9308-0b53d74d20fa" xsi:nil="true"/>
    <lcf76f155ced4ddcb4097134ff3c332f xmlns="39815cb7-0af1-47aa-8b69-11e2afafd8f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703387BCA40E4FB0523293498AF9F9" ma:contentTypeVersion="11" ma:contentTypeDescription="Create a new document." ma:contentTypeScope="" ma:versionID="b6a496891919a8f949aafeeaa92dd0dd">
  <xsd:schema xmlns:xsd="http://www.w3.org/2001/XMLSchema" xmlns:xs="http://www.w3.org/2001/XMLSchema" xmlns:p="http://schemas.microsoft.com/office/2006/metadata/properties" xmlns:ns2="712c50fd-e8b2-4e4c-9308-0b53d74d20fa" xmlns:ns3="39815cb7-0af1-47aa-8b69-11e2afafd8f7" targetNamespace="http://schemas.microsoft.com/office/2006/metadata/properties" ma:root="true" ma:fieldsID="809fb337dc397d7f55910c3f3fe1bfd0" ns2:_="" ns3:_="">
    <xsd:import namespace="712c50fd-e8b2-4e4c-9308-0b53d74d20fa"/>
    <xsd:import namespace="39815cb7-0af1-47aa-8b69-11e2afafd8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c50fd-e8b2-4e4c-9308-0b53d74d20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d17231a-b3ba-4225-a25f-a2d4aba35ce7}" ma:internalName="TaxCatchAll" ma:showField="CatchAllData" ma:web="712c50fd-e8b2-4e4c-9308-0b53d74d20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815cb7-0af1-47aa-8b69-11e2afafd8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7819AA1476A1547A719BA1BEB086E8F" ma:contentTypeVersion="121" ma:contentTypeDescription="Create a new document." ma:contentTypeScope="" ma:versionID="e6a00f066ccb18f41b0b2a988eadffcf">
  <xsd:schema xmlns:xsd="http://www.w3.org/2001/XMLSchema" xmlns:xs="http://www.w3.org/2001/XMLSchema" xmlns:p="http://schemas.microsoft.com/office/2006/metadata/properties" xmlns:ns2="9069a6be-6d50-495c-b8b5-a075e1fb0980" xmlns:ns3="fc83f5ae-c705-442c-bbce-78d795024fac" targetNamespace="http://schemas.microsoft.com/office/2006/metadata/properties" ma:root="true" ma:fieldsID="c2565f27e5c0e57d83dfefcb0b732ee5" ns2:_="" ns3:_="">
    <xsd:import namespace="9069a6be-6d50-495c-b8b5-a075e1fb0980"/>
    <xsd:import namespace="fc83f5ae-c705-442c-bbce-78d795024fac"/>
    <xsd:element name="properties">
      <xsd:complexType>
        <xsd:sequence>
          <xsd:element name="documentManagement">
            <xsd:complexType>
              <xsd:all>
                <xsd:element ref="ns2:Original_x0020_owner"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a6be-6d50-495c-b8b5-a075e1fb0980" elementFormDefault="qualified">
    <xsd:import namespace="http://schemas.microsoft.com/office/2006/documentManagement/types"/>
    <xsd:import namespace="http://schemas.microsoft.com/office/infopath/2007/PartnerControls"/>
    <xsd:element name="Original_x0020_owner" ma:index="8" nillable="true" ma:displayName="Pre-Migration last editor" ma:description="Site Column created to preserve original value for &quot;modified by&quot; migrating to SP2013. Otherwise values referring to users that do not belong anymore to the organization would be replaced by the administrative account performing the data migration" ma:internalName="Original_x0020_owner" ma:readOnly="false">
      <xsd:simpleType>
        <xsd:restriction base="dms:Text">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39b6d8a-bb58-4b84-ae70-f9e70db0e8c2}" ma:internalName="TaxCatchAll" ma:showField="CatchAllData" ma:web="9069a6be-6d50-495c-b8b5-a075e1fb098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83f5ae-c705-442c-bbce-78d795024fa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C2D22-9FA3-40F2-B7E5-CBEBE1B47FD8}"/>
</file>

<file path=customXml/itemProps2.xml><?xml version="1.0" encoding="utf-8"?>
<ds:datastoreItem xmlns:ds="http://schemas.openxmlformats.org/officeDocument/2006/customXml" ds:itemID="{5C9A1125-5B9B-41FC-AC00-8DEBC621D7C1}">
  <ds:schemaRefs>
    <ds:schemaRef ds:uri="9069a6be-6d50-495c-b8b5-a075e1fb0980"/>
    <ds:schemaRef ds:uri="eaa00c51-5de4-4083-83f6-5ac443f59e60"/>
    <ds:schemaRef ds:uri="http://schemas.microsoft.com/office/2006/metadata/properties"/>
    <ds:schemaRef ds:uri="http://schemas.microsoft.com/office/infopath/2007/PartnerControls"/>
    <ds:schemaRef ds:uri="fc83f5ae-c705-442c-bbce-78d795024fac"/>
  </ds:schemaRefs>
</ds:datastoreItem>
</file>

<file path=customXml/itemProps3.xml><?xml version="1.0" encoding="utf-8"?>
<ds:datastoreItem xmlns:ds="http://schemas.openxmlformats.org/officeDocument/2006/customXml" ds:itemID="{6B7BFFDE-DBA2-4EF6-961F-9E4A18B760A2}"/>
</file>

<file path=customXml/itemProps4.xml><?xml version="1.0" encoding="utf-8"?>
<ds:datastoreItem xmlns:ds="http://schemas.openxmlformats.org/officeDocument/2006/customXml" ds:itemID="{31E34B0A-090C-4357-8DE8-CB40720E4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a6be-6d50-495c-b8b5-a075e1fb0980"/>
    <ds:schemaRef ds:uri="fc83f5ae-c705-442c-bbce-78d795024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ETSI-Presentation_Short_2023</Template>
  <TotalTime>305</TotalTime>
  <Words>311</Words>
  <Application>Microsoft Office PowerPoint</Application>
  <PresentationFormat>Widescreen</PresentationFormat>
  <Paragraphs>37</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Segoe UI Semilight</vt:lpstr>
      <vt:lpstr>Segoe UI Semibold</vt:lpstr>
      <vt:lpstr>Calibri</vt:lpstr>
      <vt:lpstr>Poppins</vt:lpstr>
      <vt:lpstr>System Font Regular</vt:lpstr>
      <vt:lpstr>Office Theme</vt:lpstr>
      <vt:lpstr>PowerPoint Presentation</vt:lpstr>
      <vt:lpstr>ATIS Activities in Telecom Sustainability</vt:lpstr>
      <vt:lpstr>ATIS Future looking activities in Sustainability</vt:lpstr>
      <vt:lpstr>ATIS NGA Research Priorities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B 1 or 2 lines</dc:title>
  <dc:subject>How to use the ETSI branded presentation template.</dc:subject>
  <dc:creator>Nathalie Kounakoff</dc:creator>
  <cp:keywords>ETSI; Template; Powerpoint; brand.</cp:keywords>
  <dc:description/>
  <cp:lastModifiedBy>Stephen Hayes</cp:lastModifiedBy>
  <cp:revision>6</cp:revision>
  <dcterms:created xsi:type="dcterms:W3CDTF">2023-04-04T07:54:51Z</dcterms:created>
  <dcterms:modified xsi:type="dcterms:W3CDTF">2023-04-24T14:21:21Z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0x01010057703387BCA40E4FB0523293498AF9F9</vt:lpwstr>
  </property>
  <property fmtid="{D5CDD505-2E9C-101B-9397-08002B2CF9AE}" pid="3" name="MediaServiceImageTags">
    <vt:lpwstr/>
  </property>
  <property fmtid="{D5CDD505-2E9C-101B-9397-08002B2CF9AE}" pid="4" name="_dlc_DocIdItemGuid">
    <vt:lpwstr>bd1f91e5-ba13-48e4-9b01-590d7e7f4ae0</vt:lpwstr>
  </property>
</Properties>
</file>