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3" r:id="rId2"/>
    <p:sldMasterId id="2147483655" r:id="rId3"/>
    <p:sldMasterId id="2147483656" r:id="rId4"/>
    <p:sldMasterId id="2147490175" r:id="rId5"/>
  </p:sldMasterIdLst>
  <p:notesMasterIdLst>
    <p:notesMasterId r:id="rId19"/>
  </p:notesMasterIdLst>
  <p:sldIdLst>
    <p:sldId id="634" r:id="rId6"/>
    <p:sldId id="653" r:id="rId7"/>
    <p:sldId id="642" r:id="rId8"/>
    <p:sldId id="643" r:id="rId9"/>
    <p:sldId id="650" r:id="rId10"/>
    <p:sldId id="645" r:id="rId11"/>
    <p:sldId id="647" r:id="rId12"/>
    <p:sldId id="598" r:id="rId13"/>
    <p:sldId id="652" r:id="rId14"/>
    <p:sldId id="629" r:id="rId15"/>
    <p:sldId id="644" r:id="rId16"/>
    <p:sldId id="646" r:id="rId17"/>
    <p:sldId id="626" r:id="rId18"/>
  </p:sldIdLst>
  <p:sldSz cx="9144000" cy="6858000" type="screen4x3"/>
  <p:notesSz cx="6724650" cy="9874250"/>
  <p:defaultTextStyle>
    <a:defPPr>
      <a:defRPr lang="it-IT"/>
    </a:defPPr>
    <a:lvl1pPr algn="l" rtl="0" eaLnBrk="0" fontAlgn="base" hangingPunct="0">
      <a:spcBef>
        <a:spcPct val="0"/>
      </a:spcBef>
      <a:spcAft>
        <a:spcPct val="0"/>
      </a:spcAft>
      <a:defRPr kern="1200">
        <a:solidFill>
          <a:schemeClr val="tx1"/>
        </a:solidFill>
        <a:latin typeface="Franklin Gothic Book"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Franklin Gothic Book"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Franklin Gothic Book"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Franklin Gothic Book"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Franklin Gothic Book" charset="0"/>
        <a:ea typeface="ＭＳ Ｐゴシック" charset="-128"/>
        <a:cs typeface="+mn-cs"/>
      </a:defRPr>
    </a:lvl5pPr>
    <a:lvl6pPr marL="2286000" algn="l" defTabSz="914400" rtl="0" eaLnBrk="1" latinLnBrk="0" hangingPunct="1">
      <a:defRPr kern="1200">
        <a:solidFill>
          <a:schemeClr val="tx1"/>
        </a:solidFill>
        <a:latin typeface="Franklin Gothic Book" charset="0"/>
        <a:ea typeface="ＭＳ Ｐゴシック" charset="-128"/>
        <a:cs typeface="+mn-cs"/>
      </a:defRPr>
    </a:lvl6pPr>
    <a:lvl7pPr marL="2743200" algn="l" defTabSz="914400" rtl="0" eaLnBrk="1" latinLnBrk="0" hangingPunct="1">
      <a:defRPr kern="1200">
        <a:solidFill>
          <a:schemeClr val="tx1"/>
        </a:solidFill>
        <a:latin typeface="Franklin Gothic Book" charset="0"/>
        <a:ea typeface="ＭＳ Ｐゴシック" charset="-128"/>
        <a:cs typeface="+mn-cs"/>
      </a:defRPr>
    </a:lvl7pPr>
    <a:lvl8pPr marL="3200400" algn="l" defTabSz="914400" rtl="0" eaLnBrk="1" latinLnBrk="0" hangingPunct="1">
      <a:defRPr kern="1200">
        <a:solidFill>
          <a:schemeClr val="tx1"/>
        </a:solidFill>
        <a:latin typeface="Franklin Gothic Book" charset="0"/>
        <a:ea typeface="ＭＳ Ｐゴシック" charset="-128"/>
        <a:cs typeface="+mn-cs"/>
      </a:defRPr>
    </a:lvl8pPr>
    <a:lvl9pPr marL="3657600" algn="l" defTabSz="914400" rtl="0" eaLnBrk="1" latinLnBrk="0" hangingPunct="1">
      <a:defRPr kern="1200">
        <a:solidFill>
          <a:schemeClr val="tx1"/>
        </a:solidFill>
        <a:latin typeface="Franklin Gothic Book"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920000"/>
    <a:srgbClr val="FF6600"/>
    <a:srgbClr val="33CCFF"/>
    <a:srgbClr val="99CC99"/>
    <a:srgbClr val="000000"/>
    <a:srgbClr val="663300"/>
    <a:srgbClr val="3C3C3C"/>
    <a:srgbClr val="FF9900"/>
    <a:srgbClr val="5082AB"/>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39" autoAdjust="0"/>
    <p:restoredTop sz="84945"/>
  </p:normalViewPr>
  <p:slideViewPr>
    <p:cSldViewPr>
      <p:cViewPr varScale="1">
        <p:scale>
          <a:sx n="102" d="100"/>
          <a:sy n="102" d="100"/>
        </p:scale>
        <p:origin x="1160" y="168"/>
      </p:cViewPr>
      <p:guideLst>
        <p:guide orient="horz" pos="2160"/>
        <p:guide pos="2880"/>
      </p:guideLst>
    </p:cSldViewPr>
  </p:slideViewPr>
  <p:outlineViewPr>
    <p:cViewPr>
      <p:scale>
        <a:sx n="33" d="100"/>
        <a:sy n="33" d="100"/>
      </p:scale>
      <p:origin x="0" y="-35196"/>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70" d="100"/>
          <a:sy n="70" d="100"/>
        </p:scale>
        <p:origin x="1500" y="-402"/>
      </p:cViewPr>
      <p:guideLst/>
    </p:cSldViewPr>
  </p:notesViewPr>
  <p:gridSpacing cx="72010" cy="7201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42" name="Rectangle 2"/>
          <p:cNvSpPr>
            <a:spLocks noGrp="1" noChangeArrowheads="1"/>
          </p:cNvSpPr>
          <p:nvPr>
            <p:ph type="hdr" sz="quarter"/>
          </p:nvPr>
        </p:nvSpPr>
        <p:spPr bwMode="auto">
          <a:xfrm>
            <a:off x="0" y="0"/>
            <a:ext cx="2914650" cy="4937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Franklin Gothic Book" pitchFamily="34" charset="0"/>
                <a:ea typeface="+mn-ea"/>
                <a:cs typeface="Arial" charset="0"/>
              </a:defRPr>
            </a:lvl1pPr>
          </a:lstStyle>
          <a:p>
            <a:pPr>
              <a:defRPr/>
            </a:pPr>
            <a:endParaRPr lang="it-IT"/>
          </a:p>
        </p:txBody>
      </p:sp>
      <p:sp>
        <p:nvSpPr>
          <p:cNvPr id="215043" name="Rectangle 3"/>
          <p:cNvSpPr>
            <a:spLocks noGrp="1" noChangeArrowheads="1"/>
          </p:cNvSpPr>
          <p:nvPr>
            <p:ph type="dt" idx="1"/>
          </p:nvPr>
        </p:nvSpPr>
        <p:spPr bwMode="auto">
          <a:xfrm>
            <a:off x="3808413" y="0"/>
            <a:ext cx="2914650" cy="4937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Franklin Gothic Book" pitchFamily="34" charset="0"/>
                <a:ea typeface="+mn-ea"/>
                <a:cs typeface="Arial" charset="0"/>
              </a:defRPr>
            </a:lvl1pPr>
          </a:lstStyle>
          <a:p>
            <a:pPr>
              <a:defRPr/>
            </a:pPr>
            <a:endParaRPr lang="it-IT"/>
          </a:p>
        </p:txBody>
      </p:sp>
      <p:sp>
        <p:nvSpPr>
          <p:cNvPr id="10244" name="Rectangle 4"/>
          <p:cNvSpPr>
            <a:spLocks noGrp="1" noRot="1" noChangeAspect="1" noChangeArrowheads="1" noTextEdit="1"/>
          </p:cNvSpPr>
          <p:nvPr>
            <p:ph type="sldImg" idx="2"/>
          </p:nvPr>
        </p:nvSpPr>
        <p:spPr bwMode="auto">
          <a:xfrm>
            <a:off x="893763" y="739775"/>
            <a:ext cx="4937125"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15045" name="Rectangle 5"/>
          <p:cNvSpPr>
            <a:spLocks noGrp="1" noChangeArrowheads="1"/>
          </p:cNvSpPr>
          <p:nvPr>
            <p:ph type="body" sz="quarter" idx="3"/>
          </p:nvPr>
        </p:nvSpPr>
        <p:spPr bwMode="auto">
          <a:xfrm>
            <a:off x="673100" y="4691063"/>
            <a:ext cx="5378450" cy="4443412"/>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215046" name="Rectangle 6"/>
          <p:cNvSpPr>
            <a:spLocks noGrp="1" noChangeArrowheads="1"/>
          </p:cNvSpPr>
          <p:nvPr>
            <p:ph type="ftr" sz="quarter" idx="4"/>
          </p:nvPr>
        </p:nvSpPr>
        <p:spPr bwMode="auto">
          <a:xfrm>
            <a:off x="0" y="9378950"/>
            <a:ext cx="2914650" cy="49371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Franklin Gothic Book" pitchFamily="34" charset="0"/>
                <a:ea typeface="+mn-ea"/>
                <a:cs typeface="Arial" charset="0"/>
              </a:defRPr>
            </a:lvl1pPr>
          </a:lstStyle>
          <a:p>
            <a:pPr>
              <a:defRPr/>
            </a:pPr>
            <a:endParaRPr lang="it-IT"/>
          </a:p>
        </p:txBody>
      </p:sp>
      <p:sp>
        <p:nvSpPr>
          <p:cNvPr id="215047" name="Rectangle 7"/>
          <p:cNvSpPr>
            <a:spLocks noGrp="1" noChangeArrowheads="1"/>
          </p:cNvSpPr>
          <p:nvPr>
            <p:ph type="sldNum" sz="quarter" idx="5"/>
          </p:nvPr>
        </p:nvSpPr>
        <p:spPr bwMode="auto">
          <a:xfrm>
            <a:off x="3808413" y="9378950"/>
            <a:ext cx="2914650" cy="49371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Franklin Gothic Book" pitchFamily="34" charset="0"/>
                <a:ea typeface="ＭＳ Ｐゴシック" panose="020B0600070205080204" pitchFamily="34" charset="-128"/>
              </a:defRPr>
            </a:lvl1pPr>
          </a:lstStyle>
          <a:p>
            <a:pPr>
              <a:defRPr/>
            </a:pPr>
            <a:fld id="{A5F43DB5-A049-FB43-ADAD-2E3DF688C9DE}" type="slidenum">
              <a:rPr lang="it-IT" altLang="fr-FR"/>
              <a:pPr>
                <a:defRPr/>
              </a:pPr>
              <a:t>‹#›</a:t>
            </a:fld>
            <a:endParaRPr lang="it-IT" altLang="fr-FR"/>
          </a:p>
        </p:txBody>
      </p:sp>
    </p:spTree>
    <p:extLst>
      <p:ext uri="{BB962C8B-B14F-4D97-AF65-F5344CB8AC3E}">
        <p14:creationId xmlns:p14="http://schemas.microsoft.com/office/powerpoint/2010/main" val="75723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Franklin Gothic Book" pitchFamily="34"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Franklin Gothic Book" pitchFamily="34"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Franklin Gothic Book" pitchFamily="34"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Franklin Gothic Book" pitchFamily="34"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Franklin Gothic Book" pitchFamily="34"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charset="0"/>
              <a:buNone/>
            </a:pPr>
            <a:r>
              <a:rPr lang="en-US" dirty="0" smtClean="0"/>
              <a:t>WL: copied</a:t>
            </a:r>
            <a:r>
              <a:rPr lang="en-US" baseline="0" dirty="0" smtClean="0"/>
              <a:t> from other deck; does no harm?</a:t>
            </a:r>
            <a:endParaRPr lang="en-US" dirty="0"/>
          </a:p>
        </p:txBody>
      </p:sp>
      <p:sp>
        <p:nvSpPr>
          <p:cNvPr id="4" name="Slide Number Placeholder 3"/>
          <p:cNvSpPr>
            <a:spLocks noGrp="1"/>
          </p:cNvSpPr>
          <p:nvPr>
            <p:ph type="sldNum" sz="quarter" idx="10"/>
          </p:nvPr>
        </p:nvSpPr>
        <p:spPr/>
        <p:txBody>
          <a:bodyPr/>
          <a:lstStyle/>
          <a:p>
            <a:pPr>
              <a:defRPr/>
            </a:pPr>
            <a:fld id="{A5F43DB5-A049-FB43-ADAD-2E3DF688C9DE}" type="slidenum">
              <a:rPr lang="it-IT" altLang="fr-FR" smtClean="0"/>
              <a:pPr>
                <a:defRPr/>
              </a:pPr>
              <a:t>1</a:t>
            </a:fld>
            <a:endParaRPr lang="it-IT" altLang="fr-FR"/>
          </a:p>
        </p:txBody>
      </p:sp>
    </p:spTree>
    <p:extLst>
      <p:ext uri="{BB962C8B-B14F-4D97-AF65-F5344CB8AC3E}">
        <p14:creationId xmlns:p14="http://schemas.microsoft.com/office/powerpoint/2010/main" val="2691017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This builds on the previous slide to provide</a:t>
            </a:r>
            <a:r>
              <a:rPr lang="en-US" baseline="0" dirty="0" smtClean="0"/>
              <a:t> an example where “layer” is taken to mean OSI layer (a different SDO might be responsible for each layer); layer could also be taken to refer to {service, element}, {application, service, network} etc.</a:t>
            </a:r>
            <a:endParaRPr lang="en-US" dirty="0" smtClean="0"/>
          </a:p>
        </p:txBody>
      </p:sp>
      <p:sp>
        <p:nvSpPr>
          <p:cNvPr id="4" name="Slide Number Placeholder 3"/>
          <p:cNvSpPr>
            <a:spLocks noGrp="1"/>
          </p:cNvSpPr>
          <p:nvPr>
            <p:ph type="sldNum" sz="quarter" idx="10"/>
          </p:nvPr>
        </p:nvSpPr>
        <p:spPr/>
        <p:txBody>
          <a:bodyPr/>
          <a:lstStyle/>
          <a:p>
            <a:pPr>
              <a:defRPr/>
            </a:pPr>
            <a:fld id="{A5F43DB5-A049-FB43-ADAD-2E3DF688C9DE}" type="slidenum">
              <a:rPr lang="it-IT" altLang="fr-FR" smtClean="0"/>
              <a:pPr>
                <a:defRPr/>
              </a:pPr>
              <a:t>12</a:t>
            </a:fld>
            <a:endParaRPr lang="it-IT" altLang="fr-FR"/>
          </a:p>
        </p:txBody>
      </p:sp>
    </p:spTree>
    <p:extLst>
      <p:ext uri="{BB962C8B-B14F-4D97-AF65-F5344CB8AC3E}">
        <p14:creationId xmlns:p14="http://schemas.microsoft.com/office/powerpoint/2010/main" val="785915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US" dirty="0" smtClean="0"/>
              <a:t>This is similar in some respects</a:t>
            </a:r>
            <a:r>
              <a:rPr lang="en-US" baseline="0" dirty="0" smtClean="0"/>
              <a:t> to slide 4’s Venn diagram but specifically in the context of YANG, with IETF core modules playing the role of the CIM (many of the same concepts apply both here and in the general information modeling case)</a:t>
            </a:r>
            <a:endParaRPr lang="en-US" dirty="0" smtClean="0"/>
          </a:p>
        </p:txBody>
      </p:sp>
      <p:sp>
        <p:nvSpPr>
          <p:cNvPr id="4" name="Slide Number Placeholder 3"/>
          <p:cNvSpPr>
            <a:spLocks noGrp="1"/>
          </p:cNvSpPr>
          <p:nvPr>
            <p:ph type="sldNum" sz="quarter" idx="10"/>
          </p:nvPr>
        </p:nvSpPr>
        <p:spPr/>
        <p:txBody>
          <a:bodyPr/>
          <a:lstStyle/>
          <a:p>
            <a:pPr>
              <a:defRPr/>
            </a:pPr>
            <a:fld id="{A5F43DB5-A049-FB43-ADAD-2E3DF688C9DE}" type="slidenum">
              <a:rPr lang="it-IT" altLang="fr-FR" smtClean="0"/>
              <a:pPr>
                <a:defRPr/>
              </a:pPr>
              <a:t>13</a:t>
            </a:fld>
            <a:endParaRPr lang="it-IT" altLang="fr-FR"/>
          </a:p>
        </p:txBody>
      </p:sp>
    </p:spTree>
    <p:extLst>
      <p:ext uri="{BB962C8B-B14F-4D97-AF65-F5344CB8AC3E}">
        <p14:creationId xmlns:p14="http://schemas.microsoft.com/office/powerpoint/2010/main" val="458097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charset="0"/>
              <a:buNone/>
              <a:tabLst/>
              <a:defRPr/>
            </a:pPr>
            <a:endParaRPr lang="en-US" baseline="0" dirty="0" smtClean="0"/>
          </a:p>
        </p:txBody>
      </p:sp>
      <p:sp>
        <p:nvSpPr>
          <p:cNvPr id="4" name="Slide Number Placeholder 3"/>
          <p:cNvSpPr>
            <a:spLocks noGrp="1"/>
          </p:cNvSpPr>
          <p:nvPr>
            <p:ph type="sldNum" sz="quarter" idx="10"/>
          </p:nvPr>
        </p:nvSpPr>
        <p:spPr/>
        <p:txBody>
          <a:bodyPr/>
          <a:lstStyle/>
          <a:p>
            <a:pPr>
              <a:defRPr/>
            </a:pPr>
            <a:fld id="{A5F43DB5-A049-FB43-ADAD-2E3DF688C9DE}" type="slidenum">
              <a:rPr lang="it-IT" altLang="fr-FR" smtClean="0"/>
              <a:pPr>
                <a:defRPr/>
              </a:pPr>
              <a:t>3</a:t>
            </a:fld>
            <a:endParaRPr lang="it-IT" altLang="fr-FR"/>
          </a:p>
        </p:txBody>
      </p:sp>
    </p:spTree>
    <p:extLst>
      <p:ext uri="{BB962C8B-B14F-4D97-AF65-F5344CB8AC3E}">
        <p14:creationId xmlns:p14="http://schemas.microsoft.com/office/powerpoint/2010/main" val="1195087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charset="0"/>
              <a:buNone/>
              <a:tabLst/>
              <a:defRPr/>
            </a:pPr>
            <a:endParaRPr lang="en-US" dirty="0"/>
          </a:p>
        </p:txBody>
      </p:sp>
      <p:sp>
        <p:nvSpPr>
          <p:cNvPr id="4" name="Slide Number Placeholder 3"/>
          <p:cNvSpPr>
            <a:spLocks noGrp="1"/>
          </p:cNvSpPr>
          <p:nvPr>
            <p:ph type="sldNum" sz="quarter" idx="10"/>
          </p:nvPr>
        </p:nvSpPr>
        <p:spPr/>
        <p:txBody>
          <a:bodyPr/>
          <a:lstStyle/>
          <a:p>
            <a:pPr>
              <a:defRPr/>
            </a:pPr>
            <a:fld id="{A5F43DB5-A049-FB43-ADAD-2E3DF688C9DE}" type="slidenum">
              <a:rPr lang="it-IT" altLang="fr-FR" smtClean="0"/>
              <a:pPr>
                <a:defRPr/>
              </a:pPr>
              <a:t>4</a:t>
            </a:fld>
            <a:endParaRPr lang="it-IT" altLang="fr-FR"/>
          </a:p>
        </p:txBody>
      </p:sp>
    </p:spTree>
    <p:extLst>
      <p:ext uri="{BB962C8B-B14F-4D97-AF65-F5344CB8AC3E}">
        <p14:creationId xmlns:p14="http://schemas.microsoft.com/office/powerpoint/2010/main" val="1024878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5F43DB5-A049-FB43-ADAD-2E3DF688C9DE}" type="slidenum">
              <a:rPr lang="it-IT" altLang="fr-FR" smtClean="0"/>
              <a:pPr>
                <a:defRPr/>
              </a:pPr>
              <a:t>5</a:t>
            </a:fld>
            <a:endParaRPr lang="it-IT" altLang="fr-FR"/>
          </a:p>
        </p:txBody>
      </p:sp>
    </p:spTree>
    <p:extLst>
      <p:ext uri="{BB962C8B-B14F-4D97-AF65-F5344CB8AC3E}">
        <p14:creationId xmlns:p14="http://schemas.microsoft.com/office/powerpoint/2010/main" val="1888741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latin typeface="Franklin Gothic Book" pitchFamily="34" charset="0"/>
              <a:ea typeface="ＭＳ Ｐゴシック" charset="0"/>
              <a:cs typeface="Arial" charset="0"/>
            </a:endParaRPr>
          </a:p>
        </p:txBody>
      </p:sp>
      <p:sp>
        <p:nvSpPr>
          <p:cNvPr id="4" name="Slide Number Placeholder 3"/>
          <p:cNvSpPr>
            <a:spLocks noGrp="1"/>
          </p:cNvSpPr>
          <p:nvPr>
            <p:ph type="sldNum" sz="quarter" idx="10"/>
          </p:nvPr>
        </p:nvSpPr>
        <p:spPr/>
        <p:txBody>
          <a:bodyPr/>
          <a:lstStyle/>
          <a:p>
            <a:pPr>
              <a:defRPr/>
            </a:pPr>
            <a:fld id="{A5F43DB5-A049-FB43-ADAD-2E3DF688C9DE}" type="slidenum">
              <a:rPr lang="it-IT" altLang="fr-FR" smtClean="0"/>
              <a:pPr>
                <a:defRPr/>
              </a:pPr>
              <a:t>6</a:t>
            </a:fld>
            <a:endParaRPr lang="it-IT" altLang="fr-FR"/>
          </a:p>
        </p:txBody>
      </p:sp>
    </p:spTree>
    <p:extLst>
      <p:ext uri="{BB962C8B-B14F-4D97-AF65-F5344CB8AC3E}">
        <p14:creationId xmlns:p14="http://schemas.microsoft.com/office/powerpoint/2010/main" val="392249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5F43DB5-A049-FB43-ADAD-2E3DF688C9DE}" type="slidenum">
              <a:rPr lang="it-IT" altLang="fr-FR" smtClean="0"/>
              <a:pPr>
                <a:defRPr/>
              </a:pPr>
              <a:t>7</a:t>
            </a:fld>
            <a:endParaRPr lang="it-IT" altLang="fr-FR"/>
          </a:p>
        </p:txBody>
      </p:sp>
    </p:spTree>
    <p:extLst>
      <p:ext uri="{BB962C8B-B14F-4D97-AF65-F5344CB8AC3E}">
        <p14:creationId xmlns:p14="http://schemas.microsoft.com/office/powerpoint/2010/main" val="1470237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charset="0"/>
              <a:buNone/>
              <a:tabLst/>
              <a:defRPr/>
            </a:pPr>
            <a:endParaRPr lang="en-US" dirty="0"/>
          </a:p>
        </p:txBody>
      </p:sp>
      <p:sp>
        <p:nvSpPr>
          <p:cNvPr id="4" name="Slide Number Placeholder 3"/>
          <p:cNvSpPr>
            <a:spLocks noGrp="1"/>
          </p:cNvSpPr>
          <p:nvPr>
            <p:ph type="sldNum" sz="quarter" idx="10"/>
          </p:nvPr>
        </p:nvSpPr>
        <p:spPr/>
        <p:txBody>
          <a:bodyPr/>
          <a:lstStyle/>
          <a:p>
            <a:pPr>
              <a:defRPr/>
            </a:pPr>
            <a:fld id="{A5F43DB5-A049-FB43-ADAD-2E3DF688C9DE}" type="slidenum">
              <a:rPr lang="it-IT" altLang="fr-FR" smtClean="0"/>
              <a:pPr>
                <a:defRPr/>
              </a:pPr>
              <a:t>9</a:t>
            </a:fld>
            <a:endParaRPr lang="it-IT" altLang="fr-FR"/>
          </a:p>
        </p:txBody>
      </p:sp>
    </p:spTree>
    <p:extLst>
      <p:ext uri="{BB962C8B-B14F-4D97-AF65-F5344CB8AC3E}">
        <p14:creationId xmlns:p14="http://schemas.microsoft.com/office/powerpoint/2010/main" val="547553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US" baseline="0" dirty="0" smtClean="0"/>
              <a:t>This illustrates possible SDO domains of interest in the context of the ETSI NFV architecture</a:t>
            </a:r>
          </a:p>
        </p:txBody>
      </p:sp>
      <p:sp>
        <p:nvSpPr>
          <p:cNvPr id="4" name="Slide Number Placeholder 3"/>
          <p:cNvSpPr>
            <a:spLocks noGrp="1"/>
          </p:cNvSpPr>
          <p:nvPr>
            <p:ph type="sldNum" sz="quarter" idx="10"/>
          </p:nvPr>
        </p:nvSpPr>
        <p:spPr/>
        <p:txBody>
          <a:bodyPr/>
          <a:lstStyle/>
          <a:p>
            <a:pPr>
              <a:defRPr/>
            </a:pPr>
            <a:fld id="{A5F43DB5-A049-FB43-ADAD-2E3DF688C9DE}" type="slidenum">
              <a:rPr lang="it-IT" altLang="fr-FR" smtClean="0"/>
              <a:pPr>
                <a:defRPr/>
              </a:pPr>
              <a:t>10</a:t>
            </a:fld>
            <a:endParaRPr lang="it-IT" altLang="fr-FR"/>
          </a:p>
        </p:txBody>
      </p:sp>
    </p:spTree>
    <p:extLst>
      <p:ext uri="{BB962C8B-B14F-4D97-AF65-F5344CB8AC3E}">
        <p14:creationId xmlns:p14="http://schemas.microsoft.com/office/powerpoint/2010/main" val="161064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illustrates how each</a:t>
            </a:r>
            <a:r>
              <a:rPr lang="en-US" baseline="0" dirty="0" smtClean="0"/>
              <a:t> interaction point is tied not just to a domain of interest but to a layer</a:t>
            </a:r>
            <a:endParaRPr lang="en-US" dirty="0"/>
          </a:p>
        </p:txBody>
      </p:sp>
      <p:sp>
        <p:nvSpPr>
          <p:cNvPr id="4" name="Slide Number Placeholder 3"/>
          <p:cNvSpPr>
            <a:spLocks noGrp="1"/>
          </p:cNvSpPr>
          <p:nvPr>
            <p:ph type="sldNum" sz="quarter" idx="10"/>
          </p:nvPr>
        </p:nvSpPr>
        <p:spPr/>
        <p:txBody>
          <a:bodyPr/>
          <a:lstStyle/>
          <a:p>
            <a:pPr>
              <a:defRPr/>
            </a:pPr>
            <a:fld id="{A5F43DB5-A049-FB43-ADAD-2E3DF688C9DE}" type="slidenum">
              <a:rPr lang="it-IT" altLang="fr-FR" smtClean="0"/>
              <a:pPr>
                <a:defRPr/>
              </a:pPr>
              <a:t>11</a:t>
            </a:fld>
            <a:endParaRPr lang="it-IT" altLang="fr-FR"/>
          </a:p>
        </p:txBody>
      </p:sp>
    </p:spTree>
    <p:extLst>
      <p:ext uri="{BB962C8B-B14F-4D97-AF65-F5344CB8AC3E}">
        <p14:creationId xmlns:p14="http://schemas.microsoft.com/office/powerpoint/2010/main" val="993041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5.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5.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6.png"/><Relationship Id="rId3" Type="http://schemas.openxmlformats.org/officeDocument/2006/relationships/image" Target="../media/image5.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1" Type="http://schemas.openxmlformats.org/officeDocument/2006/relationships/slideMaster" Target="../slideMasters/slideMaster5.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Picture 9" descr="marchio_telecom_colo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050" y="6396038"/>
            <a:ext cx="131286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66" name="Rectangle 2"/>
          <p:cNvSpPr>
            <a:spLocks noGrp="1" noChangeArrowheads="1"/>
          </p:cNvSpPr>
          <p:nvPr>
            <p:ph type="ctrTitle"/>
          </p:nvPr>
        </p:nvSpPr>
        <p:spPr>
          <a:xfrm>
            <a:off x="1979613" y="1773238"/>
            <a:ext cx="4897437" cy="1470025"/>
          </a:xfrm>
        </p:spPr>
        <p:txBody>
          <a:bodyPr/>
          <a:lstStyle>
            <a:lvl1pPr>
              <a:defRPr sz="3000"/>
            </a:lvl1pPr>
          </a:lstStyle>
          <a:p>
            <a:pPr lvl="0"/>
            <a:r>
              <a:rPr lang="it-IT" noProof="0" smtClean="0"/>
              <a:t>Fare clic per modificare lo stile del titolo</a:t>
            </a:r>
          </a:p>
        </p:txBody>
      </p:sp>
      <p:sp>
        <p:nvSpPr>
          <p:cNvPr id="4" name="Rectangle 3"/>
          <p:cNvSpPr>
            <a:spLocks noGrp="1" noChangeArrowheads="1"/>
          </p:cNvSpPr>
          <p:nvPr>
            <p:ph type="ftr" sz="quarter" idx="10"/>
          </p:nvPr>
        </p:nvSpPr>
        <p:spPr>
          <a:xfrm>
            <a:off x="1979613" y="5373688"/>
            <a:ext cx="5905500" cy="476250"/>
          </a:xfrm>
        </p:spPr>
        <p:txBody>
          <a:bodyPr/>
          <a:lstStyle>
            <a:lvl1pPr>
              <a:defRPr sz="1800" u="sng">
                <a:solidFill>
                  <a:srgbClr val="0070B0"/>
                </a:solidFill>
                <a:latin typeface="Franklin Gothic Medium" pitchFamily="34" charset="0"/>
              </a:defRPr>
            </a:lvl1pPr>
          </a:lstStyle>
          <a:p>
            <a:pPr>
              <a:defRPr/>
            </a:pPr>
            <a:endParaRPr lang="it-IT" altLang="en-US" sz="1600"/>
          </a:p>
          <a:p>
            <a:pPr>
              <a:defRPr/>
            </a:pPr>
            <a:endParaRPr lang="it-IT" altLang="en-US" sz="1600"/>
          </a:p>
          <a:p>
            <a:pPr>
              <a:defRPr/>
            </a:pPr>
            <a:endParaRPr lang="it-IT" altLang="en-US" sz="1600"/>
          </a:p>
          <a:p>
            <a:pPr>
              <a:defRPr/>
            </a:pPr>
            <a:endParaRPr lang="it-IT" altLang="en-US" sz="1600"/>
          </a:p>
          <a:p>
            <a:pPr>
              <a:defRPr/>
            </a:pPr>
            <a:endParaRPr lang="it-IT" altLang="en-US" sz="1600"/>
          </a:p>
          <a:p>
            <a:pPr>
              <a:defRPr/>
            </a:pPr>
            <a:r>
              <a:rPr lang="it-IT" altLang="en-US"/>
              <a:t>Roberta Maglione	Telecom Italia</a:t>
            </a:r>
          </a:p>
          <a:p>
            <a:pPr>
              <a:defRPr/>
            </a:pPr>
            <a:endParaRPr lang="it-IT" altLang="en-US"/>
          </a:p>
          <a:p>
            <a:pPr>
              <a:defRPr/>
            </a:pPr>
            <a:r>
              <a:rPr lang="it-IT" altLang="en-US"/>
              <a:t>        	</a:t>
            </a:r>
          </a:p>
          <a:p>
            <a:pPr>
              <a:defRPr/>
            </a:pPr>
            <a:endParaRPr lang="it-IT" altLang="en-US"/>
          </a:p>
        </p:txBody>
      </p:sp>
    </p:spTree>
    <p:extLst>
      <p:ext uri="{BB962C8B-B14F-4D97-AF65-F5344CB8AC3E}">
        <p14:creationId xmlns:p14="http://schemas.microsoft.com/office/powerpoint/2010/main" val="102860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it-IT"/>
              <a:t>Roberta Maglione - Telecom Italia</a:t>
            </a:r>
          </a:p>
        </p:txBody>
      </p:sp>
      <p:sp>
        <p:nvSpPr>
          <p:cNvPr id="5" name="Rectangle 5"/>
          <p:cNvSpPr>
            <a:spLocks noGrp="1" noChangeArrowheads="1"/>
          </p:cNvSpPr>
          <p:nvPr>
            <p:ph type="sldNum" sz="quarter" idx="11"/>
          </p:nvPr>
        </p:nvSpPr>
        <p:spPr>
          <a:ln/>
        </p:spPr>
        <p:txBody>
          <a:bodyPr/>
          <a:lstStyle>
            <a:lvl1pPr>
              <a:defRPr/>
            </a:lvl1pPr>
          </a:lstStyle>
          <a:p>
            <a:pPr>
              <a:defRPr/>
            </a:pPr>
            <a:fld id="{F97B7F56-3ED1-3648-BA8D-F4A2A4350A11}" type="slidenum">
              <a:rPr lang="it-IT" altLang="fr-FR"/>
              <a:pPr>
                <a:defRPr/>
              </a:pPr>
              <a:t>‹#›</a:t>
            </a:fld>
            <a:endParaRPr lang="it-IT" altLang="fr-FR"/>
          </a:p>
        </p:txBody>
      </p:sp>
    </p:spTree>
    <p:extLst>
      <p:ext uri="{BB962C8B-B14F-4D97-AF65-F5344CB8AC3E}">
        <p14:creationId xmlns:p14="http://schemas.microsoft.com/office/powerpoint/2010/main" val="1044636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92150"/>
            <a:ext cx="2057400" cy="5434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92150"/>
            <a:ext cx="6019800" cy="5434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it-IT"/>
              <a:t>Roberta Maglione - Telecom Italia</a:t>
            </a:r>
          </a:p>
        </p:txBody>
      </p:sp>
      <p:sp>
        <p:nvSpPr>
          <p:cNvPr id="5" name="Rectangle 5"/>
          <p:cNvSpPr>
            <a:spLocks noGrp="1" noChangeArrowheads="1"/>
          </p:cNvSpPr>
          <p:nvPr>
            <p:ph type="sldNum" sz="quarter" idx="11"/>
          </p:nvPr>
        </p:nvSpPr>
        <p:spPr>
          <a:ln/>
        </p:spPr>
        <p:txBody>
          <a:bodyPr/>
          <a:lstStyle>
            <a:lvl1pPr>
              <a:defRPr/>
            </a:lvl1pPr>
          </a:lstStyle>
          <a:p>
            <a:pPr>
              <a:defRPr/>
            </a:pPr>
            <a:fld id="{E6D41570-31B0-FB47-9E6A-152B26444375}" type="slidenum">
              <a:rPr lang="it-IT" altLang="fr-FR"/>
              <a:pPr>
                <a:defRPr/>
              </a:pPr>
              <a:t>‹#›</a:t>
            </a:fld>
            <a:endParaRPr lang="it-IT" altLang="fr-FR"/>
          </a:p>
        </p:txBody>
      </p:sp>
    </p:spTree>
    <p:extLst>
      <p:ext uri="{BB962C8B-B14F-4D97-AF65-F5344CB8AC3E}">
        <p14:creationId xmlns:p14="http://schemas.microsoft.com/office/powerpoint/2010/main" val="1525883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5" name="Rectangle 6"/>
          <p:cNvSpPr>
            <a:spLocks noGrp="1" noChangeArrowheads="1"/>
          </p:cNvSpPr>
          <p:nvPr>
            <p:ph type="sldNum" sz="quarter" idx="11"/>
          </p:nvPr>
        </p:nvSpPr>
        <p:spPr>
          <a:ln/>
        </p:spPr>
        <p:txBody>
          <a:bodyPr/>
          <a:lstStyle>
            <a:lvl1pPr>
              <a:defRPr/>
            </a:lvl1pPr>
          </a:lstStyle>
          <a:p>
            <a:pPr>
              <a:defRPr/>
            </a:pPr>
            <a:fld id="{C49CD213-5142-2843-9BB5-FA1A4F1F820D}" type="slidenum">
              <a:rPr lang="it-IT" altLang="fr-FR"/>
              <a:pPr>
                <a:defRPr/>
              </a:pPr>
              <a:t>‹#›</a:t>
            </a:fld>
            <a:endParaRPr lang="it-IT" altLang="fr-FR"/>
          </a:p>
        </p:txBody>
      </p:sp>
    </p:spTree>
    <p:extLst>
      <p:ext uri="{BB962C8B-B14F-4D97-AF65-F5344CB8AC3E}">
        <p14:creationId xmlns:p14="http://schemas.microsoft.com/office/powerpoint/2010/main" val="270507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5" name="Rectangle 6"/>
          <p:cNvSpPr>
            <a:spLocks noGrp="1" noChangeArrowheads="1"/>
          </p:cNvSpPr>
          <p:nvPr>
            <p:ph type="sldNum" sz="quarter" idx="11"/>
          </p:nvPr>
        </p:nvSpPr>
        <p:spPr>
          <a:ln/>
        </p:spPr>
        <p:txBody>
          <a:bodyPr/>
          <a:lstStyle>
            <a:lvl1pPr>
              <a:defRPr/>
            </a:lvl1pPr>
          </a:lstStyle>
          <a:p>
            <a:pPr>
              <a:defRPr/>
            </a:pPr>
            <a:fld id="{4AA29D00-7B45-0D4E-80A4-F042D90E8979}" type="slidenum">
              <a:rPr lang="it-IT" altLang="fr-FR"/>
              <a:pPr>
                <a:defRPr/>
              </a:pPr>
              <a:t>‹#›</a:t>
            </a:fld>
            <a:endParaRPr lang="it-IT" altLang="fr-FR"/>
          </a:p>
        </p:txBody>
      </p:sp>
    </p:spTree>
    <p:extLst>
      <p:ext uri="{BB962C8B-B14F-4D97-AF65-F5344CB8AC3E}">
        <p14:creationId xmlns:p14="http://schemas.microsoft.com/office/powerpoint/2010/main" val="192604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5" name="Rectangle 6"/>
          <p:cNvSpPr>
            <a:spLocks noGrp="1" noChangeArrowheads="1"/>
          </p:cNvSpPr>
          <p:nvPr>
            <p:ph type="sldNum" sz="quarter" idx="11"/>
          </p:nvPr>
        </p:nvSpPr>
        <p:spPr>
          <a:ln/>
        </p:spPr>
        <p:txBody>
          <a:bodyPr/>
          <a:lstStyle>
            <a:lvl1pPr>
              <a:defRPr/>
            </a:lvl1pPr>
          </a:lstStyle>
          <a:p>
            <a:pPr>
              <a:defRPr/>
            </a:pPr>
            <a:fld id="{AE235BCD-77F5-4B4A-BD52-25917404A0D5}" type="slidenum">
              <a:rPr lang="it-IT" altLang="fr-FR"/>
              <a:pPr>
                <a:defRPr/>
              </a:pPr>
              <a:t>‹#›</a:t>
            </a:fld>
            <a:endParaRPr lang="it-IT" altLang="fr-FR"/>
          </a:p>
        </p:txBody>
      </p:sp>
    </p:spTree>
    <p:extLst>
      <p:ext uri="{BB962C8B-B14F-4D97-AF65-F5344CB8AC3E}">
        <p14:creationId xmlns:p14="http://schemas.microsoft.com/office/powerpoint/2010/main" val="8460931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57338"/>
            <a:ext cx="4038600" cy="4568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57338"/>
            <a:ext cx="4038600" cy="4568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6" name="Rectangle 6"/>
          <p:cNvSpPr>
            <a:spLocks noGrp="1" noChangeArrowheads="1"/>
          </p:cNvSpPr>
          <p:nvPr>
            <p:ph type="sldNum" sz="quarter" idx="11"/>
          </p:nvPr>
        </p:nvSpPr>
        <p:spPr>
          <a:ln/>
        </p:spPr>
        <p:txBody>
          <a:bodyPr/>
          <a:lstStyle>
            <a:lvl1pPr>
              <a:defRPr/>
            </a:lvl1pPr>
          </a:lstStyle>
          <a:p>
            <a:pPr>
              <a:defRPr/>
            </a:pPr>
            <a:fld id="{9E23A5C6-F1BC-9047-B03B-7FDAEA108995}" type="slidenum">
              <a:rPr lang="it-IT" altLang="fr-FR"/>
              <a:pPr>
                <a:defRPr/>
              </a:pPr>
              <a:t>‹#›</a:t>
            </a:fld>
            <a:endParaRPr lang="it-IT" altLang="fr-FR"/>
          </a:p>
        </p:txBody>
      </p:sp>
    </p:spTree>
    <p:extLst>
      <p:ext uri="{BB962C8B-B14F-4D97-AF65-F5344CB8AC3E}">
        <p14:creationId xmlns:p14="http://schemas.microsoft.com/office/powerpoint/2010/main" val="1797841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8" name="Rectangle 6"/>
          <p:cNvSpPr>
            <a:spLocks noGrp="1" noChangeArrowheads="1"/>
          </p:cNvSpPr>
          <p:nvPr>
            <p:ph type="sldNum" sz="quarter" idx="11"/>
          </p:nvPr>
        </p:nvSpPr>
        <p:spPr>
          <a:ln/>
        </p:spPr>
        <p:txBody>
          <a:bodyPr/>
          <a:lstStyle>
            <a:lvl1pPr>
              <a:defRPr/>
            </a:lvl1pPr>
          </a:lstStyle>
          <a:p>
            <a:pPr>
              <a:defRPr/>
            </a:pPr>
            <a:fld id="{45CDB689-2715-7E4F-9DAD-F5C7CF33AEBF}" type="slidenum">
              <a:rPr lang="it-IT" altLang="fr-FR"/>
              <a:pPr>
                <a:defRPr/>
              </a:pPr>
              <a:t>‹#›</a:t>
            </a:fld>
            <a:endParaRPr lang="it-IT" altLang="fr-FR"/>
          </a:p>
        </p:txBody>
      </p:sp>
    </p:spTree>
    <p:extLst>
      <p:ext uri="{BB962C8B-B14F-4D97-AF65-F5344CB8AC3E}">
        <p14:creationId xmlns:p14="http://schemas.microsoft.com/office/powerpoint/2010/main" val="12196644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4" name="Rectangle 6"/>
          <p:cNvSpPr>
            <a:spLocks noGrp="1" noChangeArrowheads="1"/>
          </p:cNvSpPr>
          <p:nvPr>
            <p:ph type="sldNum" sz="quarter" idx="11"/>
          </p:nvPr>
        </p:nvSpPr>
        <p:spPr>
          <a:ln/>
        </p:spPr>
        <p:txBody>
          <a:bodyPr/>
          <a:lstStyle>
            <a:lvl1pPr>
              <a:defRPr/>
            </a:lvl1pPr>
          </a:lstStyle>
          <a:p>
            <a:pPr>
              <a:defRPr/>
            </a:pPr>
            <a:fld id="{AC900333-1264-2840-A5D2-23228C8AE03E}" type="slidenum">
              <a:rPr lang="it-IT" altLang="fr-FR"/>
              <a:pPr>
                <a:defRPr/>
              </a:pPr>
              <a:t>‹#›</a:t>
            </a:fld>
            <a:endParaRPr lang="it-IT" altLang="fr-FR"/>
          </a:p>
        </p:txBody>
      </p:sp>
    </p:spTree>
    <p:extLst>
      <p:ext uri="{BB962C8B-B14F-4D97-AF65-F5344CB8AC3E}">
        <p14:creationId xmlns:p14="http://schemas.microsoft.com/office/powerpoint/2010/main" val="1169521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3" name="Rectangle 6"/>
          <p:cNvSpPr>
            <a:spLocks noGrp="1" noChangeArrowheads="1"/>
          </p:cNvSpPr>
          <p:nvPr>
            <p:ph type="sldNum" sz="quarter" idx="11"/>
          </p:nvPr>
        </p:nvSpPr>
        <p:spPr>
          <a:ln/>
        </p:spPr>
        <p:txBody>
          <a:bodyPr/>
          <a:lstStyle>
            <a:lvl1pPr>
              <a:defRPr/>
            </a:lvl1pPr>
          </a:lstStyle>
          <a:p>
            <a:pPr>
              <a:defRPr/>
            </a:pPr>
            <a:fld id="{64DCEA09-3621-E049-866D-5786F97DB640}" type="slidenum">
              <a:rPr lang="it-IT" altLang="fr-FR"/>
              <a:pPr>
                <a:defRPr/>
              </a:pPr>
              <a:t>‹#›</a:t>
            </a:fld>
            <a:endParaRPr lang="it-IT" altLang="fr-FR"/>
          </a:p>
        </p:txBody>
      </p:sp>
    </p:spTree>
    <p:extLst>
      <p:ext uri="{BB962C8B-B14F-4D97-AF65-F5344CB8AC3E}">
        <p14:creationId xmlns:p14="http://schemas.microsoft.com/office/powerpoint/2010/main" val="230903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6" name="Rectangle 6"/>
          <p:cNvSpPr>
            <a:spLocks noGrp="1" noChangeArrowheads="1"/>
          </p:cNvSpPr>
          <p:nvPr>
            <p:ph type="sldNum" sz="quarter" idx="11"/>
          </p:nvPr>
        </p:nvSpPr>
        <p:spPr>
          <a:ln/>
        </p:spPr>
        <p:txBody>
          <a:bodyPr/>
          <a:lstStyle>
            <a:lvl1pPr>
              <a:defRPr/>
            </a:lvl1pPr>
          </a:lstStyle>
          <a:p>
            <a:pPr>
              <a:defRPr/>
            </a:pPr>
            <a:fld id="{AEFC9F20-0A6C-124A-BE99-D8472A5BD357}" type="slidenum">
              <a:rPr lang="it-IT" altLang="fr-FR"/>
              <a:pPr>
                <a:defRPr/>
              </a:pPr>
              <a:t>‹#›</a:t>
            </a:fld>
            <a:endParaRPr lang="it-IT" altLang="fr-FR"/>
          </a:p>
        </p:txBody>
      </p:sp>
    </p:spTree>
    <p:extLst>
      <p:ext uri="{BB962C8B-B14F-4D97-AF65-F5344CB8AC3E}">
        <p14:creationId xmlns:p14="http://schemas.microsoft.com/office/powerpoint/2010/main" val="291720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it-IT"/>
              <a:t>Roberta Maglione - Telecom Italia</a:t>
            </a:r>
          </a:p>
        </p:txBody>
      </p:sp>
      <p:sp>
        <p:nvSpPr>
          <p:cNvPr id="5" name="Rectangle 5"/>
          <p:cNvSpPr>
            <a:spLocks noGrp="1" noChangeArrowheads="1"/>
          </p:cNvSpPr>
          <p:nvPr>
            <p:ph type="sldNum" sz="quarter" idx="11"/>
          </p:nvPr>
        </p:nvSpPr>
        <p:spPr>
          <a:ln/>
        </p:spPr>
        <p:txBody>
          <a:bodyPr/>
          <a:lstStyle>
            <a:lvl1pPr>
              <a:defRPr/>
            </a:lvl1pPr>
          </a:lstStyle>
          <a:p>
            <a:pPr>
              <a:defRPr/>
            </a:pPr>
            <a:fld id="{2BAB1B1D-5AE2-C944-8F53-FD1EFE11A4D4}" type="slidenum">
              <a:rPr lang="it-IT" altLang="fr-FR"/>
              <a:pPr>
                <a:defRPr/>
              </a:pPr>
              <a:t>‹#›</a:t>
            </a:fld>
            <a:endParaRPr lang="it-IT" altLang="fr-FR"/>
          </a:p>
        </p:txBody>
      </p:sp>
    </p:spTree>
    <p:extLst>
      <p:ext uri="{BB962C8B-B14F-4D97-AF65-F5344CB8AC3E}">
        <p14:creationId xmlns:p14="http://schemas.microsoft.com/office/powerpoint/2010/main" val="7952744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6" name="Rectangle 6"/>
          <p:cNvSpPr>
            <a:spLocks noGrp="1" noChangeArrowheads="1"/>
          </p:cNvSpPr>
          <p:nvPr>
            <p:ph type="sldNum" sz="quarter" idx="11"/>
          </p:nvPr>
        </p:nvSpPr>
        <p:spPr>
          <a:ln/>
        </p:spPr>
        <p:txBody>
          <a:bodyPr/>
          <a:lstStyle>
            <a:lvl1pPr>
              <a:defRPr/>
            </a:lvl1pPr>
          </a:lstStyle>
          <a:p>
            <a:pPr>
              <a:defRPr/>
            </a:pPr>
            <a:fld id="{138D7E73-2E0C-E14A-BC7D-6D99C818969B}" type="slidenum">
              <a:rPr lang="it-IT" altLang="fr-FR"/>
              <a:pPr>
                <a:defRPr/>
              </a:pPr>
              <a:t>‹#›</a:t>
            </a:fld>
            <a:endParaRPr lang="it-IT" altLang="fr-FR"/>
          </a:p>
        </p:txBody>
      </p:sp>
    </p:spTree>
    <p:extLst>
      <p:ext uri="{BB962C8B-B14F-4D97-AF65-F5344CB8AC3E}">
        <p14:creationId xmlns:p14="http://schemas.microsoft.com/office/powerpoint/2010/main" val="242655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5" name="Rectangle 6"/>
          <p:cNvSpPr>
            <a:spLocks noGrp="1" noChangeArrowheads="1"/>
          </p:cNvSpPr>
          <p:nvPr>
            <p:ph type="sldNum" sz="quarter" idx="11"/>
          </p:nvPr>
        </p:nvSpPr>
        <p:spPr>
          <a:ln/>
        </p:spPr>
        <p:txBody>
          <a:bodyPr/>
          <a:lstStyle>
            <a:lvl1pPr>
              <a:defRPr/>
            </a:lvl1pPr>
          </a:lstStyle>
          <a:p>
            <a:pPr>
              <a:defRPr/>
            </a:pPr>
            <a:fld id="{494D4276-859E-8B49-B869-E4D0B5BDCF13}" type="slidenum">
              <a:rPr lang="it-IT" altLang="fr-FR"/>
              <a:pPr>
                <a:defRPr/>
              </a:pPr>
              <a:t>‹#›</a:t>
            </a:fld>
            <a:endParaRPr lang="it-IT" altLang="fr-FR"/>
          </a:p>
        </p:txBody>
      </p:sp>
    </p:spTree>
    <p:extLst>
      <p:ext uri="{BB962C8B-B14F-4D97-AF65-F5344CB8AC3E}">
        <p14:creationId xmlns:p14="http://schemas.microsoft.com/office/powerpoint/2010/main" val="2407697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92150"/>
            <a:ext cx="2057400" cy="5434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92150"/>
            <a:ext cx="6019800" cy="5434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5" name="Rectangle 6"/>
          <p:cNvSpPr>
            <a:spLocks noGrp="1" noChangeArrowheads="1"/>
          </p:cNvSpPr>
          <p:nvPr>
            <p:ph type="sldNum" sz="quarter" idx="11"/>
          </p:nvPr>
        </p:nvSpPr>
        <p:spPr>
          <a:ln/>
        </p:spPr>
        <p:txBody>
          <a:bodyPr/>
          <a:lstStyle>
            <a:lvl1pPr>
              <a:defRPr/>
            </a:lvl1pPr>
          </a:lstStyle>
          <a:p>
            <a:pPr>
              <a:defRPr/>
            </a:pPr>
            <a:fld id="{D76B27D6-55F1-5645-80FD-70BE5946E37E}" type="slidenum">
              <a:rPr lang="it-IT" altLang="fr-FR"/>
              <a:pPr>
                <a:defRPr/>
              </a:pPr>
              <a:t>‹#›</a:t>
            </a:fld>
            <a:endParaRPr lang="it-IT" altLang="fr-FR"/>
          </a:p>
        </p:txBody>
      </p:sp>
    </p:spTree>
    <p:extLst>
      <p:ext uri="{BB962C8B-B14F-4D97-AF65-F5344CB8AC3E}">
        <p14:creationId xmlns:p14="http://schemas.microsoft.com/office/powerpoint/2010/main" val="7581317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7"/>
          <p:cNvSpPr>
            <a:spLocks noGrp="1" noChangeArrowheads="1"/>
          </p:cNvSpPr>
          <p:nvPr>
            <p:ph type="ftr" sz="quarter" idx="10"/>
          </p:nvPr>
        </p:nvSpPr>
        <p:spPr>
          <a:ln/>
        </p:spPr>
        <p:txBody>
          <a:bodyPr/>
          <a:lstStyle>
            <a:lvl1pPr>
              <a:defRPr/>
            </a:lvl1pPr>
          </a:lstStyle>
          <a:p>
            <a:pPr>
              <a:defRPr/>
            </a:pPr>
            <a:r>
              <a:rPr lang="it-IT" altLang="en-US"/>
              <a:t>Telecom Italia\T.N.TL.AF.BI</a:t>
            </a:r>
          </a:p>
          <a:p>
            <a:pPr>
              <a:defRPr/>
            </a:pPr>
            <a:endParaRPr lang="it-IT" altLang="en-US"/>
          </a:p>
        </p:txBody>
      </p:sp>
    </p:spTree>
    <p:extLst>
      <p:ext uri="{BB962C8B-B14F-4D97-AF65-F5344CB8AC3E}">
        <p14:creationId xmlns:p14="http://schemas.microsoft.com/office/powerpoint/2010/main" val="8999790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ftr" sz="quarter" idx="10"/>
          </p:nvPr>
        </p:nvSpPr>
        <p:spPr>
          <a:ln/>
        </p:spPr>
        <p:txBody>
          <a:bodyPr/>
          <a:lstStyle>
            <a:lvl1pPr>
              <a:defRPr/>
            </a:lvl1pPr>
          </a:lstStyle>
          <a:p>
            <a:pPr>
              <a:defRPr/>
            </a:pPr>
            <a:r>
              <a:rPr lang="it-IT" altLang="en-US"/>
              <a:t>Telecom Italia\T.N.TL.AF.BI</a:t>
            </a:r>
          </a:p>
          <a:p>
            <a:pPr>
              <a:defRPr/>
            </a:pPr>
            <a:endParaRPr lang="it-IT" altLang="en-US"/>
          </a:p>
        </p:txBody>
      </p:sp>
    </p:spTree>
    <p:extLst>
      <p:ext uri="{BB962C8B-B14F-4D97-AF65-F5344CB8AC3E}">
        <p14:creationId xmlns:p14="http://schemas.microsoft.com/office/powerpoint/2010/main" val="12206515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ftr" sz="quarter" idx="10"/>
          </p:nvPr>
        </p:nvSpPr>
        <p:spPr>
          <a:ln/>
        </p:spPr>
        <p:txBody>
          <a:bodyPr/>
          <a:lstStyle>
            <a:lvl1pPr>
              <a:defRPr/>
            </a:lvl1pPr>
          </a:lstStyle>
          <a:p>
            <a:pPr>
              <a:defRPr/>
            </a:pPr>
            <a:r>
              <a:rPr lang="it-IT" altLang="en-US"/>
              <a:t>Telecom Italia\T.N.TL.AF.BI</a:t>
            </a:r>
          </a:p>
          <a:p>
            <a:pPr>
              <a:defRPr/>
            </a:pPr>
            <a:endParaRPr lang="it-IT" altLang="en-US"/>
          </a:p>
        </p:txBody>
      </p:sp>
    </p:spTree>
    <p:extLst>
      <p:ext uri="{BB962C8B-B14F-4D97-AF65-F5344CB8AC3E}">
        <p14:creationId xmlns:p14="http://schemas.microsoft.com/office/powerpoint/2010/main" val="5795563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78025" y="3213100"/>
            <a:ext cx="3271838" cy="2246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02263" y="3213100"/>
            <a:ext cx="3273425" cy="2246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ftr" sz="quarter" idx="10"/>
          </p:nvPr>
        </p:nvSpPr>
        <p:spPr>
          <a:ln/>
        </p:spPr>
        <p:txBody>
          <a:bodyPr/>
          <a:lstStyle>
            <a:lvl1pPr>
              <a:defRPr/>
            </a:lvl1pPr>
          </a:lstStyle>
          <a:p>
            <a:pPr>
              <a:defRPr/>
            </a:pPr>
            <a:r>
              <a:rPr lang="it-IT" altLang="en-US"/>
              <a:t>Telecom Italia\T.N.TL.AF.BI</a:t>
            </a:r>
          </a:p>
          <a:p>
            <a:pPr>
              <a:defRPr/>
            </a:pPr>
            <a:endParaRPr lang="it-IT" altLang="en-US"/>
          </a:p>
        </p:txBody>
      </p:sp>
    </p:spTree>
    <p:extLst>
      <p:ext uri="{BB962C8B-B14F-4D97-AF65-F5344CB8AC3E}">
        <p14:creationId xmlns:p14="http://schemas.microsoft.com/office/powerpoint/2010/main" val="17653529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ftr" sz="quarter" idx="10"/>
          </p:nvPr>
        </p:nvSpPr>
        <p:spPr>
          <a:ln/>
        </p:spPr>
        <p:txBody>
          <a:bodyPr/>
          <a:lstStyle>
            <a:lvl1pPr>
              <a:defRPr/>
            </a:lvl1pPr>
          </a:lstStyle>
          <a:p>
            <a:pPr>
              <a:defRPr/>
            </a:pPr>
            <a:r>
              <a:rPr lang="it-IT" altLang="en-US"/>
              <a:t>Telecom Italia\T.N.TL.AF.BI</a:t>
            </a:r>
          </a:p>
          <a:p>
            <a:pPr>
              <a:defRPr/>
            </a:pPr>
            <a:endParaRPr lang="it-IT" altLang="en-US"/>
          </a:p>
        </p:txBody>
      </p:sp>
    </p:spTree>
    <p:extLst>
      <p:ext uri="{BB962C8B-B14F-4D97-AF65-F5344CB8AC3E}">
        <p14:creationId xmlns:p14="http://schemas.microsoft.com/office/powerpoint/2010/main" val="6530309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ftr" sz="quarter" idx="10"/>
          </p:nvPr>
        </p:nvSpPr>
        <p:spPr>
          <a:ln/>
        </p:spPr>
        <p:txBody>
          <a:bodyPr/>
          <a:lstStyle>
            <a:lvl1pPr>
              <a:defRPr/>
            </a:lvl1pPr>
          </a:lstStyle>
          <a:p>
            <a:pPr>
              <a:defRPr/>
            </a:pPr>
            <a:r>
              <a:rPr lang="it-IT" altLang="en-US"/>
              <a:t>Telecom Italia\T.N.TL.AF.BI</a:t>
            </a:r>
          </a:p>
          <a:p>
            <a:pPr>
              <a:defRPr/>
            </a:pPr>
            <a:endParaRPr lang="it-IT" altLang="en-US"/>
          </a:p>
        </p:txBody>
      </p:sp>
    </p:spTree>
    <p:extLst>
      <p:ext uri="{BB962C8B-B14F-4D97-AF65-F5344CB8AC3E}">
        <p14:creationId xmlns:p14="http://schemas.microsoft.com/office/powerpoint/2010/main" val="18493371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it-IT" altLang="en-US"/>
              <a:t>Telecom Italia\T.N.TL.AF.BI</a:t>
            </a:r>
          </a:p>
          <a:p>
            <a:pPr>
              <a:defRPr/>
            </a:pPr>
            <a:endParaRPr lang="it-IT" altLang="en-US"/>
          </a:p>
        </p:txBody>
      </p:sp>
    </p:spTree>
    <p:extLst>
      <p:ext uri="{BB962C8B-B14F-4D97-AF65-F5344CB8AC3E}">
        <p14:creationId xmlns:p14="http://schemas.microsoft.com/office/powerpoint/2010/main" val="1278018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it-IT"/>
              <a:t>Roberta Maglione - Telecom Italia</a:t>
            </a:r>
          </a:p>
        </p:txBody>
      </p:sp>
      <p:sp>
        <p:nvSpPr>
          <p:cNvPr id="5" name="Rectangle 5"/>
          <p:cNvSpPr>
            <a:spLocks noGrp="1" noChangeArrowheads="1"/>
          </p:cNvSpPr>
          <p:nvPr>
            <p:ph type="sldNum" sz="quarter" idx="11"/>
          </p:nvPr>
        </p:nvSpPr>
        <p:spPr>
          <a:ln/>
        </p:spPr>
        <p:txBody>
          <a:bodyPr/>
          <a:lstStyle>
            <a:lvl1pPr>
              <a:defRPr/>
            </a:lvl1pPr>
          </a:lstStyle>
          <a:p>
            <a:pPr>
              <a:defRPr/>
            </a:pPr>
            <a:fld id="{87D4A2BB-F703-F04D-A4A9-FC84B054BB40}" type="slidenum">
              <a:rPr lang="it-IT" altLang="fr-FR"/>
              <a:pPr>
                <a:defRPr/>
              </a:pPr>
              <a:t>‹#›</a:t>
            </a:fld>
            <a:endParaRPr lang="it-IT" altLang="fr-FR"/>
          </a:p>
        </p:txBody>
      </p:sp>
    </p:spTree>
    <p:extLst>
      <p:ext uri="{BB962C8B-B14F-4D97-AF65-F5344CB8AC3E}">
        <p14:creationId xmlns:p14="http://schemas.microsoft.com/office/powerpoint/2010/main" val="2401345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it-IT" altLang="en-US"/>
              <a:t>Telecom Italia\T.N.TL.AF.BI</a:t>
            </a:r>
          </a:p>
          <a:p>
            <a:pPr>
              <a:defRPr/>
            </a:pPr>
            <a:endParaRPr lang="it-IT" altLang="en-US"/>
          </a:p>
        </p:txBody>
      </p:sp>
    </p:spTree>
    <p:extLst>
      <p:ext uri="{BB962C8B-B14F-4D97-AF65-F5344CB8AC3E}">
        <p14:creationId xmlns:p14="http://schemas.microsoft.com/office/powerpoint/2010/main" val="5230215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it-IT" altLang="en-US"/>
              <a:t>Telecom Italia\T.N.TL.AF.BI</a:t>
            </a:r>
          </a:p>
          <a:p>
            <a:pPr>
              <a:defRPr/>
            </a:pPr>
            <a:endParaRPr lang="it-IT" altLang="en-US"/>
          </a:p>
        </p:txBody>
      </p:sp>
    </p:spTree>
    <p:extLst>
      <p:ext uri="{BB962C8B-B14F-4D97-AF65-F5344CB8AC3E}">
        <p14:creationId xmlns:p14="http://schemas.microsoft.com/office/powerpoint/2010/main" val="7730774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ftr" sz="quarter" idx="10"/>
          </p:nvPr>
        </p:nvSpPr>
        <p:spPr>
          <a:ln/>
        </p:spPr>
        <p:txBody>
          <a:bodyPr/>
          <a:lstStyle>
            <a:lvl1pPr>
              <a:defRPr/>
            </a:lvl1pPr>
          </a:lstStyle>
          <a:p>
            <a:pPr>
              <a:defRPr/>
            </a:pPr>
            <a:r>
              <a:rPr lang="it-IT" altLang="en-US"/>
              <a:t>Telecom Italia\T.N.TL.AF.BI</a:t>
            </a:r>
          </a:p>
          <a:p>
            <a:pPr>
              <a:defRPr/>
            </a:pPr>
            <a:endParaRPr lang="it-IT" altLang="en-US"/>
          </a:p>
        </p:txBody>
      </p:sp>
    </p:spTree>
    <p:extLst>
      <p:ext uri="{BB962C8B-B14F-4D97-AF65-F5344CB8AC3E}">
        <p14:creationId xmlns:p14="http://schemas.microsoft.com/office/powerpoint/2010/main" val="8369403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2062163"/>
            <a:ext cx="1673225" cy="339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78025" y="2062163"/>
            <a:ext cx="4872038" cy="339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ftr" sz="quarter" idx="10"/>
          </p:nvPr>
        </p:nvSpPr>
        <p:spPr>
          <a:ln/>
        </p:spPr>
        <p:txBody>
          <a:bodyPr/>
          <a:lstStyle>
            <a:lvl1pPr>
              <a:defRPr/>
            </a:lvl1pPr>
          </a:lstStyle>
          <a:p>
            <a:pPr>
              <a:defRPr/>
            </a:pPr>
            <a:r>
              <a:rPr lang="it-IT" altLang="en-US"/>
              <a:t>Telecom Italia\T.N.TL.AF.BI</a:t>
            </a:r>
          </a:p>
          <a:p>
            <a:pPr>
              <a:defRPr/>
            </a:pPr>
            <a:endParaRPr lang="it-IT" altLang="en-US"/>
          </a:p>
        </p:txBody>
      </p:sp>
    </p:spTree>
    <p:extLst>
      <p:ext uri="{BB962C8B-B14F-4D97-AF65-F5344CB8AC3E}">
        <p14:creationId xmlns:p14="http://schemas.microsoft.com/office/powerpoint/2010/main" val="4381712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5" name="Rectangle 5"/>
          <p:cNvSpPr>
            <a:spLocks noGrp="1" noChangeArrowheads="1"/>
          </p:cNvSpPr>
          <p:nvPr>
            <p:ph type="sldNum" sz="quarter" idx="11"/>
          </p:nvPr>
        </p:nvSpPr>
        <p:spPr>
          <a:ln/>
        </p:spPr>
        <p:txBody>
          <a:bodyPr/>
          <a:lstStyle>
            <a:lvl1pPr>
              <a:defRPr/>
            </a:lvl1pPr>
          </a:lstStyle>
          <a:p>
            <a:pPr>
              <a:defRPr/>
            </a:pPr>
            <a:fld id="{62F81D73-8D35-0149-B941-F5AD3F66B20C}" type="slidenum">
              <a:rPr lang="it-IT" altLang="fr-FR"/>
              <a:pPr>
                <a:defRPr/>
              </a:pPr>
              <a:t>‹#›</a:t>
            </a:fld>
            <a:endParaRPr lang="it-IT" altLang="fr-FR"/>
          </a:p>
        </p:txBody>
      </p:sp>
    </p:spTree>
    <p:extLst>
      <p:ext uri="{BB962C8B-B14F-4D97-AF65-F5344CB8AC3E}">
        <p14:creationId xmlns:p14="http://schemas.microsoft.com/office/powerpoint/2010/main" val="6224706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5" name="Rectangle 5"/>
          <p:cNvSpPr>
            <a:spLocks noGrp="1" noChangeArrowheads="1"/>
          </p:cNvSpPr>
          <p:nvPr>
            <p:ph type="sldNum" sz="quarter" idx="11"/>
          </p:nvPr>
        </p:nvSpPr>
        <p:spPr>
          <a:ln/>
        </p:spPr>
        <p:txBody>
          <a:bodyPr/>
          <a:lstStyle>
            <a:lvl1pPr>
              <a:defRPr/>
            </a:lvl1pPr>
          </a:lstStyle>
          <a:p>
            <a:pPr>
              <a:defRPr/>
            </a:pPr>
            <a:fld id="{A57E8DF5-95E8-1F48-9B7D-D497D562B76E}" type="slidenum">
              <a:rPr lang="it-IT" altLang="fr-FR"/>
              <a:pPr>
                <a:defRPr/>
              </a:pPr>
              <a:t>‹#›</a:t>
            </a:fld>
            <a:endParaRPr lang="it-IT" altLang="fr-FR"/>
          </a:p>
        </p:txBody>
      </p:sp>
    </p:spTree>
    <p:extLst>
      <p:ext uri="{BB962C8B-B14F-4D97-AF65-F5344CB8AC3E}">
        <p14:creationId xmlns:p14="http://schemas.microsoft.com/office/powerpoint/2010/main" val="14715548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5" name="Rectangle 5"/>
          <p:cNvSpPr>
            <a:spLocks noGrp="1" noChangeArrowheads="1"/>
          </p:cNvSpPr>
          <p:nvPr>
            <p:ph type="sldNum" sz="quarter" idx="11"/>
          </p:nvPr>
        </p:nvSpPr>
        <p:spPr>
          <a:ln/>
        </p:spPr>
        <p:txBody>
          <a:bodyPr/>
          <a:lstStyle>
            <a:lvl1pPr>
              <a:defRPr/>
            </a:lvl1pPr>
          </a:lstStyle>
          <a:p>
            <a:pPr>
              <a:defRPr/>
            </a:pPr>
            <a:fld id="{40076D51-AF1E-7E46-8152-6ED57AB3825C}" type="slidenum">
              <a:rPr lang="it-IT" altLang="fr-FR"/>
              <a:pPr>
                <a:defRPr/>
              </a:pPr>
              <a:t>‹#›</a:t>
            </a:fld>
            <a:endParaRPr lang="it-IT" altLang="fr-FR"/>
          </a:p>
        </p:txBody>
      </p:sp>
    </p:spTree>
    <p:extLst>
      <p:ext uri="{BB962C8B-B14F-4D97-AF65-F5344CB8AC3E}">
        <p14:creationId xmlns:p14="http://schemas.microsoft.com/office/powerpoint/2010/main" val="20013573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57338"/>
            <a:ext cx="4038600" cy="4568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57338"/>
            <a:ext cx="4038600" cy="4568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6" name="Rectangle 5"/>
          <p:cNvSpPr>
            <a:spLocks noGrp="1" noChangeArrowheads="1"/>
          </p:cNvSpPr>
          <p:nvPr>
            <p:ph type="sldNum" sz="quarter" idx="11"/>
          </p:nvPr>
        </p:nvSpPr>
        <p:spPr>
          <a:ln/>
        </p:spPr>
        <p:txBody>
          <a:bodyPr/>
          <a:lstStyle>
            <a:lvl1pPr>
              <a:defRPr/>
            </a:lvl1pPr>
          </a:lstStyle>
          <a:p>
            <a:pPr>
              <a:defRPr/>
            </a:pPr>
            <a:fld id="{D92152C4-2909-F84F-A59A-E25228819688}" type="slidenum">
              <a:rPr lang="it-IT" altLang="fr-FR"/>
              <a:pPr>
                <a:defRPr/>
              </a:pPr>
              <a:t>‹#›</a:t>
            </a:fld>
            <a:endParaRPr lang="it-IT" altLang="fr-FR"/>
          </a:p>
        </p:txBody>
      </p:sp>
    </p:spTree>
    <p:extLst>
      <p:ext uri="{BB962C8B-B14F-4D97-AF65-F5344CB8AC3E}">
        <p14:creationId xmlns:p14="http://schemas.microsoft.com/office/powerpoint/2010/main" val="7770890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8" name="Rectangle 5"/>
          <p:cNvSpPr>
            <a:spLocks noGrp="1" noChangeArrowheads="1"/>
          </p:cNvSpPr>
          <p:nvPr>
            <p:ph type="sldNum" sz="quarter" idx="11"/>
          </p:nvPr>
        </p:nvSpPr>
        <p:spPr>
          <a:ln/>
        </p:spPr>
        <p:txBody>
          <a:bodyPr/>
          <a:lstStyle>
            <a:lvl1pPr>
              <a:defRPr/>
            </a:lvl1pPr>
          </a:lstStyle>
          <a:p>
            <a:pPr>
              <a:defRPr/>
            </a:pPr>
            <a:fld id="{7EF4F29A-65BD-884F-BA49-DE0020B08341}" type="slidenum">
              <a:rPr lang="it-IT" altLang="fr-FR"/>
              <a:pPr>
                <a:defRPr/>
              </a:pPr>
              <a:t>‹#›</a:t>
            </a:fld>
            <a:endParaRPr lang="it-IT" altLang="fr-FR"/>
          </a:p>
        </p:txBody>
      </p:sp>
    </p:spTree>
    <p:extLst>
      <p:ext uri="{BB962C8B-B14F-4D97-AF65-F5344CB8AC3E}">
        <p14:creationId xmlns:p14="http://schemas.microsoft.com/office/powerpoint/2010/main" val="16881941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4" name="Rectangle 5"/>
          <p:cNvSpPr>
            <a:spLocks noGrp="1" noChangeArrowheads="1"/>
          </p:cNvSpPr>
          <p:nvPr>
            <p:ph type="sldNum" sz="quarter" idx="11"/>
          </p:nvPr>
        </p:nvSpPr>
        <p:spPr>
          <a:ln/>
        </p:spPr>
        <p:txBody>
          <a:bodyPr/>
          <a:lstStyle>
            <a:lvl1pPr>
              <a:defRPr/>
            </a:lvl1pPr>
          </a:lstStyle>
          <a:p>
            <a:pPr>
              <a:defRPr/>
            </a:pPr>
            <a:fld id="{BEF2E47A-A0E4-324B-8901-9638F56070FC}" type="slidenum">
              <a:rPr lang="it-IT" altLang="fr-FR"/>
              <a:pPr>
                <a:defRPr/>
              </a:pPr>
              <a:t>‹#›</a:t>
            </a:fld>
            <a:endParaRPr lang="it-IT" altLang="fr-FR"/>
          </a:p>
        </p:txBody>
      </p:sp>
    </p:spTree>
    <p:extLst>
      <p:ext uri="{BB962C8B-B14F-4D97-AF65-F5344CB8AC3E}">
        <p14:creationId xmlns:p14="http://schemas.microsoft.com/office/powerpoint/2010/main" val="92577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57338"/>
            <a:ext cx="4038600" cy="4568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57338"/>
            <a:ext cx="4038600" cy="4568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it-IT"/>
              <a:t>Roberta Maglione - Telecom Italia</a:t>
            </a:r>
          </a:p>
        </p:txBody>
      </p:sp>
      <p:sp>
        <p:nvSpPr>
          <p:cNvPr id="6" name="Rectangle 5"/>
          <p:cNvSpPr>
            <a:spLocks noGrp="1" noChangeArrowheads="1"/>
          </p:cNvSpPr>
          <p:nvPr>
            <p:ph type="sldNum" sz="quarter" idx="11"/>
          </p:nvPr>
        </p:nvSpPr>
        <p:spPr>
          <a:ln/>
        </p:spPr>
        <p:txBody>
          <a:bodyPr/>
          <a:lstStyle>
            <a:lvl1pPr>
              <a:defRPr/>
            </a:lvl1pPr>
          </a:lstStyle>
          <a:p>
            <a:pPr>
              <a:defRPr/>
            </a:pPr>
            <a:fld id="{31754DAA-E5CC-004C-8505-27031079E99B}" type="slidenum">
              <a:rPr lang="it-IT" altLang="fr-FR"/>
              <a:pPr>
                <a:defRPr/>
              </a:pPr>
              <a:t>‹#›</a:t>
            </a:fld>
            <a:endParaRPr lang="it-IT" altLang="fr-FR"/>
          </a:p>
        </p:txBody>
      </p:sp>
    </p:spTree>
    <p:extLst>
      <p:ext uri="{BB962C8B-B14F-4D97-AF65-F5344CB8AC3E}">
        <p14:creationId xmlns:p14="http://schemas.microsoft.com/office/powerpoint/2010/main" val="8188024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3" name="Rectangle 5"/>
          <p:cNvSpPr>
            <a:spLocks noGrp="1" noChangeArrowheads="1"/>
          </p:cNvSpPr>
          <p:nvPr>
            <p:ph type="sldNum" sz="quarter" idx="11"/>
          </p:nvPr>
        </p:nvSpPr>
        <p:spPr>
          <a:ln/>
        </p:spPr>
        <p:txBody>
          <a:bodyPr/>
          <a:lstStyle>
            <a:lvl1pPr>
              <a:defRPr/>
            </a:lvl1pPr>
          </a:lstStyle>
          <a:p>
            <a:pPr>
              <a:defRPr/>
            </a:pPr>
            <a:fld id="{F3E50EFB-E80F-2A42-8FD4-615DA189A337}" type="slidenum">
              <a:rPr lang="it-IT" altLang="fr-FR"/>
              <a:pPr>
                <a:defRPr/>
              </a:pPr>
              <a:t>‹#›</a:t>
            </a:fld>
            <a:endParaRPr lang="it-IT" altLang="fr-FR"/>
          </a:p>
        </p:txBody>
      </p:sp>
    </p:spTree>
    <p:extLst>
      <p:ext uri="{BB962C8B-B14F-4D97-AF65-F5344CB8AC3E}">
        <p14:creationId xmlns:p14="http://schemas.microsoft.com/office/powerpoint/2010/main" val="9570659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6" name="Rectangle 5"/>
          <p:cNvSpPr>
            <a:spLocks noGrp="1" noChangeArrowheads="1"/>
          </p:cNvSpPr>
          <p:nvPr>
            <p:ph type="sldNum" sz="quarter" idx="11"/>
          </p:nvPr>
        </p:nvSpPr>
        <p:spPr>
          <a:ln/>
        </p:spPr>
        <p:txBody>
          <a:bodyPr/>
          <a:lstStyle>
            <a:lvl1pPr>
              <a:defRPr/>
            </a:lvl1pPr>
          </a:lstStyle>
          <a:p>
            <a:pPr>
              <a:defRPr/>
            </a:pPr>
            <a:fld id="{10DF15EC-8E4F-E44B-9C6A-BC9C2A25F8A1}" type="slidenum">
              <a:rPr lang="it-IT" altLang="fr-FR"/>
              <a:pPr>
                <a:defRPr/>
              </a:pPr>
              <a:t>‹#›</a:t>
            </a:fld>
            <a:endParaRPr lang="it-IT" altLang="fr-FR"/>
          </a:p>
        </p:txBody>
      </p:sp>
    </p:spTree>
    <p:extLst>
      <p:ext uri="{BB962C8B-B14F-4D97-AF65-F5344CB8AC3E}">
        <p14:creationId xmlns:p14="http://schemas.microsoft.com/office/powerpoint/2010/main" val="7548888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6" name="Rectangle 5"/>
          <p:cNvSpPr>
            <a:spLocks noGrp="1" noChangeArrowheads="1"/>
          </p:cNvSpPr>
          <p:nvPr>
            <p:ph type="sldNum" sz="quarter" idx="11"/>
          </p:nvPr>
        </p:nvSpPr>
        <p:spPr>
          <a:ln/>
        </p:spPr>
        <p:txBody>
          <a:bodyPr/>
          <a:lstStyle>
            <a:lvl1pPr>
              <a:defRPr/>
            </a:lvl1pPr>
          </a:lstStyle>
          <a:p>
            <a:pPr>
              <a:defRPr/>
            </a:pPr>
            <a:fld id="{41FF2E65-FC0E-E642-B641-4857FF0AF41B}" type="slidenum">
              <a:rPr lang="it-IT" altLang="fr-FR"/>
              <a:pPr>
                <a:defRPr/>
              </a:pPr>
              <a:t>‹#›</a:t>
            </a:fld>
            <a:endParaRPr lang="it-IT" altLang="fr-FR"/>
          </a:p>
        </p:txBody>
      </p:sp>
    </p:spTree>
    <p:extLst>
      <p:ext uri="{BB962C8B-B14F-4D97-AF65-F5344CB8AC3E}">
        <p14:creationId xmlns:p14="http://schemas.microsoft.com/office/powerpoint/2010/main" val="828936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5" name="Rectangle 5"/>
          <p:cNvSpPr>
            <a:spLocks noGrp="1" noChangeArrowheads="1"/>
          </p:cNvSpPr>
          <p:nvPr>
            <p:ph type="sldNum" sz="quarter" idx="11"/>
          </p:nvPr>
        </p:nvSpPr>
        <p:spPr>
          <a:ln/>
        </p:spPr>
        <p:txBody>
          <a:bodyPr/>
          <a:lstStyle>
            <a:lvl1pPr>
              <a:defRPr/>
            </a:lvl1pPr>
          </a:lstStyle>
          <a:p>
            <a:pPr>
              <a:defRPr/>
            </a:pPr>
            <a:fld id="{268CA2E0-8A61-1C47-AD5F-5F8BA602230D}" type="slidenum">
              <a:rPr lang="it-IT" altLang="fr-FR"/>
              <a:pPr>
                <a:defRPr/>
              </a:pPr>
              <a:t>‹#›</a:t>
            </a:fld>
            <a:endParaRPr lang="it-IT" altLang="fr-FR"/>
          </a:p>
        </p:txBody>
      </p:sp>
    </p:spTree>
    <p:extLst>
      <p:ext uri="{BB962C8B-B14F-4D97-AF65-F5344CB8AC3E}">
        <p14:creationId xmlns:p14="http://schemas.microsoft.com/office/powerpoint/2010/main" val="162358404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92150"/>
            <a:ext cx="2057400" cy="5434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92150"/>
            <a:ext cx="6019800" cy="5434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it-IT"/>
              <a:t>Telecom Italia\T.N.TL.AF.BI</a:t>
            </a:r>
          </a:p>
        </p:txBody>
      </p:sp>
      <p:sp>
        <p:nvSpPr>
          <p:cNvPr id="5" name="Rectangle 5"/>
          <p:cNvSpPr>
            <a:spLocks noGrp="1" noChangeArrowheads="1"/>
          </p:cNvSpPr>
          <p:nvPr>
            <p:ph type="sldNum" sz="quarter" idx="11"/>
          </p:nvPr>
        </p:nvSpPr>
        <p:spPr>
          <a:ln/>
        </p:spPr>
        <p:txBody>
          <a:bodyPr/>
          <a:lstStyle>
            <a:lvl1pPr>
              <a:defRPr/>
            </a:lvl1pPr>
          </a:lstStyle>
          <a:p>
            <a:pPr>
              <a:defRPr/>
            </a:pPr>
            <a:fld id="{082B37F3-A15B-7746-BC2B-711AA93629F4}" type="slidenum">
              <a:rPr lang="it-IT" altLang="fr-FR"/>
              <a:pPr>
                <a:defRPr/>
              </a:pPr>
              <a:t>‹#›</a:t>
            </a:fld>
            <a:endParaRPr lang="it-IT" altLang="fr-FR"/>
          </a:p>
        </p:txBody>
      </p:sp>
    </p:spTree>
    <p:extLst>
      <p:ext uri="{BB962C8B-B14F-4D97-AF65-F5344CB8AC3E}">
        <p14:creationId xmlns:p14="http://schemas.microsoft.com/office/powerpoint/2010/main" val="164989276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11" name="Rectangle 10"/>
          <p:cNvSpPr/>
          <p:nvPr/>
        </p:nvSpPr>
        <p:spPr>
          <a:xfrm>
            <a:off x="1" y="-12604"/>
            <a:ext cx="9148767" cy="6858000"/>
          </a:xfrm>
          <a:prstGeom prst="rect">
            <a:avLst/>
          </a:prstGeom>
          <a:gradFill>
            <a:gsLst>
              <a:gs pos="0">
                <a:srgbClr val="006032"/>
              </a:gs>
              <a:gs pos="100000">
                <a:srgbClr val="006032"/>
              </a:gs>
              <a:gs pos="29000">
                <a:schemeClr val="bg1">
                  <a:lumMod val="95000"/>
                </a:schemeClr>
              </a:gs>
              <a:gs pos="6000">
                <a:srgbClr val="97C642"/>
              </a:gs>
              <a:gs pos="87000">
                <a:srgbClr val="97C642"/>
              </a:gs>
              <a:gs pos="69000">
                <a:schemeClr val="bg1"/>
              </a:gs>
            </a:gsLst>
            <a:lin ang="3000000" scaled="0"/>
          </a:gra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 y="0"/>
            <a:ext cx="9148767" cy="6858000"/>
          </a:xfrm>
          <a:prstGeom prst="rect">
            <a:avLst/>
          </a:pr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p:cNvGrpSpPr/>
          <p:nvPr/>
        </p:nvGrpSpPr>
        <p:grpSpPr>
          <a:xfrm>
            <a:off x="1654312" y="2286000"/>
            <a:ext cx="7431993" cy="4419600"/>
            <a:chOff x="3153239" y="1294968"/>
            <a:chExt cx="6618037" cy="2954750"/>
          </a:xfrm>
        </p:grpSpPr>
        <p:sp>
          <p:nvSpPr>
            <p:cNvPr id="14" name="Cloud 2"/>
            <p:cNvSpPr/>
            <p:nvPr/>
          </p:nvSpPr>
          <p:spPr>
            <a:xfrm>
              <a:off x="5123076" y="1294968"/>
              <a:ext cx="4648200" cy="2497119"/>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15" name="Cloud 2"/>
            <p:cNvSpPr/>
            <p:nvPr/>
          </p:nvSpPr>
          <p:spPr>
            <a:xfrm>
              <a:off x="4002308" y="1497879"/>
              <a:ext cx="4648200" cy="2497119"/>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gradFill>
              <a:gsLst>
                <a:gs pos="0">
                  <a:srgbClr val="006032"/>
                </a:gs>
                <a:gs pos="100000">
                  <a:srgbClr val="006032"/>
                </a:gs>
                <a:gs pos="29000">
                  <a:schemeClr val="bg1">
                    <a:lumMod val="95000"/>
                  </a:schemeClr>
                </a:gs>
                <a:gs pos="6000">
                  <a:srgbClr val="97C642"/>
                </a:gs>
                <a:gs pos="87000">
                  <a:srgbClr val="97C642"/>
                </a:gs>
                <a:gs pos="69000">
                  <a:schemeClr val="bg1"/>
                </a:gs>
              </a:gsLst>
              <a:lin ang="30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loud 2"/>
            <p:cNvSpPr/>
            <p:nvPr/>
          </p:nvSpPr>
          <p:spPr>
            <a:xfrm>
              <a:off x="3153239" y="1752599"/>
              <a:ext cx="4648200" cy="2497119"/>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grpSp>
      <p:grpSp>
        <p:nvGrpSpPr>
          <p:cNvPr id="17" name="Group 16"/>
          <p:cNvGrpSpPr/>
          <p:nvPr/>
        </p:nvGrpSpPr>
        <p:grpSpPr>
          <a:xfrm>
            <a:off x="3313341" y="5257800"/>
            <a:ext cx="5606589" cy="1371600"/>
            <a:chOff x="4184585" y="4648200"/>
            <a:chExt cx="7467665" cy="1606646"/>
          </a:xfrm>
        </p:grpSpPr>
        <p:grpSp>
          <p:nvGrpSpPr>
            <p:cNvPr id="18" name="Group 17"/>
            <p:cNvGrpSpPr/>
            <p:nvPr/>
          </p:nvGrpSpPr>
          <p:grpSpPr>
            <a:xfrm>
              <a:off x="5330825" y="5297881"/>
              <a:ext cx="5440080" cy="381000"/>
              <a:chOff x="2965450" y="4876800"/>
              <a:chExt cx="7467600" cy="381000"/>
            </a:xfrm>
          </p:grpSpPr>
          <p:cxnSp>
            <p:nvCxnSpPr>
              <p:cNvPr id="33" name="Straight Connector 32"/>
              <p:cNvCxnSpPr/>
              <p:nvPr/>
            </p:nvCxnSpPr>
            <p:spPr>
              <a:xfrm>
                <a:off x="2965450" y="4876800"/>
                <a:ext cx="74676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965450" y="4876800"/>
                <a:ext cx="6281177" cy="19149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965450" y="4876800"/>
                <a:ext cx="4524872" cy="3048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965450" y="4876800"/>
                <a:ext cx="3108325" cy="381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flipH="1" flipV="1">
              <a:off x="5327650" y="5638800"/>
              <a:ext cx="5440080" cy="381000"/>
              <a:chOff x="2965450" y="4876800"/>
              <a:chExt cx="7467600" cy="381000"/>
            </a:xfrm>
          </p:grpSpPr>
          <p:cxnSp>
            <p:nvCxnSpPr>
              <p:cNvPr id="29" name="Straight Connector 28"/>
              <p:cNvCxnSpPr/>
              <p:nvPr/>
            </p:nvCxnSpPr>
            <p:spPr>
              <a:xfrm>
                <a:off x="2965450" y="4876800"/>
                <a:ext cx="74676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965450" y="4876800"/>
                <a:ext cx="6281177" cy="19149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965450" y="4876800"/>
                <a:ext cx="4524872" cy="3048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965450" y="4876800"/>
                <a:ext cx="3108325" cy="381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4184585" y="4648200"/>
              <a:ext cx="7467665" cy="1606646"/>
              <a:chOff x="4184585" y="4648200"/>
              <a:chExt cx="7467665" cy="1606646"/>
            </a:xfrm>
          </p:grpSpPr>
          <p:sp>
            <p:nvSpPr>
              <p:cNvPr id="21" name="Cloud 2"/>
              <p:cNvSpPr/>
              <p:nvPr/>
            </p:nvSpPr>
            <p:spPr>
              <a:xfrm>
                <a:off x="9486470" y="5414665"/>
                <a:ext cx="1563934" cy="840181"/>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lgn="ctr">
                  <a:lnSpc>
                    <a:spcPct val="80000"/>
                  </a:lnSpc>
                </a:pPr>
                <a:r>
                  <a:rPr lang="en-US" sz="1100" b="1" dirty="0" smtClean="0">
                    <a:solidFill>
                      <a:srgbClr val="000000"/>
                    </a:solidFill>
                  </a:rPr>
                  <a:t>Enterprise/Govt.</a:t>
                </a:r>
                <a:endParaRPr lang="en-US" sz="1100" b="1" dirty="0">
                  <a:solidFill>
                    <a:srgbClr val="000000"/>
                  </a:solidFill>
                </a:endParaRPr>
              </a:p>
            </p:txBody>
          </p:sp>
          <p:sp>
            <p:nvSpPr>
              <p:cNvPr id="22" name="Cloud 2"/>
              <p:cNvSpPr/>
              <p:nvPr/>
            </p:nvSpPr>
            <p:spPr>
              <a:xfrm>
                <a:off x="5926388" y="5414665"/>
                <a:ext cx="1563934" cy="840181"/>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lgn="ctr">
                  <a:lnSpc>
                    <a:spcPct val="80000"/>
                  </a:lnSpc>
                </a:pPr>
                <a:r>
                  <a:rPr lang="en-US" sz="1100" b="1" dirty="0" smtClean="0">
                    <a:solidFill>
                      <a:srgbClr val="000000"/>
                    </a:solidFill>
                  </a:rPr>
                  <a:t>SMB</a:t>
                </a:r>
                <a:endParaRPr lang="en-US" sz="1100" b="1" dirty="0">
                  <a:solidFill>
                    <a:srgbClr val="000000"/>
                  </a:solidFill>
                </a:endParaRPr>
              </a:p>
            </p:txBody>
          </p:sp>
          <p:sp>
            <p:nvSpPr>
              <p:cNvPr id="23" name="Cloud 2"/>
              <p:cNvSpPr/>
              <p:nvPr/>
            </p:nvSpPr>
            <p:spPr>
              <a:xfrm>
                <a:off x="4184585" y="5414665"/>
                <a:ext cx="1563934" cy="840181"/>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lgn="ctr">
                  <a:lnSpc>
                    <a:spcPct val="80000"/>
                  </a:lnSpc>
                </a:pPr>
                <a:r>
                  <a:rPr lang="en-US" sz="1100" b="1" dirty="0" smtClean="0">
                    <a:solidFill>
                      <a:srgbClr val="000000"/>
                    </a:solidFill>
                  </a:rPr>
                  <a:t>Residential</a:t>
                </a:r>
                <a:endParaRPr lang="en-US" sz="1100" b="1" dirty="0">
                  <a:solidFill>
                    <a:srgbClr val="000000"/>
                  </a:solidFill>
                </a:endParaRPr>
              </a:p>
            </p:txBody>
          </p:sp>
          <p:sp>
            <p:nvSpPr>
              <p:cNvPr id="24" name="Cloud 2"/>
              <p:cNvSpPr/>
              <p:nvPr/>
            </p:nvSpPr>
            <p:spPr>
              <a:xfrm>
                <a:off x="7807789" y="5414665"/>
                <a:ext cx="1563934" cy="840181"/>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lgn="ctr">
                  <a:lnSpc>
                    <a:spcPct val="80000"/>
                  </a:lnSpc>
                </a:pPr>
                <a:r>
                  <a:rPr lang="en-US" sz="1100" b="1" dirty="0" smtClean="0">
                    <a:solidFill>
                      <a:srgbClr val="000000"/>
                    </a:solidFill>
                  </a:rPr>
                  <a:t>Mobile</a:t>
                </a:r>
                <a:endParaRPr lang="en-US" sz="1100" b="1" dirty="0">
                  <a:solidFill>
                    <a:srgbClr val="000000"/>
                  </a:solidFill>
                </a:endParaRPr>
              </a:p>
            </p:txBody>
          </p:sp>
          <p:sp>
            <p:nvSpPr>
              <p:cNvPr id="25" name="Cloud 2"/>
              <p:cNvSpPr/>
              <p:nvPr/>
            </p:nvSpPr>
            <p:spPr>
              <a:xfrm>
                <a:off x="5155141" y="4655715"/>
                <a:ext cx="1563934" cy="840181"/>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rtlCol="0" anchor="ctr"/>
              <a:lstStyle/>
              <a:p>
                <a:pPr algn="ctr">
                  <a:lnSpc>
                    <a:spcPct val="80000"/>
                  </a:lnSpc>
                </a:pPr>
                <a:r>
                  <a:rPr lang="en-US" sz="1100" b="1" dirty="0" smtClean="0"/>
                  <a:t>Access</a:t>
                </a:r>
                <a:endParaRPr lang="en-US" sz="1100" b="1" dirty="0"/>
              </a:p>
            </p:txBody>
          </p:sp>
          <p:sp>
            <p:nvSpPr>
              <p:cNvPr id="26" name="Cloud 2"/>
              <p:cNvSpPr/>
              <p:nvPr/>
            </p:nvSpPr>
            <p:spPr>
              <a:xfrm>
                <a:off x="6824831" y="4648200"/>
                <a:ext cx="1563934" cy="840181"/>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rtlCol="0" anchor="ctr"/>
              <a:lstStyle/>
              <a:p>
                <a:pPr algn="ctr">
                  <a:lnSpc>
                    <a:spcPct val="80000"/>
                  </a:lnSpc>
                </a:pPr>
                <a:r>
                  <a:rPr lang="en-US" sz="1100" b="1" dirty="0" smtClean="0"/>
                  <a:t>Metro</a:t>
                </a:r>
                <a:endParaRPr lang="en-US" sz="1100" b="1" dirty="0"/>
              </a:p>
            </p:txBody>
          </p:sp>
          <p:sp>
            <p:nvSpPr>
              <p:cNvPr id="27" name="Cloud 2"/>
              <p:cNvSpPr/>
              <p:nvPr/>
            </p:nvSpPr>
            <p:spPr>
              <a:xfrm>
                <a:off x="8464660" y="4648200"/>
                <a:ext cx="1563934" cy="840181"/>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rtlCol="0" anchor="ctr"/>
              <a:lstStyle/>
              <a:p>
                <a:pPr algn="ctr">
                  <a:lnSpc>
                    <a:spcPct val="80000"/>
                  </a:lnSpc>
                </a:pPr>
                <a:r>
                  <a:rPr lang="en-US" sz="1100" b="1" dirty="0" smtClean="0"/>
                  <a:t>Backhaul/Core</a:t>
                </a:r>
                <a:endParaRPr lang="en-US" sz="1100" b="1" dirty="0"/>
              </a:p>
            </p:txBody>
          </p:sp>
          <p:sp>
            <p:nvSpPr>
              <p:cNvPr id="28" name="Cloud 2"/>
              <p:cNvSpPr/>
              <p:nvPr/>
            </p:nvSpPr>
            <p:spPr>
              <a:xfrm>
                <a:off x="10088316" y="4648200"/>
                <a:ext cx="1563934" cy="840181"/>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rtlCol="0" anchor="ctr"/>
              <a:lstStyle/>
              <a:p>
                <a:pPr algn="ctr">
                  <a:lnSpc>
                    <a:spcPct val="80000"/>
                  </a:lnSpc>
                </a:pPr>
                <a:r>
                  <a:rPr lang="en-US" sz="1100" b="1" dirty="0" smtClean="0"/>
                  <a:t>Data Center</a:t>
                </a:r>
                <a:endParaRPr lang="en-US" sz="1100" b="1" dirty="0"/>
              </a:p>
            </p:txBody>
          </p:sp>
        </p:grpSp>
      </p:grpSp>
      <p:sp>
        <p:nvSpPr>
          <p:cNvPr id="37" name="Rectangle 3"/>
          <p:cNvSpPr/>
          <p:nvPr/>
        </p:nvSpPr>
        <p:spPr>
          <a:xfrm>
            <a:off x="-4766" y="590550"/>
            <a:ext cx="9148767" cy="6267450"/>
          </a:xfrm>
          <a:custGeom>
            <a:avLst/>
            <a:gdLst>
              <a:gd name="connsiteX0" fmla="*/ 0 w 7620000"/>
              <a:gd name="connsiteY0" fmla="*/ 0 h 3276600"/>
              <a:gd name="connsiteX1" fmla="*/ 7620000 w 7620000"/>
              <a:gd name="connsiteY1" fmla="*/ 0 h 3276600"/>
              <a:gd name="connsiteX2" fmla="*/ 7620000 w 7620000"/>
              <a:gd name="connsiteY2" fmla="*/ 3276600 h 3276600"/>
              <a:gd name="connsiteX3" fmla="*/ 0 w 7620000"/>
              <a:gd name="connsiteY3" fmla="*/ 3276600 h 3276600"/>
              <a:gd name="connsiteX4" fmla="*/ 0 w 7620000"/>
              <a:gd name="connsiteY4" fmla="*/ 0 h 3276600"/>
              <a:gd name="connsiteX0" fmla="*/ 4791075 w 7620000"/>
              <a:gd name="connsiteY0" fmla="*/ 1952625 h 3276600"/>
              <a:gd name="connsiteX1" fmla="*/ 7620000 w 7620000"/>
              <a:gd name="connsiteY1" fmla="*/ 0 h 3276600"/>
              <a:gd name="connsiteX2" fmla="*/ 7620000 w 7620000"/>
              <a:gd name="connsiteY2" fmla="*/ 3276600 h 3276600"/>
              <a:gd name="connsiteX3" fmla="*/ 0 w 7620000"/>
              <a:gd name="connsiteY3" fmla="*/ 3276600 h 3276600"/>
              <a:gd name="connsiteX4" fmla="*/ 4791075 w 7620000"/>
              <a:gd name="connsiteY4" fmla="*/ 1952625 h 3276600"/>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5562007 w 7638457"/>
              <a:gd name="connsiteY0" fmla="*/ 2231111 h 3288386"/>
              <a:gd name="connsiteX1" fmla="*/ 7638457 w 7638457"/>
              <a:gd name="connsiteY1" fmla="*/ 11786 h 3288386"/>
              <a:gd name="connsiteX2" fmla="*/ 7638457 w 7638457"/>
              <a:gd name="connsiteY2" fmla="*/ 3288386 h 3288386"/>
              <a:gd name="connsiteX3" fmla="*/ 18457 w 7638457"/>
              <a:gd name="connsiteY3" fmla="*/ 3288386 h 3288386"/>
              <a:gd name="connsiteX4" fmla="*/ 5562007 w 7638457"/>
              <a:gd name="connsiteY4" fmla="*/ 2231111 h 3288386"/>
              <a:gd name="connsiteX0" fmla="*/ 5561159 w 7637609"/>
              <a:gd name="connsiteY0" fmla="*/ 2233594 h 3290869"/>
              <a:gd name="connsiteX1" fmla="*/ 7637609 w 7637609"/>
              <a:gd name="connsiteY1" fmla="*/ 14269 h 3290869"/>
              <a:gd name="connsiteX2" fmla="*/ 7637609 w 7637609"/>
              <a:gd name="connsiteY2" fmla="*/ 3290869 h 3290869"/>
              <a:gd name="connsiteX3" fmla="*/ 17609 w 7637609"/>
              <a:gd name="connsiteY3" fmla="*/ 3290869 h 3290869"/>
              <a:gd name="connsiteX4" fmla="*/ 5561159 w 7637609"/>
              <a:gd name="connsiteY4" fmla="*/ 2233594 h 3290869"/>
              <a:gd name="connsiteX0" fmla="*/ 5543550 w 7620000"/>
              <a:gd name="connsiteY0" fmla="*/ 2233594 h 3290869"/>
              <a:gd name="connsiteX1" fmla="*/ 7620000 w 7620000"/>
              <a:gd name="connsiteY1" fmla="*/ 14269 h 3290869"/>
              <a:gd name="connsiteX2" fmla="*/ 7620000 w 7620000"/>
              <a:gd name="connsiteY2" fmla="*/ 3290869 h 3290869"/>
              <a:gd name="connsiteX3" fmla="*/ 0 w 7620000"/>
              <a:gd name="connsiteY3" fmla="*/ 3290869 h 3290869"/>
              <a:gd name="connsiteX4" fmla="*/ 5543550 w 7620000"/>
              <a:gd name="connsiteY4" fmla="*/ 2233594 h 3290869"/>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00" h="3276600">
                <a:moveTo>
                  <a:pt x="5543550" y="2219325"/>
                </a:moveTo>
                <a:cubicBezTo>
                  <a:pt x="6575425" y="1320800"/>
                  <a:pt x="6397625" y="166687"/>
                  <a:pt x="7620000" y="0"/>
                </a:cubicBezTo>
                <a:lnTo>
                  <a:pt x="7620000" y="3276600"/>
                </a:lnTo>
                <a:lnTo>
                  <a:pt x="0" y="3276600"/>
                </a:lnTo>
                <a:cubicBezTo>
                  <a:pt x="720725" y="2433638"/>
                  <a:pt x="4511675" y="3117850"/>
                  <a:pt x="5543550" y="2219325"/>
                </a:cubicBezTo>
                <a:close/>
              </a:path>
            </a:pathLst>
          </a:cu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37"/>
          <p:cNvSpPr/>
          <p:nvPr/>
        </p:nvSpPr>
        <p:spPr>
          <a:xfrm>
            <a:off x="-4905" y="1"/>
            <a:ext cx="9177510" cy="6858000"/>
          </a:xfrm>
          <a:custGeom>
            <a:avLst/>
            <a:gdLst>
              <a:gd name="connsiteX0" fmla="*/ 11112072 w 12095117"/>
              <a:gd name="connsiteY0" fmla="*/ 343473 h 5191093"/>
              <a:gd name="connsiteX1" fmla="*/ 8168847 w 12095117"/>
              <a:gd name="connsiteY1" fmla="*/ 533973 h 5191093"/>
              <a:gd name="connsiteX2" fmla="*/ 4968447 w 12095117"/>
              <a:gd name="connsiteY2" fmla="*/ 2305623 h 5191093"/>
              <a:gd name="connsiteX3" fmla="*/ 3034872 w 12095117"/>
              <a:gd name="connsiteY3" fmla="*/ 2534223 h 5191093"/>
              <a:gd name="connsiteX4" fmla="*/ 1425147 w 12095117"/>
              <a:gd name="connsiteY4" fmla="*/ 3039048 h 5191093"/>
              <a:gd name="connsiteX5" fmla="*/ 177372 w 12095117"/>
              <a:gd name="connsiteY5" fmla="*/ 4124898 h 5191093"/>
              <a:gd name="connsiteX6" fmla="*/ 91647 w 12095117"/>
              <a:gd name="connsiteY6" fmla="*/ 4744023 h 5191093"/>
              <a:gd name="connsiteX7" fmla="*/ 967947 w 12095117"/>
              <a:gd name="connsiteY7" fmla="*/ 4858323 h 5191093"/>
              <a:gd name="connsiteX8" fmla="*/ 11264472 w 12095117"/>
              <a:gd name="connsiteY8" fmla="*/ 4848798 h 5191093"/>
              <a:gd name="connsiteX9" fmla="*/ 11112072 w 12095117"/>
              <a:gd name="connsiteY9" fmla="*/ 343473 h 5191093"/>
              <a:gd name="connsiteX0" fmla="*/ 11112072 w 12095117"/>
              <a:gd name="connsiteY0" fmla="*/ 343473 h 5191093"/>
              <a:gd name="connsiteX1" fmla="*/ 8168847 w 12095117"/>
              <a:gd name="connsiteY1" fmla="*/ 533973 h 5191093"/>
              <a:gd name="connsiteX2" fmla="*/ 4968447 w 12095117"/>
              <a:gd name="connsiteY2" fmla="*/ 2305623 h 5191093"/>
              <a:gd name="connsiteX3" fmla="*/ 3034872 w 12095117"/>
              <a:gd name="connsiteY3" fmla="*/ 2534223 h 5191093"/>
              <a:gd name="connsiteX4" fmla="*/ 1425147 w 12095117"/>
              <a:gd name="connsiteY4" fmla="*/ 3039048 h 5191093"/>
              <a:gd name="connsiteX5" fmla="*/ 177372 w 12095117"/>
              <a:gd name="connsiteY5" fmla="*/ 4124898 h 5191093"/>
              <a:gd name="connsiteX6" fmla="*/ 91647 w 12095117"/>
              <a:gd name="connsiteY6" fmla="*/ 4744023 h 5191093"/>
              <a:gd name="connsiteX7" fmla="*/ 967947 w 12095117"/>
              <a:gd name="connsiteY7" fmla="*/ 4858323 h 5191093"/>
              <a:gd name="connsiteX8" fmla="*/ 11264472 w 12095117"/>
              <a:gd name="connsiteY8" fmla="*/ 4848798 h 5191093"/>
              <a:gd name="connsiteX9" fmla="*/ 11112072 w 12095117"/>
              <a:gd name="connsiteY9" fmla="*/ 343473 h 5191093"/>
              <a:gd name="connsiteX0" fmla="*/ 11112072 w 12095117"/>
              <a:gd name="connsiteY0" fmla="*/ 343473 h 4866436"/>
              <a:gd name="connsiteX1" fmla="*/ 8168847 w 12095117"/>
              <a:gd name="connsiteY1" fmla="*/ 533973 h 4866436"/>
              <a:gd name="connsiteX2" fmla="*/ 4968447 w 12095117"/>
              <a:gd name="connsiteY2" fmla="*/ 2305623 h 4866436"/>
              <a:gd name="connsiteX3" fmla="*/ 3034872 w 12095117"/>
              <a:gd name="connsiteY3" fmla="*/ 2534223 h 4866436"/>
              <a:gd name="connsiteX4" fmla="*/ 1425147 w 12095117"/>
              <a:gd name="connsiteY4" fmla="*/ 3039048 h 4866436"/>
              <a:gd name="connsiteX5" fmla="*/ 177372 w 12095117"/>
              <a:gd name="connsiteY5" fmla="*/ 4124898 h 4866436"/>
              <a:gd name="connsiteX6" fmla="*/ 91647 w 12095117"/>
              <a:gd name="connsiteY6" fmla="*/ 4744023 h 4866436"/>
              <a:gd name="connsiteX7" fmla="*/ 967947 w 12095117"/>
              <a:gd name="connsiteY7" fmla="*/ 4858323 h 4866436"/>
              <a:gd name="connsiteX8" fmla="*/ 11264472 w 12095117"/>
              <a:gd name="connsiteY8" fmla="*/ 4848798 h 4866436"/>
              <a:gd name="connsiteX9" fmla="*/ 11112072 w 12095117"/>
              <a:gd name="connsiteY9" fmla="*/ 343473 h 4866436"/>
              <a:gd name="connsiteX0" fmla="*/ 11112072 w 11350587"/>
              <a:gd name="connsiteY0" fmla="*/ 343473 h 4866436"/>
              <a:gd name="connsiteX1" fmla="*/ 8168847 w 11350587"/>
              <a:gd name="connsiteY1" fmla="*/ 533973 h 4866436"/>
              <a:gd name="connsiteX2" fmla="*/ 4968447 w 11350587"/>
              <a:gd name="connsiteY2" fmla="*/ 2305623 h 4866436"/>
              <a:gd name="connsiteX3" fmla="*/ 3034872 w 11350587"/>
              <a:gd name="connsiteY3" fmla="*/ 2534223 h 4866436"/>
              <a:gd name="connsiteX4" fmla="*/ 1425147 w 11350587"/>
              <a:gd name="connsiteY4" fmla="*/ 3039048 h 4866436"/>
              <a:gd name="connsiteX5" fmla="*/ 177372 w 11350587"/>
              <a:gd name="connsiteY5" fmla="*/ 4124898 h 4866436"/>
              <a:gd name="connsiteX6" fmla="*/ 91647 w 11350587"/>
              <a:gd name="connsiteY6" fmla="*/ 4744023 h 4866436"/>
              <a:gd name="connsiteX7" fmla="*/ 967947 w 11350587"/>
              <a:gd name="connsiteY7" fmla="*/ 4858323 h 4866436"/>
              <a:gd name="connsiteX8" fmla="*/ 11264472 w 11350587"/>
              <a:gd name="connsiteY8" fmla="*/ 4848798 h 4866436"/>
              <a:gd name="connsiteX9" fmla="*/ 11112072 w 11350587"/>
              <a:gd name="connsiteY9" fmla="*/ 343473 h 4866436"/>
              <a:gd name="connsiteX0" fmla="*/ 11112072 w 11350587"/>
              <a:gd name="connsiteY0" fmla="*/ 343473 h 4866436"/>
              <a:gd name="connsiteX1" fmla="*/ 8168847 w 11350587"/>
              <a:gd name="connsiteY1" fmla="*/ 533973 h 4866436"/>
              <a:gd name="connsiteX2" fmla="*/ 4968447 w 11350587"/>
              <a:gd name="connsiteY2" fmla="*/ 2305623 h 4866436"/>
              <a:gd name="connsiteX3" fmla="*/ 3034872 w 11350587"/>
              <a:gd name="connsiteY3" fmla="*/ 2534223 h 4866436"/>
              <a:gd name="connsiteX4" fmla="*/ 1425147 w 11350587"/>
              <a:gd name="connsiteY4" fmla="*/ 3039048 h 4866436"/>
              <a:gd name="connsiteX5" fmla="*/ 177372 w 11350587"/>
              <a:gd name="connsiteY5" fmla="*/ 4124898 h 4866436"/>
              <a:gd name="connsiteX6" fmla="*/ 91647 w 11350587"/>
              <a:gd name="connsiteY6" fmla="*/ 4744023 h 4866436"/>
              <a:gd name="connsiteX7" fmla="*/ 967947 w 11350587"/>
              <a:gd name="connsiteY7" fmla="*/ 4858323 h 4866436"/>
              <a:gd name="connsiteX8" fmla="*/ 11264472 w 11350587"/>
              <a:gd name="connsiteY8" fmla="*/ 4848798 h 4866436"/>
              <a:gd name="connsiteX9" fmla="*/ 11112072 w 11350587"/>
              <a:gd name="connsiteY9" fmla="*/ 343473 h 4866436"/>
              <a:gd name="connsiteX0" fmla="*/ 11112072 w 11264472"/>
              <a:gd name="connsiteY0" fmla="*/ 2023630 h 6546593"/>
              <a:gd name="connsiteX1" fmla="*/ 8168847 w 11264472"/>
              <a:gd name="connsiteY1" fmla="*/ 2214130 h 6546593"/>
              <a:gd name="connsiteX2" fmla="*/ 4968447 w 11264472"/>
              <a:gd name="connsiteY2" fmla="*/ 3985780 h 6546593"/>
              <a:gd name="connsiteX3" fmla="*/ 3034872 w 11264472"/>
              <a:gd name="connsiteY3" fmla="*/ 4214380 h 6546593"/>
              <a:gd name="connsiteX4" fmla="*/ 1425147 w 11264472"/>
              <a:gd name="connsiteY4" fmla="*/ 4719205 h 6546593"/>
              <a:gd name="connsiteX5" fmla="*/ 177372 w 11264472"/>
              <a:gd name="connsiteY5" fmla="*/ 5805055 h 6546593"/>
              <a:gd name="connsiteX6" fmla="*/ 91647 w 11264472"/>
              <a:gd name="connsiteY6" fmla="*/ 6424180 h 6546593"/>
              <a:gd name="connsiteX7" fmla="*/ 967947 w 11264472"/>
              <a:gd name="connsiteY7" fmla="*/ 6538480 h 6546593"/>
              <a:gd name="connsiteX8" fmla="*/ 11264472 w 11264472"/>
              <a:gd name="connsiteY8" fmla="*/ 6528955 h 6546593"/>
              <a:gd name="connsiteX9" fmla="*/ 11112072 w 11264472"/>
              <a:gd name="connsiteY9" fmla="*/ 2023630 h 6546593"/>
              <a:gd name="connsiteX0" fmla="*/ 11112072 w 11264472"/>
              <a:gd name="connsiteY0" fmla="*/ 2023630 h 6546593"/>
              <a:gd name="connsiteX1" fmla="*/ 8168847 w 11264472"/>
              <a:gd name="connsiteY1" fmla="*/ 2214130 h 6546593"/>
              <a:gd name="connsiteX2" fmla="*/ 4968447 w 11264472"/>
              <a:gd name="connsiteY2" fmla="*/ 3985780 h 6546593"/>
              <a:gd name="connsiteX3" fmla="*/ 3034872 w 11264472"/>
              <a:gd name="connsiteY3" fmla="*/ 4214380 h 6546593"/>
              <a:gd name="connsiteX4" fmla="*/ 1425147 w 11264472"/>
              <a:gd name="connsiteY4" fmla="*/ 4719205 h 6546593"/>
              <a:gd name="connsiteX5" fmla="*/ 177372 w 11264472"/>
              <a:gd name="connsiteY5" fmla="*/ 5805055 h 6546593"/>
              <a:gd name="connsiteX6" fmla="*/ 91647 w 11264472"/>
              <a:gd name="connsiteY6" fmla="*/ 6424180 h 6546593"/>
              <a:gd name="connsiteX7" fmla="*/ 967947 w 11264472"/>
              <a:gd name="connsiteY7" fmla="*/ 6538480 h 6546593"/>
              <a:gd name="connsiteX8" fmla="*/ 11264472 w 11264472"/>
              <a:gd name="connsiteY8" fmla="*/ 6528955 h 6546593"/>
              <a:gd name="connsiteX9" fmla="*/ 11112072 w 11264472"/>
              <a:gd name="connsiteY9" fmla="*/ 2023630 h 6546593"/>
              <a:gd name="connsiteX0" fmla="*/ 11112072 w 11264472"/>
              <a:gd name="connsiteY0" fmla="*/ 648005 h 5170968"/>
              <a:gd name="connsiteX1" fmla="*/ 8168847 w 11264472"/>
              <a:gd name="connsiteY1" fmla="*/ 838505 h 5170968"/>
              <a:gd name="connsiteX2" fmla="*/ 4968447 w 11264472"/>
              <a:gd name="connsiteY2" fmla="*/ 2610155 h 5170968"/>
              <a:gd name="connsiteX3" fmla="*/ 3034872 w 11264472"/>
              <a:gd name="connsiteY3" fmla="*/ 2838755 h 5170968"/>
              <a:gd name="connsiteX4" fmla="*/ 1425147 w 11264472"/>
              <a:gd name="connsiteY4" fmla="*/ 3343580 h 5170968"/>
              <a:gd name="connsiteX5" fmla="*/ 177372 w 11264472"/>
              <a:gd name="connsiteY5" fmla="*/ 4429430 h 5170968"/>
              <a:gd name="connsiteX6" fmla="*/ 91647 w 11264472"/>
              <a:gd name="connsiteY6" fmla="*/ 5048555 h 5170968"/>
              <a:gd name="connsiteX7" fmla="*/ 967947 w 11264472"/>
              <a:gd name="connsiteY7" fmla="*/ 5162855 h 5170968"/>
              <a:gd name="connsiteX8" fmla="*/ 11264472 w 11264472"/>
              <a:gd name="connsiteY8" fmla="*/ 5153330 h 5170968"/>
              <a:gd name="connsiteX9" fmla="*/ 11112072 w 11264472"/>
              <a:gd name="connsiteY9" fmla="*/ 648005 h 5170968"/>
              <a:gd name="connsiteX0" fmla="*/ 11112072 w 11143736"/>
              <a:gd name="connsiteY0" fmla="*/ 648005 h 5174235"/>
              <a:gd name="connsiteX1" fmla="*/ 8168847 w 11143736"/>
              <a:gd name="connsiteY1" fmla="*/ 838505 h 5174235"/>
              <a:gd name="connsiteX2" fmla="*/ 4968447 w 11143736"/>
              <a:gd name="connsiteY2" fmla="*/ 2610155 h 5174235"/>
              <a:gd name="connsiteX3" fmla="*/ 3034872 w 11143736"/>
              <a:gd name="connsiteY3" fmla="*/ 2838755 h 5174235"/>
              <a:gd name="connsiteX4" fmla="*/ 1425147 w 11143736"/>
              <a:gd name="connsiteY4" fmla="*/ 3343580 h 5174235"/>
              <a:gd name="connsiteX5" fmla="*/ 177372 w 11143736"/>
              <a:gd name="connsiteY5" fmla="*/ 4429430 h 5174235"/>
              <a:gd name="connsiteX6" fmla="*/ 91647 w 11143736"/>
              <a:gd name="connsiteY6" fmla="*/ 5048555 h 5174235"/>
              <a:gd name="connsiteX7" fmla="*/ 967947 w 11143736"/>
              <a:gd name="connsiteY7" fmla="*/ 5162855 h 5174235"/>
              <a:gd name="connsiteX8" fmla="*/ 10940622 w 11143736"/>
              <a:gd name="connsiteY8" fmla="*/ 5162855 h 5174235"/>
              <a:gd name="connsiteX9" fmla="*/ 11112072 w 11143736"/>
              <a:gd name="connsiteY9" fmla="*/ 648005 h 5174235"/>
              <a:gd name="connsiteX0" fmla="*/ 11112072 w 11174304"/>
              <a:gd name="connsiteY0" fmla="*/ 648005 h 5174235"/>
              <a:gd name="connsiteX1" fmla="*/ 8168847 w 11174304"/>
              <a:gd name="connsiteY1" fmla="*/ 838505 h 5174235"/>
              <a:gd name="connsiteX2" fmla="*/ 4968447 w 11174304"/>
              <a:gd name="connsiteY2" fmla="*/ 2610155 h 5174235"/>
              <a:gd name="connsiteX3" fmla="*/ 3034872 w 11174304"/>
              <a:gd name="connsiteY3" fmla="*/ 2838755 h 5174235"/>
              <a:gd name="connsiteX4" fmla="*/ 1425147 w 11174304"/>
              <a:gd name="connsiteY4" fmla="*/ 3343580 h 5174235"/>
              <a:gd name="connsiteX5" fmla="*/ 177372 w 11174304"/>
              <a:gd name="connsiteY5" fmla="*/ 4429430 h 5174235"/>
              <a:gd name="connsiteX6" fmla="*/ 91647 w 11174304"/>
              <a:gd name="connsiteY6" fmla="*/ 5048555 h 5174235"/>
              <a:gd name="connsiteX7" fmla="*/ 967947 w 11174304"/>
              <a:gd name="connsiteY7" fmla="*/ 5162855 h 5174235"/>
              <a:gd name="connsiteX8" fmla="*/ 10940622 w 11174304"/>
              <a:gd name="connsiteY8" fmla="*/ 5162855 h 5174235"/>
              <a:gd name="connsiteX9" fmla="*/ 11112072 w 11174304"/>
              <a:gd name="connsiteY9" fmla="*/ 648005 h 5174235"/>
              <a:gd name="connsiteX0" fmla="*/ 11112072 w 11112072"/>
              <a:gd name="connsiteY0" fmla="*/ 648005 h 5174235"/>
              <a:gd name="connsiteX1" fmla="*/ 8168847 w 11112072"/>
              <a:gd name="connsiteY1" fmla="*/ 838505 h 5174235"/>
              <a:gd name="connsiteX2" fmla="*/ 4968447 w 11112072"/>
              <a:gd name="connsiteY2" fmla="*/ 2610155 h 5174235"/>
              <a:gd name="connsiteX3" fmla="*/ 3034872 w 11112072"/>
              <a:gd name="connsiteY3" fmla="*/ 2838755 h 5174235"/>
              <a:gd name="connsiteX4" fmla="*/ 1425147 w 11112072"/>
              <a:gd name="connsiteY4" fmla="*/ 3343580 h 5174235"/>
              <a:gd name="connsiteX5" fmla="*/ 177372 w 11112072"/>
              <a:gd name="connsiteY5" fmla="*/ 4429430 h 5174235"/>
              <a:gd name="connsiteX6" fmla="*/ 91647 w 11112072"/>
              <a:gd name="connsiteY6" fmla="*/ 5048555 h 5174235"/>
              <a:gd name="connsiteX7" fmla="*/ 967947 w 11112072"/>
              <a:gd name="connsiteY7" fmla="*/ 5162855 h 5174235"/>
              <a:gd name="connsiteX8" fmla="*/ 10940622 w 11112072"/>
              <a:gd name="connsiteY8" fmla="*/ 5162855 h 5174235"/>
              <a:gd name="connsiteX9" fmla="*/ 11112072 w 11112072"/>
              <a:gd name="connsiteY9" fmla="*/ 648005 h 5174235"/>
              <a:gd name="connsiteX0" fmla="*/ 11112072 w 11112072"/>
              <a:gd name="connsiteY0" fmla="*/ 132692 h 4658922"/>
              <a:gd name="connsiteX1" fmla="*/ 8168847 w 11112072"/>
              <a:gd name="connsiteY1" fmla="*/ 323192 h 4658922"/>
              <a:gd name="connsiteX2" fmla="*/ 4968447 w 11112072"/>
              <a:gd name="connsiteY2" fmla="*/ 2094842 h 4658922"/>
              <a:gd name="connsiteX3" fmla="*/ 3034872 w 11112072"/>
              <a:gd name="connsiteY3" fmla="*/ 2323442 h 4658922"/>
              <a:gd name="connsiteX4" fmla="*/ 1425147 w 11112072"/>
              <a:gd name="connsiteY4" fmla="*/ 2828267 h 4658922"/>
              <a:gd name="connsiteX5" fmla="*/ 177372 w 11112072"/>
              <a:gd name="connsiteY5" fmla="*/ 3914117 h 4658922"/>
              <a:gd name="connsiteX6" fmla="*/ 91647 w 11112072"/>
              <a:gd name="connsiteY6" fmla="*/ 4533242 h 4658922"/>
              <a:gd name="connsiteX7" fmla="*/ 967947 w 11112072"/>
              <a:gd name="connsiteY7" fmla="*/ 4647542 h 4658922"/>
              <a:gd name="connsiteX8" fmla="*/ 10940622 w 11112072"/>
              <a:gd name="connsiteY8" fmla="*/ 4647542 h 4658922"/>
              <a:gd name="connsiteX9" fmla="*/ 11112072 w 11112072"/>
              <a:gd name="connsiteY9" fmla="*/ 132692 h 4658922"/>
              <a:gd name="connsiteX0" fmla="*/ 11112072 w 11112072"/>
              <a:gd name="connsiteY0" fmla="*/ 132692 h 4658922"/>
              <a:gd name="connsiteX1" fmla="*/ 8168847 w 11112072"/>
              <a:gd name="connsiteY1" fmla="*/ 323192 h 4658922"/>
              <a:gd name="connsiteX2" fmla="*/ 4968447 w 11112072"/>
              <a:gd name="connsiteY2" fmla="*/ 2094842 h 4658922"/>
              <a:gd name="connsiteX3" fmla="*/ 3034872 w 11112072"/>
              <a:gd name="connsiteY3" fmla="*/ 2323442 h 4658922"/>
              <a:gd name="connsiteX4" fmla="*/ 1425147 w 11112072"/>
              <a:gd name="connsiteY4" fmla="*/ 2828267 h 4658922"/>
              <a:gd name="connsiteX5" fmla="*/ 177372 w 11112072"/>
              <a:gd name="connsiteY5" fmla="*/ 3914117 h 4658922"/>
              <a:gd name="connsiteX6" fmla="*/ 91647 w 11112072"/>
              <a:gd name="connsiteY6" fmla="*/ 4533242 h 4658922"/>
              <a:gd name="connsiteX7" fmla="*/ 967947 w 11112072"/>
              <a:gd name="connsiteY7" fmla="*/ 4647542 h 4658922"/>
              <a:gd name="connsiteX8" fmla="*/ 10940622 w 11112072"/>
              <a:gd name="connsiteY8" fmla="*/ 4647542 h 4658922"/>
              <a:gd name="connsiteX9" fmla="*/ 11112072 w 11112072"/>
              <a:gd name="connsiteY9" fmla="*/ 132692 h 4658922"/>
              <a:gd name="connsiteX0" fmla="*/ 11131084 w 11131084"/>
              <a:gd name="connsiteY0" fmla="*/ 132692 h 4658922"/>
              <a:gd name="connsiteX1" fmla="*/ 8187859 w 11131084"/>
              <a:gd name="connsiteY1" fmla="*/ 323192 h 4658922"/>
              <a:gd name="connsiteX2" fmla="*/ 4987459 w 11131084"/>
              <a:gd name="connsiteY2" fmla="*/ 2094842 h 4658922"/>
              <a:gd name="connsiteX3" fmla="*/ 3053884 w 11131084"/>
              <a:gd name="connsiteY3" fmla="*/ 2323442 h 4658922"/>
              <a:gd name="connsiteX4" fmla="*/ 1444159 w 11131084"/>
              <a:gd name="connsiteY4" fmla="*/ 2828267 h 4658922"/>
              <a:gd name="connsiteX5" fmla="*/ 196384 w 11131084"/>
              <a:gd name="connsiteY5" fmla="*/ 3914117 h 4658922"/>
              <a:gd name="connsiteX6" fmla="*/ 82084 w 11131084"/>
              <a:gd name="connsiteY6" fmla="*/ 4514192 h 4658922"/>
              <a:gd name="connsiteX7" fmla="*/ 986959 w 11131084"/>
              <a:gd name="connsiteY7" fmla="*/ 4647542 h 4658922"/>
              <a:gd name="connsiteX8" fmla="*/ 10959634 w 11131084"/>
              <a:gd name="connsiteY8" fmla="*/ 4647542 h 4658922"/>
              <a:gd name="connsiteX9" fmla="*/ 11131084 w 11131084"/>
              <a:gd name="connsiteY9" fmla="*/ 132692 h 4658922"/>
              <a:gd name="connsiteX0" fmla="*/ 11131084 w 11131084"/>
              <a:gd name="connsiteY0" fmla="*/ 132692 h 4658922"/>
              <a:gd name="connsiteX1" fmla="*/ 8187859 w 11131084"/>
              <a:gd name="connsiteY1" fmla="*/ 323192 h 4658922"/>
              <a:gd name="connsiteX2" fmla="*/ 4987459 w 11131084"/>
              <a:gd name="connsiteY2" fmla="*/ 2094842 h 4658922"/>
              <a:gd name="connsiteX3" fmla="*/ 3053884 w 11131084"/>
              <a:gd name="connsiteY3" fmla="*/ 2323442 h 4658922"/>
              <a:gd name="connsiteX4" fmla="*/ 1444159 w 11131084"/>
              <a:gd name="connsiteY4" fmla="*/ 2828267 h 4658922"/>
              <a:gd name="connsiteX5" fmla="*/ 196384 w 11131084"/>
              <a:gd name="connsiteY5" fmla="*/ 3914117 h 4658922"/>
              <a:gd name="connsiteX6" fmla="*/ 82084 w 11131084"/>
              <a:gd name="connsiteY6" fmla="*/ 4514192 h 4658922"/>
              <a:gd name="connsiteX7" fmla="*/ 986959 w 11131084"/>
              <a:gd name="connsiteY7" fmla="*/ 4647542 h 4658922"/>
              <a:gd name="connsiteX8" fmla="*/ 10959634 w 11131084"/>
              <a:gd name="connsiteY8" fmla="*/ 4647542 h 4658922"/>
              <a:gd name="connsiteX9" fmla="*/ 11131084 w 11131084"/>
              <a:gd name="connsiteY9" fmla="*/ 132692 h 4658922"/>
              <a:gd name="connsiteX0" fmla="*/ 11049000 w 11049000"/>
              <a:gd name="connsiteY0" fmla="*/ 132692 h 4658922"/>
              <a:gd name="connsiteX1" fmla="*/ 8105775 w 11049000"/>
              <a:gd name="connsiteY1" fmla="*/ 323192 h 4658922"/>
              <a:gd name="connsiteX2" fmla="*/ 4905375 w 11049000"/>
              <a:gd name="connsiteY2" fmla="*/ 2094842 h 4658922"/>
              <a:gd name="connsiteX3" fmla="*/ 2971800 w 11049000"/>
              <a:gd name="connsiteY3" fmla="*/ 2323442 h 4658922"/>
              <a:gd name="connsiteX4" fmla="*/ 1362075 w 11049000"/>
              <a:gd name="connsiteY4" fmla="*/ 2828267 h 4658922"/>
              <a:gd name="connsiteX5" fmla="*/ 114300 w 11049000"/>
              <a:gd name="connsiteY5" fmla="*/ 3914117 h 4658922"/>
              <a:gd name="connsiteX6" fmla="*/ 0 w 11049000"/>
              <a:gd name="connsiteY6" fmla="*/ 4514192 h 4658922"/>
              <a:gd name="connsiteX7" fmla="*/ 904875 w 11049000"/>
              <a:gd name="connsiteY7" fmla="*/ 4647542 h 4658922"/>
              <a:gd name="connsiteX8" fmla="*/ 10877550 w 11049000"/>
              <a:gd name="connsiteY8" fmla="*/ 4647542 h 4658922"/>
              <a:gd name="connsiteX9" fmla="*/ 11049000 w 11049000"/>
              <a:gd name="connsiteY9" fmla="*/ 132692 h 4658922"/>
              <a:gd name="connsiteX0" fmla="*/ 11049000 w 11049000"/>
              <a:gd name="connsiteY0" fmla="*/ 132692 h 4658922"/>
              <a:gd name="connsiteX1" fmla="*/ 8105775 w 11049000"/>
              <a:gd name="connsiteY1" fmla="*/ 323192 h 4658922"/>
              <a:gd name="connsiteX2" fmla="*/ 4905375 w 11049000"/>
              <a:gd name="connsiteY2" fmla="*/ 2094842 h 4658922"/>
              <a:gd name="connsiteX3" fmla="*/ 2971800 w 11049000"/>
              <a:gd name="connsiteY3" fmla="*/ 2323442 h 4658922"/>
              <a:gd name="connsiteX4" fmla="*/ 1362075 w 11049000"/>
              <a:gd name="connsiteY4" fmla="*/ 2828267 h 4658922"/>
              <a:gd name="connsiteX5" fmla="*/ 114300 w 11049000"/>
              <a:gd name="connsiteY5" fmla="*/ 3914117 h 4658922"/>
              <a:gd name="connsiteX6" fmla="*/ 0 w 11049000"/>
              <a:gd name="connsiteY6" fmla="*/ 4514192 h 4658922"/>
              <a:gd name="connsiteX7" fmla="*/ 904875 w 11049000"/>
              <a:gd name="connsiteY7" fmla="*/ 4647542 h 4658922"/>
              <a:gd name="connsiteX8" fmla="*/ 10877550 w 11049000"/>
              <a:gd name="connsiteY8" fmla="*/ 4647542 h 4658922"/>
              <a:gd name="connsiteX9" fmla="*/ 11049000 w 11049000"/>
              <a:gd name="connsiteY9" fmla="*/ 132692 h 4658922"/>
              <a:gd name="connsiteX0" fmla="*/ 11239500 w 11239500"/>
              <a:gd name="connsiteY0" fmla="*/ 132692 h 4682266"/>
              <a:gd name="connsiteX1" fmla="*/ 8296275 w 11239500"/>
              <a:gd name="connsiteY1" fmla="*/ 323192 h 4682266"/>
              <a:gd name="connsiteX2" fmla="*/ 5095875 w 11239500"/>
              <a:gd name="connsiteY2" fmla="*/ 2094842 h 4682266"/>
              <a:gd name="connsiteX3" fmla="*/ 3162300 w 11239500"/>
              <a:gd name="connsiteY3" fmla="*/ 2323442 h 4682266"/>
              <a:gd name="connsiteX4" fmla="*/ 1552575 w 11239500"/>
              <a:gd name="connsiteY4" fmla="*/ 2828267 h 4682266"/>
              <a:gd name="connsiteX5" fmla="*/ 304800 w 11239500"/>
              <a:gd name="connsiteY5" fmla="*/ 3914117 h 4682266"/>
              <a:gd name="connsiteX6" fmla="*/ 0 w 11239500"/>
              <a:gd name="connsiteY6" fmla="*/ 4638017 h 4682266"/>
              <a:gd name="connsiteX7" fmla="*/ 1095375 w 11239500"/>
              <a:gd name="connsiteY7" fmla="*/ 4647542 h 4682266"/>
              <a:gd name="connsiteX8" fmla="*/ 11068050 w 11239500"/>
              <a:gd name="connsiteY8" fmla="*/ 4647542 h 4682266"/>
              <a:gd name="connsiteX9" fmla="*/ 11239500 w 11239500"/>
              <a:gd name="connsiteY9" fmla="*/ 132692 h 4682266"/>
              <a:gd name="connsiteX0" fmla="*/ 11240229 w 11240229"/>
              <a:gd name="connsiteY0" fmla="*/ 132692 h 4682266"/>
              <a:gd name="connsiteX1" fmla="*/ 8297004 w 11240229"/>
              <a:gd name="connsiteY1" fmla="*/ 323192 h 4682266"/>
              <a:gd name="connsiteX2" fmla="*/ 5096604 w 11240229"/>
              <a:gd name="connsiteY2" fmla="*/ 2094842 h 4682266"/>
              <a:gd name="connsiteX3" fmla="*/ 3163029 w 11240229"/>
              <a:gd name="connsiteY3" fmla="*/ 2323442 h 4682266"/>
              <a:gd name="connsiteX4" fmla="*/ 1553304 w 11240229"/>
              <a:gd name="connsiteY4" fmla="*/ 2828267 h 4682266"/>
              <a:gd name="connsiteX5" fmla="*/ 305529 w 11240229"/>
              <a:gd name="connsiteY5" fmla="*/ 3914117 h 4682266"/>
              <a:gd name="connsiteX6" fmla="*/ 729 w 11240229"/>
              <a:gd name="connsiteY6" fmla="*/ 4638017 h 4682266"/>
              <a:gd name="connsiteX7" fmla="*/ 1096104 w 11240229"/>
              <a:gd name="connsiteY7" fmla="*/ 4647542 h 4682266"/>
              <a:gd name="connsiteX8" fmla="*/ 11068779 w 11240229"/>
              <a:gd name="connsiteY8" fmla="*/ 4647542 h 4682266"/>
              <a:gd name="connsiteX9" fmla="*/ 11240229 w 11240229"/>
              <a:gd name="connsiteY9" fmla="*/ 132692 h 4682266"/>
              <a:gd name="connsiteX0" fmla="*/ 11240229 w 11240229"/>
              <a:gd name="connsiteY0" fmla="*/ 132692 h 4658922"/>
              <a:gd name="connsiteX1" fmla="*/ 8297004 w 11240229"/>
              <a:gd name="connsiteY1" fmla="*/ 323192 h 4658922"/>
              <a:gd name="connsiteX2" fmla="*/ 5096604 w 11240229"/>
              <a:gd name="connsiteY2" fmla="*/ 2094842 h 4658922"/>
              <a:gd name="connsiteX3" fmla="*/ 3163029 w 11240229"/>
              <a:gd name="connsiteY3" fmla="*/ 2323442 h 4658922"/>
              <a:gd name="connsiteX4" fmla="*/ 1553304 w 11240229"/>
              <a:gd name="connsiteY4" fmla="*/ 2828267 h 4658922"/>
              <a:gd name="connsiteX5" fmla="*/ 305529 w 11240229"/>
              <a:gd name="connsiteY5" fmla="*/ 3914117 h 4658922"/>
              <a:gd name="connsiteX6" fmla="*/ 729 w 11240229"/>
              <a:gd name="connsiteY6" fmla="*/ 4638017 h 4658922"/>
              <a:gd name="connsiteX7" fmla="*/ 1096104 w 11240229"/>
              <a:gd name="connsiteY7" fmla="*/ 4647542 h 4658922"/>
              <a:gd name="connsiteX8" fmla="*/ 11068779 w 11240229"/>
              <a:gd name="connsiteY8" fmla="*/ 4647542 h 4658922"/>
              <a:gd name="connsiteX9" fmla="*/ 11240229 w 11240229"/>
              <a:gd name="connsiteY9" fmla="*/ 132692 h 4658922"/>
              <a:gd name="connsiteX0" fmla="*/ 11240229 w 11240229"/>
              <a:gd name="connsiteY0" fmla="*/ 56979 h 4583209"/>
              <a:gd name="connsiteX1" fmla="*/ 7344504 w 11240229"/>
              <a:gd name="connsiteY1" fmla="*/ 733254 h 4583209"/>
              <a:gd name="connsiteX2" fmla="*/ 5096604 w 11240229"/>
              <a:gd name="connsiteY2" fmla="*/ 2019129 h 4583209"/>
              <a:gd name="connsiteX3" fmla="*/ 3163029 w 11240229"/>
              <a:gd name="connsiteY3" fmla="*/ 2247729 h 4583209"/>
              <a:gd name="connsiteX4" fmla="*/ 1553304 w 11240229"/>
              <a:gd name="connsiteY4" fmla="*/ 2752554 h 4583209"/>
              <a:gd name="connsiteX5" fmla="*/ 305529 w 11240229"/>
              <a:gd name="connsiteY5" fmla="*/ 3838404 h 4583209"/>
              <a:gd name="connsiteX6" fmla="*/ 729 w 11240229"/>
              <a:gd name="connsiteY6" fmla="*/ 4562304 h 4583209"/>
              <a:gd name="connsiteX7" fmla="*/ 1096104 w 11240229"/>
              <a:gd name="connsiteY7" fmla="*/ 4571829 h 4583209"/>
              <a:gd name="connsiteX8" fmla="*/ 11068779 w 11240229"/>
              <a:gd name="connsiteY8" fmla="*/ 4571829 h 4583209"/>
              <a:gd name="connsiteX9" fmla="*/ 11240229 w 11240229"/>
              <a:gd name="connsiteY9" fmla="*/ 56979 h 4583209"/>
              <a:gd name="connsiteX0" fmla="*/ 11240229 w 11240229"/>
              <a:gd name="connsiteY0" fmla="*/ 68987 h 4595217"/>
              <a:gd name="connsiteX1" fmla="*/ 7344504 w 11240229"/>
              <a:gd name="connsiteY1" fmla="*/ 745262 h 4595217"/>
              <a:gd name="connsiteX2" fmla="*/ 5096604 w 11240229"/>
              <a:gd name="connsiteY2" fmla="*/ 2031137 h 4595217"/>
              <a:gd name="connsiteX3" fmla="*/ 3163029 w 11240229"/>
              <a:gd name="connsiteY3" fmla="*/ 2259737 h 4595217"/>
              <a:gd name="connsiteX4" fmla="*/ 1553304 w 11240229"/>
              <a:gd name="connsiteY4" fmla="*/ 2764562 h 4595217"/>
              <a:gd name="connsiteX5" fmla="*/ 305529 w 11240229"/>
              <a:gd name="connsiteY5" fmla="*/ 3850412 h 4595217"/>
              <a:gd name="connsiteX6" fmla="*/ 729 w 11240229"/>
              <a:gd name="connsiteY6" fmla="*/ 4574312 h 4595217"/>
              <a:gd name="connsiteX7" fmla="*/ 1096104 w 11240229"/>
              <a:gd name="connsiteY7" fmla="*/ 4583837 h 4595217"/>
              <a:gd name="connsiteX8" fmla="*/ 11068779 w 11240229"/>
              <a:gd name="connsiteY8" fmla="*/ 4583837 h 4595217"/>
              <a:gd name="connsiteX9" fmla="*/ 11240229 w 11240229"/>
              <a:gd name="connsiteY9" fmla="*/ 68987 h 4595217"/>
              <a:gd name="connsiteX0" fmla="*/ 11239641 w 11239641"/>
              <a:gd name="connsiteY0" fmla="*/ 68987 h 4595217"/>
              <a:gd name="connsiteX1" fmla="*/ 7343916 w 11239641"/>
              <a:gd name="connsiteY1" fmla="*/ 745262 h 4595217"/>
              <a:gd name="connsiteX2" fmla="*/ 5096016 w 11239641"/>
              <a:gd name="connsiteY2" fmla="*/ 2031137 h 4595217"/>
              <a:gd name="connsiteX3" fmla="*/ 3162441 w 11239641"/>
              <a:gd name="connsiteY3" fmla="*/ 2259737 h 4595217"/>
              <a:gd name="connsiteX4" fmla="*/ 1552716 w 11239641"/>
              <a:gd name="connsiteY4" fmla="*/ 2764562 h 4595217"/>
              <a:gd name="connsiteX5" fmla="*/ 581166 w 11239641"/>
              <a:gd name="connsiteY5" fmla="*/ 3431312 h 4595217"/>
              <a:gd name="connsiteX6" fmla="*/ 141 w 11239641"/>
              <a:gd name="connsiteY6" fmla="*/ 4574312 h 4595217"/>
              <a:gd name="connsiteX7" fmla="*/ 1095516 w 11239641"/>
              <a:gd name="connsiteY7" fmla="*/ 4583837 h 4595217"/>
              <a:gd name="connsiteX8" fmla="*/ 11068191 w 11239641"/>
              <a:gd name="connsiteY8" fmla="*/ 4583837 h 4595217"/>
              <a:gd name="connsiteX9" fmla="*/ 11239641 w 11239641"/>
              <a:gd name="connsiteY9" fmla="*/ 68987 h 4595217"/>
              <a:gd name="connsiteX0" fmla="*/ 11239743 w 11239743"/>
              <a:gd name="connsiteY0" fmla="*/ 68987 h 4595217"/>
              <a:gd name="connsiteX1" fmla="*/ 7344018 w 11239743"/>
              <a:gd name="connsiteY1" fmla="*/ 745262 h 4595217"/>
              <a:gd name="connsiteX2" fmla="*/ 5096118 w 11239743"/>
              <a:gd name="connsiteY2" fmla="*/ 2031137 h 4595217"/>
              <a:gd name="connsiteX3" fmla="*/ 3162543 w 11239743"/>
              <a:gd name="connsiteY3" fmla="*/ 2259737 h 4595217"/>
              <a:gd name="connsiteX4" fmla="*/ 1552818 w 11239743"/>
              <a:gd name="connsiteY4" fmla="*/ 2764562 h 4595217"/>
              <a:gd name="connsiteX5" fmla="*/ 438393 w 11239743"/>
              <a:gd name="connsiteY5" fmla="*/ 3393212 h 4595217"/>
              <a:gd name="connsiteX6" fmla="*/ 243 w 11239743"/>
              <a:gd name="connsiteY6" fmla="*/ 4574312 h 4595217"/>
              <a:gd name="connsiteX7" fmla="*/ 1095618 w 11239743"/>
              <a:gd name="connsiteY7" fmla="*/ 4583837 h 4595217"/>
              <a:gd name="connsiteX8" fmla="*/ 11068293 w 11239743"/>
              <a:gd name="connsiteY8" fmla="*/ 4583837 h 4595217"/>
              <a:gd name="connsiteX9" fmla="*/ 11239743 w 11239743"/>
              <a:gd name="connsiteY9" fmla="*/ 68987 h 4595217"/>
              <a:gd name="connsiteX0" fmla="*/ 11143151 w 11143151"/>
              <a:gd name="connsiteY0" fmla="*/ 44908 h 4825663"/>
              <a:gd name="connsiteX1" fmla="*/ 7344018 w 11143151"/>
              <a:gd name="connsiteY1" fmla="*/ 975708 h 4825663"/>
              <a:gd name="connsiteX2" fmla="*/ 5096118 w 11143151"/>
              <a:gd name="connsiteY2" fmla="*/ 2261583 h 4825663"/>
              <a:gd name="connsiteX3" fmla="*/ 3162543 w 11143151"/>
              <a:gd name="connsiteY3" fmla="*/ 2490183 h 4825663"/>
              <a:gd name="connsiteX4" fmla="*/ 1552818 w 11143151"/>
              <a:gd name="connsiteY4" fmla="*/ 2995008 h 4825663"/>
              <a:gd name="connsiteX5" fmla="*/ 438393 w 11143151"/>
              <a:gd name="connsiteY5" fmla="*/ 3623658 h 4825663"/>
              <a:gd name="connsiteX6" fmla="*/ 243 w 11143151"/>
              <a:gd name="connsiteY6" fmla="*/ 4804758 h 4825663"/>
              <a:gd name="connsiteX7" fmla="*/ 1095618 w 11143151"/>
              <a:gd name="connsiteY7" fmla="*/ 4814283 h 4825663"/>
              <a:gd name="connsiteX8" fmla="*/ 11068293 w 11143151"/>
              <a:gd name="connsiteY8" fmla="*/ 4814283 h 4825663"/>
              <a:gd name="connsiteX9" fmla="*/ 11143151 w 11143151"/>
              <a:gd name="connsiteY9" fmla="*/ 44908 h 4825663"/>
              <a:gd name="connsiteX0" fmla="*/ 11143151 w 11147335"/>
              <a:gd name="connsiteY0" fmla="*/ 44908 h 4825663"/>
              <a:gd name="connsiteX1" fmla="*/ 7344018 w 11147335"/>
              <a:gd name="connsiteY1" fmla="*/ 975708 h 4825663"/>
              <a:gd name="connsiteX2" fmla="*/ 5096118 w 11147335"/>
              <a:gd name="connsiteY2" fmla="*/ 2261583 h 4825663"/>
              <a:gd name="connsiteX3" fmla="*/ 3162543 w 11147335"/>
              <a:gd name="connsiteY3" fmla="*/ 2490183 h 4825663"/>
              <a:gd name="connsiteX4" fmla="*/ 1552818 w 11147335"/>
              <a:gd name="connsiteY4" fmla="*/ 2995008 h 4825663"/>
              <a:gd name="connsiteX5" fmla="*/ 438393 w 11147335"/>
              <a:gd name="connsiteY5" fmla="*/ 3623658 h 4825663"/>
              <a:gd name="connsiteX6" fmla="*/ 243 w 11147335"/>
              <a:gd name="connsiteY6" fmla="*/ 4804758 h 4825663"/>
              <a:gd name="connsiteX7" fmla="*/ 1095618 w 11147335"/>
              <a:gd name="connsiteY7" fmla="*/ 4814283 h 4825663"/>
              <a:gd name="connsiteX8" fmla="*/ 11068293 w 11147335"/>
              <a:gd name="connsiteY8" fmla="*/ 4814283 h 4825663"/>
              <a:gd name="connsiteX9" fmla="*/ 11143151 w 11147335"/>
              <a:gd name="connsiteY9" fmla="*/ 44908 h 4825663"/>
              <a:gd name="connsiteX0" fmla="*/ 11143151 w 11147335"/>
              <a:gd name="connsiteY0" fmla="*/ 0 h 4780755"/>
              <a:gd name="connsiteX1" fmla="*/ 7344018 w 11147335"/>
              <a:gd name="connsiteY1" fmla="*/ 930800 h 4780755"/>
              <a:gd name="connsiteX2" fmla="*/ 5096118 w 11147335"/>
              <a:gd name="connsiteY2" fmla="*/ 2216675 h 4780755"/>
              <a:gd name="connsiteX3" fmla="*/ 3162543 w 11147335"/>
              <a:gd name="connsiteY3" fmla="*/ 2445275 h 4780755"/>
              <a:gd name="connsiteX4" fmla="*/ 1552818 w 11147335"/>
              <a:gd name="connsiteY4" fmla="*/ 2950100 h 4780755"/>
              <a:gd name="connsiteX5" fmla="*/ 438393 w 11147335"/>
              <a:gd name="connsiteY5" fmla="*/ 3578750 h 4780755"/>
              <a:gd name="connsiteX6" fmla="*/ 243 w 11147335"/>
              <a:gd name="connsiteY6" fmla="*/ 4759850 h 4780755"/>
              <a:gd name="connsiteX7" fmla="*/ 1095618 w 11147335"/>
              <a:gd name="connsiteY7" fmla="*/ 4769375 h 4780755"/>
              <a:gd name="connsiteX8" fmla="*/ 11068293 w 11147335"/>
              <a:gd name="connsiteY8" fmla="*/ 4769375 h 4780755"/>
              <a:gd name="connsiteX9" fmla="*/ 11143151 w 11147335"/>
              <a:gd name="connsiteY9" fmla="*/ 0 h 4780755"/>
              <a:gd name="connsiteX0" fmla="*/ 11143151 w 11147335"/>
              <a:gd name="connsiteY0" fmla="*/ 0 h 4780755"/>
              <a:gd name="connsiteX1" fmla="*/ 7344018 w 11147335"/>
              <a:gd name="connsiteY1" fmla="*/ 930800 h 4780755"/>
              <a:gd name="connsiteX2" fmla="*/ 5289301 w 11147335"/>
              <a:gd name="connsiteY2" fmla="*/ 2154764 h 4780755"/>
              <a:gd name="connsiteX3" fmla="*/ 3162543 w 11147335"/>
              <a:gd name="connsiteY3" fmla="*/ 2445275 h 4780755"/>
              <a:gd name="connsiteX4" fmla="*/ 1552818 w 11147335"/>
              <a:gd name="connsiteY4" fmla="*/ 2950100 h 4780755"/>
              <a:gd name="connsiteX5" fmla="*/ 438393 w 11147335"/>
              <a:gd name="connsiteY5" fmla="*/ 3578750 h 4780755"/>
              <a:gd name="connsiteX6" fmla="*/ 243 w 11147335"/>
              <a:gd name="connsiteY6" fmla="*/ 4759850 h 4780755"/>
              <a:gd name="connsiteX7" fmla="*/ 1095618 w 11147335"/>
              <a:gd name="connsiteY7" fmla="*/ 4769375 h 4780755"/>
              <a:gd name="connsiteX8" fmla="*/ 11068293 w 11147335"/>
              <a:gd name="connsiteY8" fmla="*/ 4769375 h 4780755"/>
              <a:gd name="connsiteX9" fmla="*/ 11143151 w 11147335"/>
              <a:gd name="connsiteY9" fmla="*/ 0 h 4780755"/>
              <a:gd name="connsiteX0" fmla="*/ 11143151 w 11147335"/>
              <a:gd name="connsiteY0" fmla="*/ 0 h 4780755"/>
              <a:gd name="connsiteX1" fmla="*/ 7317675 w 11147335"/>
              <a:gd name="connsiteY1" fmla="*/ 882647 h 4780755"/>
              <a:gd name="connsiteX2" fmla="*/ 5289301 w 11147335"/>
              <a:gd name="connsiteY2" fmla="*/ 2154764 h 4780755"/>
              <a:gd name="connsiteX3" fmla="*/ 3162543 w 11147335"/>
              <a:gd name="connsiteY3" fmla="*/ 2445275 h 4780755"/>
              <a:gd name="connsiteX4" fmla="*/ 1552818 w 11147335"/>
              <a:gd name="connsiteY4" fmla="*/ 2950100 h 4780755"/>
              <a:gd name="connsiteX5" fmla="*/ 438393 w 11147335"/>
              <a:gd name="connsiteY5" fmla="*/ 3578750 h 4780755"/>
              <a:gd name="connsiteX6" fmla="*/ 243 w 11147335"/>
              <a:gd name="connsiteY6" fmla="*/ 4759850 h 4780755"/>
              <a:gd name="connsiteX7" fmla="*/ 1095618 w 11147335"/>
              <a:gd name="connsiteY7" fmla="*/ 4769375 h 4780755"/>
              <a:gd name="connsiteX8" fmla="*/ 11068293 w 11147335"/>
              <a:gd name="connsiteY8" fmla="*/ 4769375 h 4780755"/>
              <a:gd name="connsiteX9" fmla="*/ 11143151 w 11147335"/>
              <a:gd name="connsiteY9" fmla="*/ 0 h 4780755"/>
              <a:gd name="connsiteX0" fmla="*/ 11143151 w 11147335"/>
              <a:gd name="connsiteY0" fmla="*/ 0 h 4780755"/>
              <a:gd name="connsiteX1" fmla="*/ 7317675 w 11147335"/>
              <a:gd name="connsiteY1" fmla="*/ 882647 h 4780755"/>
              <a:gd name="connsiteX2" fmla="*/ 5289301 w 11147335"/>
              <a:gd name="connsiteY2" fmla="*/ 2154764 h 4780755"/>
              <a:gd name="connsiteX3" fmla="*/ 3162543 w 11147335"/>
              <a:gd name="connsiteY3" fmla="*/ 2445275 h 4780755"/>
              <a:gd name="connsiteX4" fmla="*/ 1552818 w 11147335"/>
              <a:gd name="connsiteY4" fmla="*/ 2950100 h 4780755"/>
              <a:gd name="connsiteX5" fmla="*/ 438393 w 11147335"/>
              <a:gd name="connsiteY5" fmla="*/ 3578750 h 4780755"/>
              <a:gd name="connsiteX6" fmla="*/ 243 w 11147335"/>
              <a:gd name="connsiteY6" fmla="*/ 4759850 h 4780755"/>
              <a:gd name="connsiteX7" fmla="*/ 1095618 w 11147335"/>
              <a:gd name="connsiteY7" fmla="*/ 4769375 h 4780755"/>
              <a:gd name="connsiteX8" fmla="*/ 11068293 w 11147335"/>
              <a:gd name="connsiteY8" fmla="*/ 4769375 h 4780755"/>
              <a:gd name="connsiteX9" fmla="*/ 11143151 w 11147335"/>
              <a:gd name="connsiteY9" fmla="*/ 0 h 4780755"/>
              <a:gd name="connsiteX0" fmla="*/ 11143133 w 11147317"/>
              <a:gd name="connsiteY0" fmla="*/ 0 h 4780755"/>
              <a:gd name="connsiteX1" fmla="*/ 7317657 w 11147317"/>
              <a:gd name="connsiteY1" fmla="*/ 882647 h 4780755"/>
              <a:gd name="connsiteX2" fmla="*/ 5289283 w 11147317"/>
              <a:gd name="connsiteY2" fmla="*/ 2154764 h 4780755"/>
              <a:gd name="connsiteX3" fmla="*/ 3162525 w 11147317"/>
              <a:gd name="connsiteY3" fmla="*/ 2445275 h 4780755"/>
              <a:gd name="connsiteX4" fmla="*/ 1456208 w 11147317"/>
              <a:gd name="connsiteY4" fmla="*/ 2888188 h 4780755"/>
              <a:gd name="connsiteX5" fmla="*/ 438375 w 11147317"/>
              <a:gd name="connsiteY5" fmla="*/ 3578750 h 4780755"/>
              <a:gd name="connsiteX6" fmla="*/ 225 w 11147317"/>
              <a:gd name="connsiteY6" fmla="*/ 4759850 h 4780755"/>
              <a:gd name="connsiteX7" fmla="*/ 1095600 w 11147317"/>
              <a:gd name="connsiteY7" fmla="*/ 4769375 h 4780755"/>
              <a:gd name="connsiteX8" fmla="*/ 11068275 w 11147317"/>
              <a:gd name="connsiteY8" fmla="*/ 4769375 h 4780755"/>
              <a:gd name="connsiteX9" fmla="*/ 11143133 w 11147317"/>
              <a:gd name="connsiteY9" fmla="*/ 0 h 4780755"/>
              <a:gd name="connsiteX0" fmla="*/ 11143318 w 11147502"/>
              <a:gd name="connsiteY0" fmla="*/ 0 h 4780755"/>
              <a:gd name="connsiteX1" fmla="*/ 7317842 w 11147502"/>
              <a:gd name="connsiteY1" fmla="*/ 882647 h 4780755"/>
              <a:gd name="connsiteX2" fmla="*/ 5289468 w 11147502"/>
              <a:gd name="connsiteY2" fmla="*/ 2154764 h 4780755"/>
              <a:gd name="connsiteX3" fmla="*/ 3162710 w 11147502"/>
              <a:gd name="connsiteY3" fmla="*/ 2445275 h 4780755"/>
              <a:gd name="connsiteX4" fmla="*/ 1456393 w 11147502"/>
              <a:gd name="connsiteY4" fmla="*/ 2888188 h 4780755"/>
              <a:gd name="connsiteX5" fmla="*/ 341968 w 11147502"/>
              <a:gd name="connsiteY5" fmla="*/ 3523717 h 4780755"/>
              <a:gd name="connsiteX6" fmla="*/ 410 w 11147502"/>
              <a:gd name="connsiteY6" fmla="*/ 4759850 h 4780755"/>
              <a:gd name="connsiteX7" fmla="*/ 1095785 w 11147502"/>
              <a:gd name="connsiteY7" fmla="*/ 4769375 h 4780755"/>
              <a:gd name="connsiteX8" fmla="*/ 11068460 w 11147502"/>
              <a:gd name="connsiteY8" fmla="*/ 4769375 h 4780755"/>
              <a:gd name="connsiteX9" fmla="*/ 11143318 w 11147502"/>
              <a:gd name="connsiteY9" fmla="*/ 0 h 478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47502" h="4780755">
                <a:moveTo>
                  <a:pt x="11143318" y="0"/>
                </a:moveTo>
                <a:cubicBezTo>
                  <a:pt x="8675963" y="39155"/>
                  <a:pt x="8311046" y="392817"/>
                  <a:pt x="7317842" y="882647"/>
                </a:cubicBezTo>
                <a:cubicBezTo>
                  <a:pt x="6324638" y="1372477"/>
                  <a:pt x="5981990" y="1894326"/>
                  <a:pt x="5289468" y="2154764"/>
                </a:cubicBezTo>
                <a:cubicBezTo>
                  <a:pt x="4596946" y="2415202"/>
                  <a:pt x="3801556" y="2323038"/>
                  <a:pt x="3162710" y="2445275"/>
                </a:cubicBezTo>
                <a:cubicBezTo>
                  <a:pt x="2523864" y="2567512"/>
                  <a:pt x="1926517" y="2708448"/>
                  <a:pt x="1456393" y="2888188"/>
                </a:cubicBezTo>
                <a:cubicBezTo>
                  <a:pt x="986269" y="3067928"/>
                  <a:pt x="584632" y="3211773"/>
                  <a:pt x="341968" y="3523717"/>
                </a:cubicBezTo>
                <a:cubicBezTo>
                  <a:pt x="99304" y="3835661"/>
                  <a:pt x="-7527" y="3923238"/>
                  <a:pt x="410" y="4759850"/>
                </a:cubicBezTo>
                <a:lnTo>
                  <a:pt x="1095785" y="4769375"/>
                </a:lnTo>
                <a:cubicBezTo>
                  <a:pt x="2957922" y="4786837"/>
                  <a:pt x="759235" y="4782075"/>
                  <a:pt x="11068460" y="4769375"/>
                </a:cubicBezTo>
                <a:cubicBezTo>
                  <a:pt x="11233560" y="260875"/>
                  <a:pt x="11078084" y="4794775"/>
                  <a:pt x="11143318" y="0"/>
                </a:cubicBezTo>
                <a:close/>
              </a:path>
            </a:pathLst>
          </a:cu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
          <p:cNvSpPr/>
          <p:nvPr/>
        </p:nvSpPr>
        <p:spPr>
          <a:xfrm>
            <a:off x="1139425" y="-12604"/>
            <a:ext cx="7992657" cy="6870604"/>
          </a:xfrm>
          <a:custGeom>
            <a:avLst/>
            <a:gdLst>
              <a:gd name="connsiteX0" fmla="*/ 0 w 7620000"/>
              <a:gd name="connsiteY0" fmla="*/ 0 h 3276600"/>
              <a:gd name="connsiteX1" fmla="*/ 7620000 w 7620000"/>
              <a:gd name="connsiteY1" fmla="*/ 0 h 3276600"/>
              <a:gd name="connsiteX2" fmla="*/ 7620000 w 7620000"/>
              <a:gd name="connsiteY2" fmla="*/ 3276600 h 3276600"/>
              <a:gd name="connsiteX3" fmla="*/ 0 w 7620000"/>
              <a:gd name="connsiteY3" fmla="*/ 3276600 h 3276600"/>
              <a:gd name="connsiteX4" fmla="*/ 0 w 7620000"/>
              <a:gd name="connsiteY4" fmla="*/ 0 h 3276600"/>
              <a:gd name="connsiteX0" fmla="*/ 4791075 w 7620000"/>
              <a:gd name="connsiteY0" fmla="*/ 1952625 h 3276600"/>
              <a:gd name="connsiteX1" fmla="*/ 7620000 w 7620000"/>
              <a:gd name="connsiteY1" fmla="*/ 0 h 3276600"/>
              <a:gd name="connsiteX2" fmla="*/ 7620000 w 7620000"/>
              <a:gd name="connsiteY2" fmla="*/ 3276600 h 3276600"/>
              <a:gd name="connsiteX3" fmla="*/ 0 w 7620000"/>
              <a:gd name="connsiteY3" fmla="*/ 3276600 h 3276600"/>
              <a:gd name="connsiteX4" fmla="*/ 4791075 w 7620000"/>
              <a:gd name="connsiteY4" fmla="*/ 1952625 h 3276600"/>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5562007 w 7638457"/>
              <a:gd name="connsiteY0" fmla="*/ 2231111 h 3288386"/>
              <a:gd name="connsiteX1" fmla="*/ 7638457 w 7638457"/>
              <a:gd name="connsiteY1" fmla="*/ 11786 h 3288386"/>
              <a:gd name="connsiteX2" fmla="*/ 7638457 w 7638457"/>
              <a:gd name="connsiteY2" fmla="*/ 3288386 h 3288386"/>
              <a:gd name="connsiteX3" fmla="*/ 18457 w 7638457"/>
              <a:gd name="connsiteY3" fmla="*/ 3288386 h 3288386"/>
              <a:gd name="connsiteX4" fmla="*/ 5562007 w 7638457"/>
              <a:gd name="connsiteY4" fmla="*/ 2231111 h 3288386"/>
              <a:gd name="connsiteX0" fmla="*/ 5561159 w 7637609"/>
              <a:gd name="connsiteY0" fmla="*/ 2233594 h 3290869"/>
              <a:gd name="connsiteX1" fmla="*/ 7637609 w 7637609"/>
              <a:gd name="connsiteY1" fmla="*/ 14269 h 3290869"/>
              <a:gd name="connsiteX2" fmla="*/ 7637609 w 7637609"/>
              <a:gd name="connsiteY2" fmla="*/ 3290869 h 3290869"/>
              <a:gd name="connsiteX3" fmla="*/ 17609 w 7637609"/>
              <a:gd name="connsiteY3" fmla="*/ 3290869 h 3290869"/>
              <a:gd name="connsiteX4" fmla="*/ 5561159 w 7637609"/>
              <a:gd name="connsiteY4" fmla="*/ 2233594 h 3290869"/>
              <a:gd name="connsiteX0" fmla="*/ 5543550 w 7620000"/>
              <a:gd name="connsiteY0" fmla="*/ 2233594 h 3290869"/>
              <a:gd name="connsiteX1" fmla="*/ 7620000 w 7620000"/>
              <a:gd name="connsiteY1" fmla="*/ 14269 h 3290869"/>
              <a:gd name="connsiteX2" fmla="*/ 7620000 w 7620000"/>
              <a:gd name="connsiteY2" fmla="*/ 3290869 h 3290869"/>
              <a:gd name="connsiteX3" fmla="*/ 0 w 7620000"/>
              <a:gd name="connsiteY3" fmla="*/ 3290869 h 3290869"/>
              <a:gd name="connsiteX4" fmla="*/ 5543550 w 7620000"/>
              <a:gd name="connsiteY4" fmla="*/ 2233594 h 3290869"/>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4004575 w 7620000"/>
              <a:gd name="connsiteY0" fmla="*/ 1871641 h 3276600"/>
              <a:gd name="connsiteX1" fmla="*/ 7620000 w 7620000"/>
              <a:gd name="connsiteY1" fmla="*/ 0 h 3276600"/>
              <a:gd name="connsiteX2" fmla="*/ 7620000 w 7620000"/>
              <a:gd name="connsiteY2" fmla="*/ 3276600 h 3276600"/>
              <a:gd name="connsiteX3" fmla="*/ 0 w 7620000"/>
              <a:gd name="connsiteY3" fmla="*/ 3276600 h 3276600"/>
              <a:gd name="connsiteX4" fmla="*/ 4004575 w 7620000"/>
              <a:gd name="connsiteY4" fmla="*/ 1871641 h 3276600"/>
              <a:gd name="connsiteX0" fmla="*/ 4004575 w 7620000"/>
              <a:gd name="connsiteY0" fmla="*/ 1871641 h 3276600"/>
              <a:gd name="connsiteX1" fmla="*/ 7620000 w 7620000"/>
              <a:gd name="connsiteY1" fmla="*/ 0 h 3276600"/>
              <a:gd name="connsiteX2" fmla="*/ 7620000 w 7620000"/>
              <a:gd name="connsiteY2" fmla="*/ 3276600 h 3276600"/>
              <a:gd name="connsiteX3" fmla="*/ 0 w 7620000"/>
              <a:gd name="connsiteY3" fmla="*/ 3276600 h 3276600"/>
              <a:gd name="connsiteX4" fmla="*/ 4004575 w 7620000"/>
              <a:gd name="connsiteY4" fmla="*/ 1871641 h 3276600"/>
              <a:gd name="connsiteX0" fmla="*/ 3792303 w 7620000"/>
              <a:gd name="connsiteY0" fmla="*/ 1818605 h 3276600"/>
              <a:gd name="connsiteX1" fmla="*/ 7620000 w 7620000"/>
              <a:gd name="connsiteY1" fmla="*/ 0 h 3276600"/>
              <a:gd name="connsiteX2" fmla="*/ 7620000 w 7620000"/>
              <a:gd name="connsiteY2" fmla="*/ 3276600 h 3276600"/>
              <a:gd name="connsiteX3" fmla="*/ 0 w 7620000"/>
              <a:gd name="connsiteY3" fmla="*/ 3276600 h 3276600"/>
              <a:gd name="connsiteX4" fmla="*/ 3792303 w 7620000"/>
              <a:gd name="connsiteY4" fmla="*/ 1818605 h 32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00" h="3276600">
                <a:moveTo>
                  <a:pt x="3792303" y="1818605"/>
                </a:moveTo>
                <a:cubicBezTo>
                  <a:pt x="5169121" y="1032046"/>
                  <a:pt x="6397625" y="166687"/>
                  <a:pt x="7620000" y="0"/>
                </a:cubicBezTo>
                <a:lnTo>
                  <a:pt x="7620000" y="3276600"/>
                </a:lnTo>
                <a:lnTo>
                  <a:pt x="0" y="3276600"/>
                </a:lnTo>
                <a:cubicBezTo>
                  <a:pt x="720725" y="2433638"/>
                  <a:pt x="2415485" y="2605164"/>
                  <a:pt x="3792303" y="1818605"/>
                </a:cubicBezTo>
                <a:close/>
              </a:path>
            </a:pathLst>
          </a:cu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a:spLocks noChangeArrowheads="1"/>
          </p:cNvSpPr>
          <p:nvPr/>
        </p:nvSpPr>
        <p:spPr bwMode="auto">
          <a:xfrm>
            <a:off x="8692090" y="6474026"/>
            <a:ext cx="399468" cy="30777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p>
            <a:pPr algn="r"/>
            <a:fld id="{137707FA-DA0D-44A4-94B1-8EAC83670A87}" type="slidenum">
              <a:rPr lang="zh-CN" altLang="en-US" sz="1400" b="1">
                <a:solidFill>
                  <a:srgbClr val="006032"/>
                </a:solidFill>
              </a:rPr>
              <a:pPr algn="r"/>
              <a:t>‹#›</a:t>
            </a:fld>
            <a:endParaRPr lang="en-US" altLang="zh-CN" sz="1400" b="1" dirty="0">
              <a:solidFill>
                <a:srgbClr val="006032"/>
              </a:solidFill>
            </a:endParaRPr>
          </a:p>
        </p:txBody>
      </p:sp>
      <p:sp>
        <p:nvSpPr>
          <p:cNvPr id="3" name="Subtitle 2"/>
          <p:cNvSpPr>
            <a:spLocks noGrp="1"/>
          </p:cNvSpPr>
          <p:nvPr>
            <p:ph type="subTitle" idx="1"/>
          </p:nvPr>
        </p:nvSpPr>
        <p:spPr>
          <a:xfrm>
            <a:off x="-9534" y="3962400"/>
            <a:ext cx="9153535" cy="762000"/>
          </a:xfrm>
        </p:spPr>
        <p:txBody>
          <a:bodyPr/>
          <a:lstStyle>
            <a:lvl1pPr marL="0" indent="0" algn="ctr">
              <a:buNone/>
              <a:defRPr sz="2400" b="1">
                <a:solidFill>
                  <a:schemeClr val="tx1">
                    <a:lumMod val="85000"/>
                    <a:lumOff val="15000"/>
                  </a:schemeClr>
                </a:solidFill>
              </a:defRPr>
            </a:lvl1pPr>
            <a:lvl2pPr marL="609173" indent="0" algn="ctr">
              <a:buNone/>
              <a:defRPr>
                <a:solidFill>
                  <a:schemeClr val="tx1">
                    <a:tint val="75000"/>
                  </a:schemeClr>
                </a:solidFill>
              </a:defRPr>
            </a:lvl2pPr>
            <a:lvl3pPr marL="1218347" indent="0" algn="ctr">
              <a:buNone/>
              <a:defRPr>
                <a:solidFill>
                  <a:schemeClr val="tx1">
                    <a:tint val="75000"/>
                  </a:schemeClr>
                </a:solidFill>
              </a:defRPr>
            </a:lvl3pPr>
            <a:lvl4pPr marL="1827520" indent="0" algn="ctr">
              <a:buNone/>
              <a:defRPr>
                <a:solidFill>
                  <a:schemeClr val="tx1">
                    <a:tint val="75000"/>
                  </a:schemeClr>
                </a:solidFill>
              </a:defRPr>
            </a:lvl4pPr>
            <a:lvl5pPr marL="2436693" indent="0" algn="ctr">
              <a:buNone/>
              <a:defRPr>
                <a:solidFill>
                  <a:schemeClr val="tx1">
                    <a:tint val="75000"/>
                  </a:schemeClr>
                </a:solidFill>
              </a:defRPr>
            </a:lvl5pPr>
            <a:lvl6pPr marL="3045866" indent="0" algn="ctr">
              <a:buNone/>
              <a:defRPr>
                <a:solidFill>
                  <a:schemeClr val="tx1">
                    <a:tint val="75000"/>
                  </a:schemeClr>
                </a:solidFill>
              </a:defRPr>
            </a:lvl6pPr>
            <a:lvl7pPr marL="3655040" indent="0" algn="ctr">
              <a:buNone/>
              <a:defRPr>
                <a:solidFill>
                  <a:schemeClr val="tx1">
                    <a:tint val="75000"/>
                  </a:schemeClr>
                </a:solidFill>
              </a:defRPr>
            </a:lvl7pPr>
            <a:lvl8pPr marL="4264213" indent="0" algn="ctr">
              <a:buNone/>
              <a:defRPr>
                <a:solidFill>
                  <a:schemeClr val="tx1">
                    <a:tint val="75000"/>
                  </a:schemeClr>
                </a:solidFill>
              </a:defRPr>
            </a:lvl8pPr>
            <a:lvl9pPr marL="4873386" indent="0" algn="ctr">
              <a:buNone/>
              <a:defRPr>
                <a:solidFill>
                  <a:schemeClr val="tx1">
                    <a:tint val="75000"/>
                  </a:schemeClr>
                </a:solidFill>
              </a:defRPr>
            </a:lvl9pPr>
          </a:lstStyle>
          <a:p>
            <a:r>
              <a:rPr lang="en-GB" smtClean="0"/>
              <a:t>Click to edit Master subtitle style</a:t>
            </a:r>
            <a:endParaRPr lang="en-US" dirty="0"/>
          </a:p>
        </p:txBody>
      </p:sp>
      <p:sp>
        <p:nvSpPr>
          <p:cNvPr id="43" name="AutoShape 7"/>
          <p:cNvSpPr>
            <a:spLocks noChangeArrowheads="1"/>
          </p:cNvSpPr>
          <p:nvPr/>
        </p:nvSpPr>
        <p:spPr bwMode="auto">
          <a:xfrm flipH="1" flipV="1">
            <a:off x="1" y="3002284"/>
            <a:ext cx="9136347" cy="45719"/>
          </a:xfrm>
          <a:prstGeom prst="roundRect">
            <a:avLst>
              <a:gd name="adj" fmla="val 0"/>
            </a:avLst>
          </a:prstGeom>
          <a:gradFill>
            <a:gsLst>
              <a:gs pos="93000">
                <a:srgbClr val="006032"/>
              </a:gs>
              <a:gs pos="100000">
                <a:srgbClr val="006032">
                  <a:alpha val="0"/>
                </a:srgbClr>
              </a:gs>
              <a:gs pos="7000">
                <a:srgbClr val="006032"/>
              </a:gs>
              <a:gs pos="0">
                <a:srgbClr val="006032">
                  <a:alpha val="0"/>
                </a:srgbClr>
              </a:gs>
            </a:gsLst>
            <a:lin ang="3000000" scaled="0"/>
          </a:gradFill>
          <a:ln>
            <a:noFill/>
          </a:ln>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0" fontAlgn="base" hangingPunct="0">
              <a:spcBef>
                <a:spcPct val="0"/>
              </a:spcBef>
              <a:spcAft>
                <a:spcPct val="0"/>
              </a:spcAft>
              <a:defRPr/>
            </a:pPr>
            <a:endParaRPr lang="en-US" altLang="en-US" dirty="0" smtClean="0">
              <a:solidFill>
                <a:srgbClr val="003366"/>
              </a:solidFill>
              <a:ea typeface="ＭＳ Ｐゴシック" charset="-128"/>
            </a:endParaRPr>
          </a:p>
        </p:txBody>
      </p:sp>
      <p:sp>
        <p:nvSpPr>
          <p:cNvPr id="2" name="Title 1"/>
          <p:cNvSpPr>
            <a:spLocks noGrp="1"/>
          </p:cNvSpPr>
          <p:nvPr>
            <p:ph type="ctrTitle"/>
          </p:nvPr>
        </p:nvSpPr>
        <p:spPr>
          <a:xfrm>
            <a:off x="-4904" y="3025778"/>
            <a:ext cx="9153672" cy="860425"/>
          </a:xfrm>
        </p:spPr>
        <p:txBody>
          <a:bodyPr/>
          <a:lstStyle>
            <a:lvl1pPr algn="ctr">
              <a:defRPr sz="3600" b="1">
                <a:effectLst/>
              </a:defRPr>
            </a:lvl1pPr>
          </a:lstStyle>
          <a:p>
            <a:r>
              <a:rPr lang="en-GB" smtClean="0"/>
              <a:t>Click to edit Master title style</a:t>
            </a:r>
            <a:endParaRPr lang="en-US" dirty="0"/>
          </a:p>
        </p:txBody>
      </p:sp>
      <p:pic>
        <p:nvPicPr>
          <p:cNvPr id="40" name="Picture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500" y="1447800"/>
            <a:ext cx="4191000" cy="957943"/>
          </a:xfrm>
          <a:prstGeom prst="rect">
            <a:avLst/>
          </a:prstGeom>
        </p:spPr>
      </p:pic>
    </p:spTree>
    <p:extLst>
      <p:ext uri="{BB962C8B-B14F-4D97-AF65-F5344CB8AC3E}">
        <p14:creationId xmlns:p14="http://schemas.microsoft.com/office/powerpoint/2010/main" val="1927145809"/>
      </p:ext>
    </p:extLst>
  </p:cSld>
  <p:clrMapOvr>
    <a:masterClrMapping/>
  </p:clrMapOvr>
  <p:timing>
    <p:tnLst>
      <p:par>
        <p:cTn id="1" dur="indefinite" restart="never" nodeType="tmRoot"/>
      </p:par>
    </p:tnLst>
  </p:timing>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sp>
        <p:nvSpPr>
          <p:cNvPr id="11" name="Rectangle 10"/>
          <p:cNvSpPr/>
          <p:nvPr/>
        </p:nvSpPr>
        <p:spPr>
          <a:xfrm>
            <a:off x="1" y="-12604"/>
            <a:ext cx="9148767" cy="6858000"/>
          </a:xfrm>
          <a:prstGeom prst="rect">
            <a:avLst/>
          </a:prstGeom>
          <a:gradFill>
            <a:gsLst>
              <a:gs pos="0">
                <a:srgbClr val="006032"/>
              </a:gs>
              <a:gs pos="100000">
                <a:srgbClr val="006032"/>
              </a:gs>
              <a:gs pos="29000">
                <a:schemeClr val="bg1">
                  <a:lumMod val="95000"/>
                </a:schemeClr>
              </a:gs>
              <a:gs pos="6000">
                <a:srgbClr val="97C642"/>
              </a:gs>
              <a:gs pos="87000">
                <a:srgbClr val="97C642"/>
              </a:gs>
              <a:gs pos="69000">
                <a:schemeClr val="bg1"/>
              </a:gs>
            </a:gsLst>
            <a:lin ang="3000000" scaled="0"/>
          </a:gra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 y="0"/>
            <a:ext cx="9148767" cy="6858000"/>
          </a:xfrm>
          <a:prstGeom prst="rect">
            <a:avLst/>
          </a:pr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p:cNvGrpSpPr/>
          <p:nvPr/>
        </p:nvGrpSpPr>
        <p:grpSpPr>
          <a:xfrm>
            <a:off x="1654312" y="2286000"/>
            <a:ext cx="7431993" cy="4419600"/>
            <a:chOff x="3153239" y="1294968"/>
            <a:chExt cx="6618037" cy="2954750"/>
          </a:xfrm>
        </p:grpSpPr>
        <p:sp>
          <p:nvSpPr>
            <p:cNvPr id="14" name="Cloud 2"/>
            <p:cNvSpPr/>
            <p:nvPr/>
          </p:nvSpPr>
          <p:spPr>
            <a:xfrm>
              <a:off x="5123076" y="1294968"/>
              <a:ext cx="4648200" cy="2497119"/>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15" name="Cloud 2"/>
            <p:cNvSpPr/>
            <p:nvPr/>
          </p:nvSpPr>
          <p:spPr>
            <a:xfrm>
              <a:off x="4002308" y="1497879"/>
              <a:ext cx="4648200" cy="2497119"/>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gradFill>
              <a:gsLst>
                <a:gs pos="0">
                  <a:srgbClr val="006032"/>
                </a:gs>
                <a:gs pos="100000">
                  <a:srgbClr val="006032"/>
                </a:gs>
                <a:gs pos="29000">
                  <a:schemeClr val="bg1">
                    <a:lumMod val="95000"/>
                  </a:schemeClr>
                </a:gs>
                <a:gs pos="6000">
                  <a:srgbClr val="97C642"/>
                </a:gs>
                <a:gs pos="87000">
                  <a:srgbClr val="97C642"/>
                </a:gs>
                <a:gs pos="69000">
                  <a:schemeClr val="bg1"/>
                </a:gs>
              </a:gsLst>
              <a:lin ang="30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loud 2"/>
            <p:cNvSpPr/>
            <p:nvPr/>
          </p:nvSpPr>
          <p:spPr>
            <a:xfrm>
              <a:off x="3153239" y="1752599"/>
              <a:ext cx="4648200" cy="2497119"/>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grpSp>
      <p:grpSp>
        <p:nvGrpSpPr>
          <p:cNvPr id="17" name="Group 16"/>
          <p:cNvGrpSpPr/>
          <p:nvPr/>
        </p:nvGrpSpPr>
        <p:grpSpPr>
          <a:xfrm>
            <a:off x="3313341" y="5257800"/>
            <a:ext cx="5606589" cy="1371600"/>
            <a:chOff x="4184585" y="4648200"/>
            <a:chExt cx="7467665" cy="1606646"/>
          </a:xfrm>
        </p:grpSpPr>
        <p:grpSp>
          <p:nvGrpSpPr>
            <p:cNvPr id="18" name="Group 17"/>
            <p:cNvGrpSpPr/>
            <p:nvPr/>
          </p:nvGrpSpPr>
          <p:grpSpPr>
            <a:xfrm>
              <a:off x="5330825" y="5297881"/>
              <a:ext cx="5440080" cy="381000"/>
              <a:chOff x="2965450" y="4876800"/>
              <a:chExt cx="7467600" cy="381000"/>
            </a:xfrm>
          </p:grpSpPr>
          <p:cxnSp>
            <p:nvCxnSpPr>
              <p:cNvPr id="33" name="Straight Connector 32"/>
              <p:cNvCxnSpPr/>
              <p:nvPr/>
            </p:nvCxnSpPr>
            <p:spPr>
              <a:xfrm>
                <a:off x="2965450" y="4876800"/>
                <a:ext cx="74676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965450" y="4876800"/>
                <a:ext cx="6281177" cy="19149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965450" y="4876800"/>
                <a:ext cx="4524872" cy="3048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965450" y="4876800"/>
                <a:ext cx="3108325" cy="381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flipH="1" flipV="1">
              <a:off x="5327650" y="5638800"/>
              <a:ext cx="5440080" cy="381000"/>
              <a:chOff x="2965450" y="4876800"/>
              <a:chExt cx="7467600" cy="381000"/>
            </a:xfrm>
          </p:grpSpPr>
          <p:cxnSp>
            <p:nvCxnSpPr>
              <p:cNvPr id="29" name="Straight Connector 28"/>
              <p:cNvCxnSpPr/>
              <p:nvPr/>
            </p:nvCxnSpPr>
            <p:spPr>
              <a:xfrm>
                <a:off x="2965450" y="4876800"/>
                <a:ext cx="74676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965450" y="4876800"/>
                <a:ext cx="6281177" cy="19149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965450" y="4876800"/>
                <a:ext cx="4524872" cy="3048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965450" y="4876800"/>
                <a:ext cx="3108325" cy="381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4184585" y="4648200"/>
              <a:ext cx="7467665" cy="1606646"/>
              <a:chOff x="4184585" y="4648200"/>
              <a:chExt cx="7467665" cy="1606646"/>
            </a:xfrm>
          </p:grpSpPr>
          <p:sp>
            <p:nvSpPr>
              <p:cNvPr id="21" name="Cloud 2"/>
              <p:cNvSpPr/>
              <p:nvPr/>
            </p:nvSpPr>
            <p:spPr>
              <a:xfrm>
                <a:off x="9486470" y="5414665"/>
                <a:ext cx="1563934" cy="840181"/>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lgn="ctr">
                  <a:lnSpc>
                    <a:spcPct val="80000"/>
                  </a:lnSpc>
                </a:pPr>
                <a:r>
                  <a:rPr lang="en-US" sz="1100" b="1" dirty="0" smtClean="0">
                    <a:solidFill>
                      <a:srgbClr val="000000"/>
                    </a:solidFill>
                  </a:rPr>
                  <a:t>Enterprise/Govt.</a:t>
                </a:r>
                <a:endParaRPr lang="en-US" sz="1100" b="1" dirty="0">
                  <a:solidFill>
                    <a:srgbClr val="000000"/>
                  </a:solidFill>
                </a:endParaRPr>
              </a:p>
            </p:txBody>
          </p:sp>
          <p:sp>
            <p:nvSpPr>
              <p:cNvPr id="22" name="Cloud 2"/>
              <p:cNvSpPr/>
              <p:nvPr/>
            </p:nvSpPr>
            <p:spPr>
              <a:xfrm>
                <a:off x="5926388" y="5414665"/>
                <a:ext cx="1563934" cy="840181"/>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lgn="ctr">
                  <a:lnSpc>
                    <a:spcPct val="80000"/>
                  </a:lnSpc>
                </a:pPr>
                <a:r>
                  <a:rPr lang="en-US" sz="1100" b="1" dirty="0" smtClean="0">
                    <a:solidFill>
                      <a:srgbClr val="000000"/>
                    </a:solidFill>
                  </a:rPr>
                  <a:t>SMB</a:t>
                </a:r>
                <a:endParaRPr lang="en-US" sz="1100" b="1" dirty="0">
                  <a:solidFill>
                    <a:srgbClr val="000000"/>
                  </a:solidFill>
                </a:endParaRPr>
              </a:p>
            </p:txBody>
          </p:sp>
          <p:sp>
            <p:nvSpPr>
              <p:cNvPr id="23" name="Cloud 2"/>
              <p:cNvSpPr/>
              <p:nvPr/>
            </p:nvSpPr>
            <p:spPr>
              <a:xfrm>
                <a:off x="4184585" y="5414665"/>
                <a:ext cx="1563934" cy="840181"/>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lgn="ctr">
                  <a:lnSpc>
                    <a:spcPct val="80000"/>
                  </a:lnSpc>
                </a:pPr>
                <a:r>
                  <a:rPr lang="en-US" sz="1100" b="1" dirty="0" smtClean="0">
                    <a:solidFill>
                      <a:srgbClr val="000000"/>
                    </a:solidFill>
                  </a:rPr>
                  <a:t>Residential</a:t>
                </a:r>
                <a:endParaRPr lang="en-US" sz="1100" b="1" dirty="0">
                  <a:solidFill>
                    <a:srgbClr val="000000"/>
                  </a:solidFill>
                </a:endParaRPr>
              </a:p>
            </p:txBody>
          </p:sp>
          <p:sp>
            <p:nvSpPr>
              <p:cNvPr id="24" name="Cloud 2"/>
              <p:cNvSpPr/>
              <p:nvPr/>
            </p:nvSpPr>
            <p:spPr>
              <a:xfrm>
                <a:off x="7807789" y="5414665"/>
                <a:ext cx="1563934" cy="840181"/>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lgn="ctr">
                  <a:lnSpc>
                    <a:spcPct val="80000"/>
                  </a:lnSpc>
                </a:pPr>
                <a:r>
                  <a:rPr lang="en-US" sz="1100" b="1" dirty="0" smtClean="0">
                    <a:solidFill>
                      <a:srgbClr val="000000"/>
                    </a:solidFill>
                  </a:rPr>
                  <a:t>Mobile</a:t>
                </a:r>
                <a:endParaRPr lang="en-US" sz="1100" b="1" dirty="0">
                  <a:solidFill>
                    <a:srgbClr val="000000"/>
                  </a:solidFill>
                </a:endParaRPr>
              </a:p>
            </p:txBody>
          </p:sp>
          <p:sp>
            <p:nvSpPr>
              <p:cNvPr id="25" name="Cloud 2"/>
              <p:cNvSpPr/>
              <p:nvPr/>
            </p:nvSpPr>
            <p:spPr>
              <a:xfrm>
                <a:off x="5155141" y="4655715"/>
                <a:ext cx="1563934" cy="840181"/>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rtlCol="0" anchor="ctr"/>
              <a:lstStyle/>
              <a:p>
                <a:pPr algn="ctr">
                  <a:lnSpc>
                    <a:spcPct val="80000"/>
                  </a:lnSpc>
                </a:pPr>
                <a:r>
                  <a:rPr lang="en-US" sz="1100" b="1" dirty="0" smtClean="0"/>
                  <a:t>Access</a:t>
                </a:r>
                <a:endParaRPr lang="en-US" sz="1100" b="1" dirty="0"/>
              </a:p>
            </p:txBody>
          </p:sp>
          <p:sp>
            <p:nvSpPr>
              <p:cNvPr id="26" name="Cloud 2"/>
              <p:cNvSpPr/>
              <p:nvPr/>
            </p:nvSpPr>
            <p:spPr>
              <a:xfrm>
                <a:off x="6824831" y="4648200"/>
                <a:ext cx="1563934" cy="840181"/>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rtlCol="0" anchor="ctr"/>
              <a:lstStyle/>
              <a:p>
                <a:pPr algn="ctr">
                  <a:lnSpc>
                    <a:spcPct val="80000"/>
                  </a:lnSpc>
                </a:pPr>
                <a:r>
                  <a:rPr lang="en-US" sz="1100" b="1" dirty="0" smtClean="0"/>
                  <a:t>Metro</a:t>
                </a:r>
                <a:endParaRPr lang="en-US" sz="1100" b="1" dirty="0"/>
              </a:p>
            </p:txBody>
          </p:sp>
          <p:sp>
            <p:nvSpPr>
              <p:cNvPr id="27" name="Cloud 2"/>
              <p:cNvSpPr/>
              <p:nvPr/>
            </p:nvSpPr>
            <p:spPr>
              <a:xfrm>
                <a:off x="8464660" y="4648200"/>
                <a:ext cx="1563934" cy="840181"/>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rtlCol="0" anchor="ctr"/>
              <a:lstStyle/>
              <a:p>
                <a:pPr algn="ctr">
                  <a:lnSpc>
                    <a:spcPct val="80000"/>
                  </a:lnSpc>
                </a:pPr>
                <a:r>
                  <a:rPr lang="en-US" sz="1100" b="1" dirty="0" smtClean="0"/>
                  <a:t>Backhaul/Core</a:t>
                </a:r>
                <a:endParaRPr lang="en-US" sz="1100" b="1" dirty="0"/>
              </a:p>
            </p:txBody>
          </p:sp>
          <p:sp>
            <p:nvSpPr>
              <p:cNvPr id="28" name="Cloud 2"/>
              <p:cNvSpPr/>
              <p:nvPr/>
            </p:nvSpPr>
            <p:spPr>
              <a:xfrm>
                <a:off x="10088316" y="4648200"/>
                <a:ext cx="1563934" cy="840181"/>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rtlCol="0" anchor="ctr"/>
              <a:lstStyle/>
              <a:p>
                <a:pPr algn="ctr">
                  <a:lnSpc>
                    <a:spcPct val="80000"/>
                  </a:lnSpc>
                </a:pPr>
                <a:r>
                  <a:rPr lang="en-US" sz="1100" b="1" dirty="0" smtClean="0"/>
                  <a:t>Data Center</a:t>
                </a:r>
                <a:endParaRPr lang="en-US" sz="1100" b="1" dirty="0"/>
              </a:p>
            </p:txBody>
          </p:sp>
        </p:grpSp>
      </p:grpSp>
      <p:sp>
        <p:nvSpPr>
          <p:cNvPr id="37" name="Rectangle 3"/>
          <p:cNvSpPr/>
          <p:nvPr/>
        </p:nvSpPr>
        <p:spPr>
          <a:xfrm>
            <a:off x="-4766" y="590550"/>
            <a:ext cx="9148767" cy="6267450"/>
          </a:xfrm>
          <a:custGeom>
            <a:avLst/>
            <a:gdLst>
              <a:gd name="connsiteX0" fmla="*/ 0 w 7620000"/>
              <a:gd name="connsiteY0" fmla="*/ 0 h 3276600"/>
              <a:gd name="connsiteX1" fmla="*/ 7620000 w 7620000"/>
              <a:gd name="connsiteY1" fmla="*/ 0 h 3276600"/>
              <a:gd name="connsiteX2" fmla="*/ 7620000 w 7620000"/>
              <a:gd name="connsiteY2" fmla="*/ 3276600 h 3276600"/>
              <a:gd name="connsiteX3" fmla="*/ 0 w 7620000"/>
              <a:gd name="connsiteY3" fmla="*/ 3276600 h 3276600"/>
              <a:gd name="connsiteX4" fmla="*/ 0 w 7620000"/>
              <a:gd name="connsiteY4" fmla="*/ 0 h 3276600"/>
              <a:gd name="connsiteX0" fmla="*/ 4791075 w 7620000"/>
              <a:gd name="connsiteY0" fmla="*/ 1952625 h 3276600"/>
              <a:gd name="connsiteX1" fmla="*/ 7620000 w 7620000"/>
              <a:gd name="connsiteY1" fmla="*/ 0 h 3276600"/>
              <a:gd name="connsiteX2" fmla="*/ 7620000 w 7620000"/>
              <a:gd name="connsiteY2" fmla="*/ 3276600 h 3276600"/>
              <a:gd name="connsiteX3" fmla="*/ 0 w 7620000"/>
              <a:gd name="connsiteY3" fmla="*/ 3276600 h 3276600"/>
              <a:gd name="connsiteX4" fmla="*/ 4791075 w 7620000"/>
              <a:gd name="connsiteY4" fmla="*/ 1952625 h 3276600"/>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5562007 w 7638457"/>
              <a:gd name="connsiteY0" fmla="*/ 2231111 h 3288386"/>
              <a:gd name="connsiteX1" fmla="*/ 7638457 w 7638457"/>
              <a:gd name="connsiteY1" fmla="*/ 11786 h 3288386"/>
              <a:gd name="connsiteX2" fmla="*/ 7638457 w 7638457"/>
              <a:gd name="connsiteY2" fmla="*/ 3288386 h 3288386"/>
              <a:gd name="connsiteX3" fmla="*/ 18457 w 7638457"/>
              <a:gd name="connsiteY3" fmla="*/ 3288386 h 3288386"/>
              <a:gd name="connsiteX4" fmla="*/ 5562007 w 7638457"/>
              <a:gd name="connsiteY4" fmla="*/ 2231111 h 3288386"/>
              <a:gd name="connsiteX0" fmla="*/ 5561159 w 7637609"/>
              <a:gd name="connsiteY0" fmla="*/ 2233594 h 3290869"/>
              <a:gd name="connsiteX1" fmla="*/ 7637609 w 7637609"/>
              <a:gd name="connsiteY1" fmla="*/ 14269 h 3290869"/>
              <a:gd name="connsiteX2" fmla="*/ 7637609 w 7637609"/>
              <a:gd name="connsiteY2" fmla="*/ 3290869 h 3290869"/>
              <a:gd name="connsiteX3" fmla="*/ 17609 w 7637609"/>
              <a:gd name="connsiteY3" fmla="*/ 3290869 h 3290869"/>
              <a:gd name="connsiteX4" fmla="*/ 5561159 w 7637609"/>
              <a:gd name="connsiteY4" fmla="*/ 2233594 h 3290869"/>
              <a:gd name="connsiteX0" fmla="*/ 5543550 w 7620000"/>
              <a:gd name="connsiteY0" fmla="*/ 2233594 h 3290869"/>
              <a:gd name="connsiteX1" fmla="*/ 7620000 w 7620000"/>
              <a:gd name="connsiteY1" fmla="*/ 14269 h 3290869"/>
              <a:gd name="connsiteX2" fmla="*/ 7620000 w 7620000"/>
              <a:gd name="connsiteY2" fmla="*/ 3290869 h 3290869"/>
              <a:gd name="connsiteX3" fmla="*/ 0 w 7620000"/>
              <a:gd name="connsiteY3" fmla="*/ 3290869 h 3290869"/>
              <a:gd name="connsiteX4" fmla="*/ 5543550 w 7620000"/>
              <a:gd name="connsiteY4" fmla="*/ 2233594 h 3290869"/>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00" h="3276600">
                <a:moveTo>
                  <a:pt x="5543550" y="2219325"/>
                </a:moveTo>
                <a:cubicBezTo>
                  <a:pt x="6575425" y="1320800"/>
                  <a:pt x="6397625" y="166687"/>
                  <a:pt x="7620000" y="0"/>
                </a:cubicBezTo>
                <a:lnTo>
                  <a:pt x="7620000" y="3276600"/>
                </a:lnTo>
                <a:lnTo>
                  <a:pt x="0" y="3276600"/>
                </a:lnTo>
                <a:cubicBezTo>
                  <a:pt x="720725" y="2433638"/>
                  <a:pt x="4511675" y="3117850"/>
                  <a:pt x="5543550" y="2219325"/>
                </a:cubicBezTo>
                <a:close/>
              </a:path>
            </a:pathLst>
          </a:cu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37"/>
          <p:cNvSpPr/>
          <p:nvPr/>
        </p:nvSpPr>
        <p:spPr>
          <a:xfrm>
            <a:off x="-4905" y="1"/>
            <a:ext cx="9177510" cy="6858000"/>
          </a:xfrm>
          <a:custGeom>
            <a:avLst/>
            <a:gdLst>
              <a:gd name="connsiteX0" fmla="*/ 11112072 w 12095117"/>
              <a:gd name="connsiteY0" fmla="*/ 343473 h 5191093"/>
              <a:gd name="connsiteX1" fmla="*/ 8168847 w 12095117"/>
              <a:gd name="connsiteY1" fmla="*/ 533973 h 5191093"/>
              <a:gd name="connsiteX2" fmla="*/ 4968447 w 12095117"/>
              <a:gd name="connsiteY2" fmla="*/ 2305623 h 5191093"/>
              <a:gd name="connsiteX3" fmla="*/ 3034872 w 12095117"/>
              <a:gd name="connsiteY3" fmla="*/ 2534223 h 5191093"/>
              <a:gd name="connsiteX4" fmla="*/ 1425147 w 12095117"/>
              <a:gd name="connsiteY4" fmla="*/ 3039048 h 5191093"/>
              <a:gd name="connsiteX5" fmla="*/ 177372 w 12095117"/>
              <a:gd name="connsiteY5" fmla="*/ 4124898 h 5191093"/>
              <a:gd name="connsiteX6" fmla="*/ 91647 w 12095117"/>
              <a:gd name="connsiteY6" fmla="*/ 4744023 h 5191093"/>
              <a:gd name="connsiteX7" fmla="*/ 967947 w 12095117"/>
              <a:gd name="connsiteY7" fmla="*/ 4858323 h 5191093"/>
              <a:gd name="connsiteX8" fmla="*/ 11264472 w 12095117"/>
              <a:gd name="connsiteY8" fmla="*/ 4848798 h 5191093"/>
              <a:gd name="connsiteX9" fmla="*/ 11112072 w 12095117"/>
              <a:gd name="connsiteY9" fmla="*/ 343473 h 5191093"/>
              <a:gd name="connsiteX0" fmla="*/ 11112072 w 12095117"/>
              <a:gd name="connsiteY0" fmla="*/ 343473 h 5191093"/>
              <a:gd name="connsiteX1" fmla="*/ 8168847 w 12095117"/>
              <a:gd name="connsiteY1" fmla="*/ 533973 h 5191093"/>
              <a:gd name="connsiteX2" fmla="*/ 4968447 w 12095117"/>
              <a:gd name="connsiteY2" fmla="*/ 2305623 h 5191093"/>
              <a:gd name="connsiteX3" fmla="*/ 3034872 w 12095117"/>
              <a:gd name="connsiteY3" fmla="*/ 2534223 h 5191093"/>
              <a:gd name="connsiteX4" fmla="*/ 1425147 w 12095117"/>
              <a:gd name="connsiteY4" fmla="*/ 3039048 h 5191093"/>
              <a:gd name="connsiteX5" fmla="*/ 177372 w 12095117"/>
              <a:gd name="connsiteY5" fmla="*/ 4124898 h 5191093"/>
              <a:gd name="connsiteX6" fmla="*/ 91647 w 12095117"/>
              <a:gd name="connsiteY6" fmla="*/ 4744023 h 5191093"/>
              <a:gd name="connsiteX7" fmla="*/ 967947 w 12095117"/>
              <a:gd name="connsiteY7" fmla="*/ 4858323 h 5191093"/>
              <a:gd name="connsiteX8" fmla="*/ 11264472 w 12095117"/>
              <a:gd name="connsiteY8" fmla="*/ 4848798 h 5191093"/>
              <a:gd name="connsiteX9" fmla="*/ 11112072 w 12095117"/>
              <a:gd name="connsiteY9" fmla="*/ 343473 h 5191093"/>
              <a:gd name="connsiteX0" fmla="*/ 11112072 w 12095117"/>
              <a:gd name="connsiteY0" fmla="*/ 343473 h 4866436"/>
              <a:gd name="connsiteX1" fmla="*/ 8168847 w 12095117"/>
              <a:gd name="connsiteY1" fmla="*/ 533973 h 4866436"/>
              <a:gd name="connsiteX2" fmla="*/ 4968447 w 12095117"/>
              <a:gd name="connsiteY2" fmla="*/ 2305623 h 4866436"/>
              <a:gd name="connsiteX3" fmla="*/ 3034872 w 12095117"/>
              <a:gd name="connsiteY3" fmla="*/ 2534223 h 4866436"/>
              <a:gd name="connsiteX4" fmla="*/ 1425147 w 12095117"/>
              <a:gd name="connsiteY4" fmla="*/ 3039048 h 4866436"/>
              <a:gd name="connsiteX5" fmla="*/ 177372 w 12095117"/>
              <a:gd name="connsiteY5" fmla="*/ 4124898 h 4866436"/>
              <a:gd name="connsiteX6" fmla="*/ 91647 w 12095117"/>
              <a:gd name="connsiteY6" fmla="*/ 4744023 h 4866436"/>
              <a:gd name="connsiteX7" fmla="*/ 967947 w 12095117"/>
              <a:gd name="connsiteY7" fmla="*/ 4858323 h 4866436"/>
              <a:gd name="connsiteX8" fmla="*/ 11264472 w 12095117"/>
              <a:gd name="connsiteY8" fmla="*/ 4848798 h 4866436"/>
              <a:gd name="connsiteX9" fmla="*/ 11112072 w 12095117"/>
              <a:gd name="connsiteY9" fmla="*/ 343473 h 4866436"/>
              <a:gd name="connsiteX0" fmla="*/ 11112072 w 11350587"/>
              <a:gd name="connsiteY0" fmla="*/ 343473 h 4866436"/>
              <a:gd name="connsiteX1" fmla="*/ 8168847 w 11350587"/>
              <a:gd name="connsiteY1" fmla="*/ 533973 h 4866436"/>
              <a:gd name="connsiteX2" fmla="*/ 4968447 w 11350587"/>
              <a:gd name="connsiteY2" fmla="*/ 2305623 h 4866436"/>
              <a:gd name="connsiteX3" fmla="*/ 3034872 w 11350587"/>
              <a:gd name="connsiteY3" fmla="*/ 2534223 h 4866436"/>
              <a:gd name="connsiteX4" fmla="*/ 1425147 w 11350587"/>
              <a:gd name="connsiteY4" fmla="*/ 3039048 h 4866436"/>
              <a:gd name="connsiteX5" fmla="*/ 177372 w 11350587"/>
              <a:gd name="connsiteY5" fmla="*/ 4124898 h 4866436"/>
              <a:gd name="connsiteX6" fmla="*/ 91647 w 11350587"/>
              <a:gd name="connsiteY6" fmla="*/ 4744023 h 4866436"/>
              <a:gd name="connsiteX7" fmla="*/ 967947 w 11350587"/>
              <a:gd name="connsiteY7" fmla="*/ 4858323 h 4866436"/>
              <a:gd name="connsiteX8" fmla="*/ 11264472 w 11350587"/>
              <a:gd name="connsiteY8" fmla="*/ 4848798 h 4866436"/>
              <a:gd name="connsiteX9" fmla="*/ 11112072 w 11350587"/>
              <a:gd name="connsiteY9" fmla="*/ 343473 h 4866436"/>
              <a:gd name="connsiteX0" fmla="*/ 11112072 w 11350587"/>
              <a:gd name="connsiteY0" fmla="*/ 343473 h 4866436"/>
              <a:gd name="connsiteX1" fmla="*/ 8168847 w 11350587"/>
              <a:gd name="connsiteY1" fmla="*/ 533973 h 4866436"/>
              <a:gd name="connsiteX2" fmla="*/ 4968447 w 11350587"/>
              <a:gd name="connsiteY2" fmla="*/ 2305623 h 4866436"/>
              <a:gd name="connsiteX3" fmla="*/ 3034872 w 11350587"/>
              <a:gd name="connsiteY3" fmla="*/ 2534223 h 4866436"/>
              <a:gd name="connsiteX4" fmla="*/ 1425147 w 11350587"/>
              <a:gd name="connsiteY4" fmla="*/ 3039048 h 4866436"/>
              <a:gd name="connsiteX5" fmla="*/ 177372 w 11350587"/>
              <a:gd name="connsiteY5" fmla="*/ 4124898 h 4866436"/>
              <a:gd name="connsiteX6" fmla="*/ 91647 w 11350587"/>
              <a:gd name="connsiteY6" fmla="*/ 4744023 h 4866436"/>
              <a:gd name="connsiteX7" fmla="*/ 967947 w 11350587"/>
              <a:gd name="connsiteY7" fmla="*/ 4858323 h 4866436"/>
              <a:gd name="connsiteX8" fmla="*/ 11264472 w 11350587"/>
              <a:gd name="connsiteY8" fmla="*/ 4848798 h 4866436"/>
              <a:gd name="connsiteX9" fmla="*/ 11112072 w 11350587"/>
              <a:gd name="connsiteY9" fmla="*/ 343473 h 4866436"/>
              <a:gd name="connsiteX0" fmla="*/ 11112072 w 11264472"/>
              <a:gd name="connsiteY0" fmla="*/ 2023630 h 6546593"/>
              <a:gd name="connsiteX1" fmla="*/ 8168847 w 11264472"/>
              <a:gd name="connsiteY1" fmla="*/ 2214130 h 6546593"/>
              <a:gd name="connsiteX2" fmla="*/ 4968447 w 11264472"/>
              <a:gd name="connsiteY2" fmla="*/ 3985780 h 6546593"/>
              <a:gd name="connsiteX3" fmla="*/ 3034872 w 11264472"/>
              <a:gd name="connsiteY3" fmla="*/ 4214380 h 6546593"/>
              <a:gd name="connsiteX4" fmla="*/ 1425147 w 11264472"/>
              <a:gd name="connsiteY4" fmla="*/ 4719205 h 6546593"/>
              <a:gd name="connsiteX5" fmla="*/ 177372 w 11264472"/>
              <a:gd name="connsiteY5" fmla="*/ 5805055 h 6546593"/>
              <a:gd name="connsiteX6" fmla="*/ 91647 w 11264472"/>
              <a:gd name="connsiteY6" fmla="*/ 6424180 h 6546593"/>
              <a:gd name="connsiteX7" fmla="*/ 967947 w 11264472"/>
              <a:gd name="connsiteY7" fmla="*/ 6538480 h 6546593"/>
              <a:gd name="connsiteX8" fmla="*/ 11264472 w 11264472"/>
              <a:gd name="connsiteY8" fmla="*/ 6528955 h 6546593"/>
              <a:gd name="connsiteX9" fmla="*/ 11112072 w 11264472"/>
              <a:gd name="connsiteY9" fmla="*/ 2023630 h 6546593"/>
              <a:gd name="connsiteX0" fmla="*/ 11112072 w 11264472"/>
              <a:gd name="connsiteY0" fmla="*/ 2023630 h 6546593"/>
              <a:gd name="connsiteX1" fmla="*/ 8168847 w 11264472"/>
              <a:gd name="connsiteY1" fmla="*/ 2214130 h 6546593"/>
              <a:gd name="connsiteX2" fmla="*/ 4968447 w 11264472"/>
              <a:gd name="connsiteY2" fmla="*/ 3985780 h 6546593"/>
              <a:gd name="connsiteX3" fmla="*/ 3034872 w 11264472"/>
              <a:gd name="connsiteY3" fmla="*/ 4214380 h 6546593"/>
              <a:gd name="connsiteX4" fmla="*/ 1425147 w 11264472"/>
              <a:gd name="connsiteY4" fmla="*/ 4719205 h 6546593"/>
              <a:gd name="connsiteX5" fmla="*/ 177372 w 11264472"/>
              <a:gd name="connsiteY5" fmla="*/ 5805055 h 6546593"/>
              <a:gd name="connsiteX6" fmla="*/ 91647 w 11264472"/>
              <a:gd name="connsiteY6" fmla="*/ 6424180 h 6546593"/>
              <a:gd name="connsiteX7" fmla="*/ 967947 w 11264472"/>
              <a:gd name="connsiteY7" fmla="*/ 6538480 h 6546593"/>
              <a:gd name="connsiteX8" fmla="*/ 11264472 w 11264472"/>
              <a:gd name="connsiteY8" fmla="*/ 6528955 h 6546593"/>
              <a:gd name="connsiteX9" fmla="*/ 11112072 w 11264472"/>
              <a:gd name="connsiteY9" fmla="*/ 2023630 h 6546593"/>
              <a:gd name="connsiteX0" fmla="*/ 11112072 w 11264472"/>
              <a:gd name="connsiteY0" fmla="*/ 648005 h 5170968"/>
              <a:gd name="connsiteX1" fmla="*/ 8168847 w 11264472"/>
              <a:gd name="connsiteY1" fmla="*/ 838505 h 5170968"/>
              <a:gd name="connsiteX2" fmla="*/ 4968447 w 11264472"/>
              <a:gd name="connsiteY2" fmla="*/ 2610155 h 5170968"/>
              <a:gd name="connsiteX3" fmla="*/ 3034872 w 11264472"/>
              <a:gd name="connsiteY3" fmla="*/ 2838755 h 5170968"/>
              <a:gd name="connsiteX4" fmla="*/ 1425147 w 11264472"/>
              <a:gd name="connsiteY4" fmla="*/ 3343580 h 5170968"/>
              <a:gd name="connsiteX5" fmla="*/ 177372 w 11264472"/>
              <a:gd name="connsiteY5" fmla="*/ 4429430 h 5170968"/>
              <a:gd name="connsiteX6" fmla="*/ 91647 w 11264472"/>
              <a:gd name="connsiteY6" fmla="*/ 5048555 h 5170968"/>
              <a:gd name="connsiteX7" fmla="*/ 967947 w 11264472"/>
              <a:gd name="connsiteY7" fmla="*/ 5162855 h 5170968"/>
              <a:gd name="connsiteX8" fmla="*/ 11264472 w 11264472"/>
              <a:gd name="connsiteY8" fmla="*/ 5153330 h 5170968"/>
              <a:gd name="connsiteX9" fmla="*/ 11112072 w 11264472"/>
              <a:gd name="connsiteY9" fmla="*/ 648005 h 5170968"/>
              <a:gd name="connsiteX0" fmla="*/ 11112072 w 11143736"/>
              <a:gd name="connsiteY0" fmla="*/ 648005 h 5174235"/>
              <a:gd name="connsiteX1" fmla="*/ 8168847 w 11143736"/>
              <a:gd name="connsiteY1" fmla="*/ 838505 h 5174235"/>
              <a:gd name="connsiteX2" fmla="*/ 4968447 w 11143736"/>
              <a:gd name="connsiteY2" fmla="*/ 2610155 h 5174235"/>
              <a:gd name="connsiteX3" fmla="*/ 3034872 w 11143736"/>
              <a:gd name="connsiteY3" fmla="*/ 2838755 h 5174235"/>
              <a:gd name="connsiteX4" fmla="*/ 1425147 w 11143736"/>
              <a:gd name="connsiteY4" fmla="*/ 3343580 h 5174235"/>
              <a:gd name="connsiteX5" fmla="*/ 177372 w 11143736"/>
              <a:gd name="connsiteY5" fmla="*/ 4429430 h 5174235"/>
              <a:gd name="connsiteX6" fmla="*/ 91647 w 11143736"/>
              <a:gd name="connsiteY6" fmla="*/ 5048555 h 5174235"/>
              <a:gd name="connsiteX7" fmla="*/ 967947 w 11143736"/>
              <a:gd name="connsiteY7" fmla="*/ 5162855 h 5174235"/>
              <a:gd name="connsiteX8" fmla="*/ 10940622 w 11143736"/>
              <a:gd name="connsiteY8" fmla="*/ 5162855 h 5174235"/>
              <a:gd name="connsiteX9" fmla="*/ 11112072 w 11143736"/>
              <a:gd name="connsiteY9" fmla="*/ 648005 h 5174235"/>
              <a:gd name="connsiteX0" fmla="*/ 11112072 w 11174304"/>
              <a:gd name="connsiteY0" fmla="*/ 648005 h 5174235"/>
              <a:gd name="connsiteX1" fmla="*/ 8168847 w 11174304"/>
              <a:gd name="connsiteY1" fmla="*/ 838505 h 5174235"/>
              <a:gd name="connsiteX2" fmla="*/ 4968447 w 11174304"/>
              <a:gd name="connsiteY2" fmla="*/ 2610155 h 5174235"/>
              <a:gd name="connsiteX3" fmla="*/ 3034872 w 11174304"/>
              <a:gd name="connsiteY3" fmla="*/ 2838755 h 5174235"/>
              <a:gd name="connsiteX4" fmla="*/ 1425147 w 11174304"/>
              <a:gd name="connsiteY4" fmla="*/ 3343580 h 5174235"/>
              <a:gd name="connsiteX5" fmla="*/ 177372 w 11174304"/>
              <a:gd name="connsiteY5" fmla="*/ 4429430 h 5174235"/>
              <a:gd name="connsiteX6" fmla="*/ 91647 w 11174304"/>
              <a:gd name="connsiteY6" fmla="*/ 5048555 h 5174235"/>
              <a:gd name="connsiteX7" fmla="*/ 967947 w 11174304"/>
              <a:gd name="connsiteY7" fmla="*/ 5162855 h 5174235"/>
              <a:gd name="connsiteX8" fmla="*/ 10940622 w 11174304"/>
              <a:gd name="connsiteY8" fmla="*/ 5162855 h 5174235"/>
              <a:gd name="connsiteX9" fmla="*/ 11112072 w 11174304"/>
              <a:gd name="connsiteY9" fmla="*/ 648005 h 5174235"/>
              <a:gd name="connsiteX0" fmla="*/ 11112072 w 11112072"/>
              <a:gd name="connsiteY0" fmla="*/ 648005 h 5174235"/>
              <a:gd name="connsiteX1" fmla="*/ 8168847 w 11112072"/>
              <a:gd name="connsiteY1" fmla="*/ 838505 h 5174235"/>
              <a:gd name="connsiteX2" fmla="*/ 4968447 w 11112072"/>
              <a:gd name="connsiteY2" fmla="*/ 2610155 h 5174235"/>
              <a:gd name="connsiteX3" fmla="*/ 3034872 w 11112072"/>
              <a:gd name="connsiteY3" fmla="*/ 2838755 h 5174235"/>
              <a:gd name="connsiteX4" fmla="*/ 1425147 w 11112072"/>
              <a:gd name="connsiteY4" fmla="*/ 3343580 h 5174235"/>
              <a:gd name="connsiteX5" fmla="*/ 177372 w 11112072"/>
              <a:gd name="connsiteY5" fmla="*/ 4429430 h 5174235"/>
              <a:gd name="connsiteX6" fmla="*/ 91647 w 11112072"/>
              <a:gd name="connsiteY6" fmla="*/ 5048555 h 5174235"/>
              <a:gd name="connsiteX7" fmla="*/ 967947 w 11112072"/>
              <a:gd name="connsiteY7" fmla="*/ 5162855 h 5174235"/>
              <a:gd name="connsiteX8" fmla="*/ 10940622 w 11112072"/>
              <a:gd name="connsiteY8" fmla="*/ 5162855 h 5174235"/>
              <a:gd name="connsiteX9" fmla="*/ 11112072 w 11112072"/>
              <a:gd name="connsiteY9" fmla="*/ 648005 h 5174235"/>
              <a:gd name="connsiteX0" fmla="*/ 11112072 w 11112072"/>
              <a:gd name="connsiteY0" fmla="*/ 132692 h 4658922"/>
              <a:gd name="connsiteX1" fmla="*/ 8168847 w 11112072"/>
              <a:gd name="connsiteY1" fmla="*/ 323192 h 4658922"/>
              <a:gd name="connsiteX2" fmla="*/ 4968447 w 11112072"/>
              <a:gd name="connsiteY2" fmla="*/ 2094842 h 4658922"/>
              <a:gd name="connsiteX3" fmla="*/ 3034872 w 11112072"/>
              <a:gd name="connsiteY3" fmla="*/ 2323442 h 4658922"/>
              <a:gd name="connsiteX4" fmla="*/ 1425147 w 11112072"/>
              <a:gd name="connsiteY4" fmla="*/ 2828267 h 4658922"/>
              <a:gd name="connsiteX5" fmla="*/ 177372 w 11112072"/>
              <a:gd name="connsiteY5" fmla="*/ 3914117 h 4658922"/>
              <a:gd name="connsiteX6" fmla="*/ 91647 w 11112072"/>
              <a:gd name="connsiteY6" fmla="*/ 4533242 h 4658922"/>
              <a:gd name="connsiteX7" fmla="*/ 967947 w 11112072"/>
              <a:gd name="connsiteY7" fmla="*/ 4647542 h 4658922"/>
              <a:gd name="connsiteX8" fmla="*/ 10940622 w 11112072"/>
              <a:gd name="connsiteY8" fmla="*/ 4647542 h 4658922"/>
              <a:gd name="connsiteX9" fmla="*/ 11112072 w 11112072"/>
              <a:gd name="connsiteY9" fmla="*/ 132692 h 4658922"/>
              <a:gd name="connsiteX0" fmla="*/ 11112072 w 11112072"/>
              <a:gd name="connsiteY0" fmla="*/ 132692 h 4658922"/>
              <a:gd name="connsiteX1" fmla="*/ 8168847 w 11112072"/>
              <a:gd name="connsiteY1" fmla="*/ 323192 h 4658922"/>
              <a:gd name="connsiteX2" fmla="*/ 4968447 w 11112072"/>
              <a:gd name="connsiteY2" fmla="*/ 2094842 h 4658922"/>
              <a:gd name="connsiteX3" fmla="*/ 3034872 w 11112072"/>
              <a:gd name="connsiteY3" fmla="*/ 2323442 h 4658922"/>
              <a:gd name="connsiteX4" fmla="*/ 1425147 w 11112072"/>
              <a:gd name="connsiteY4" fmla="*/ 2828267 h 4658922"/>
              <a:gd name="connsiteX5" fmla="*/ 177372 w 11112072"/>
              <a:gd name="connsiteY5" fmla="*/ 3914117 h 4658922"/>
              <a:gd name="connsiteX6" fmla="*/ 91647 w 11112072"/>
              <a:gd name="connsiteY6" fmla="*/ 4533242 h 4658922"/>
              <a:gd name="connsiteX7" fmla="*/ 967947 w 11112072"/>
              <a:gd name="connsiteY7" fmla="*/ 4647542 h 4658922"/>
              <a:gd name="connsiteX8" fmla="*/ 10940622 w 11112072"/>
              <a:gd name="connsiteY8" fmla="*/ 4647542 h 4658922"/>
              <a:gd name="connsiteX9" fmla="*/ 11112072 w 11112072"/>
              <a:gd name="connsiteY9" fmla="*/ 132692 h 4658922"/>
              <a:gd name="connsiteX0" fmla="*/ 11131084 w 11131084"/>
              <a:gd name="connsiteY0" fmla="*/ 132692 h 4658922"/>
              <a:gd name="connsiteX1" fmla="*/ 8187859 w 11131084"/>
              <a:gd name="connsiteY1" fmla="*/ 323192 h 4658922"/>
              <a:gd name="connsiteX2" fmla="*/ 4987459 w 11131084"/>
              <a:gd name="connsiteY2" fmla="*/ 2094842 h 4658922"/>
              <a:gd name="connsiteX3" fmla="*/ 3053884 w 11131084"/>
              <a:gd name="connsiteY3" fmla="*/ 2323442 h 4658922"/>
              <a:gd name="connsiteX4" fmla="*/ 1444159 w 11131084"/>
              <a:gd name="connsiteY4" fmla="*/ 2828267 h 4658922"/>
              <a:gd name="connsiteX5" fmla="*/ 196384 w 11131084"/>
              <a:gd name="connsiteY5" fmla="*/ 3914117 h 4658922"/>
              <a:gd name="connsiteX6" fmla="*/ 82084 w 11131084"/>
              <a:gd name="connsiteY6" fmla="*/ 4514192 h 4658922"/>
              <a:gd name="connsiteX7" fmla="*/ 986959 w 11131084"/>
              <a:gd name="connsiteY7" fmla="*/ 4647542 h 4658922"/>
              <a:gd name="connsiteX8" fmla="*/ 10959634 w 11131084"/>
              <a:gd name="connsiteY8" fmla="*/ 4647542 h 4658922"/>
              <a:gd name="connsiteX9" fmla="*/ 11131084 w 11131084"/>
              <a:gd name="connsiteY9" fmla="*/ 132692 h 4658922"/>
              <a:gd name="connsiteX0" fmla="*/ 11131084 w 11131084"/>
              <a:gd name="connsiteY0" fmla="*/ 132692 h 4658922"/>
              <a:gd name="connsiteX1" fmla="*/ 8187859 w 11131084"/>
              <a:gd name="connsiteY1" fmla="*/ 323192 h 4658922"/>
              <a:gd name="connsiteX2" fmla="*/ 4987459 w 11131084"/>
              <a:gd name="connsiteY2" fmla="*/ 2094842 h 4658922"/>
              <a:gd name="connsiteX3" fmla="*/ 3053884 w 11131084"/>
              <a:gd name="connsiteY3" fmla="*/ 2323442 h 4658922"/>
              <a:gd name="connsiteX4" fmla="*/ 1444159 w 11131084"/>
              <a:gd name="connsiteY4" fmla="*/ 2828267 h 4658922"/>
              <a:gd name="connsiteX5" fmla="*/ 196384 w 11131084"/>
              <a:gd name="connsiteY5" fmla="*/ 3914117 h 4658922"/>
              <a:gd name="connsiteX6" fmla="*/ 82084 w 11131084"/>
              <a:gd name="connsiteY6" fmla="*/ 4514192 h 4658922"/>
              <a:gd name="connsiteX7" fmla="*/ 986959 w 11131084"/>
              <a:gd name="connsiteY7" fmla="*/ 4647542 h 4658922"/>
              <a:gd name="connsiteX8" fmla="*/ 10959634 w 11131084"/>
              <a:gd name="connsiteY8" fmla="*/ 4647542 h 4658922"/>
              <a:gd name="connsiteX9" fmla="*/ 11131084 w 11131084"/>
              <a:gd name="connsiteY9" fmla="*/ 132692 h 4658922"/>
              <a:gd name="connsiteX0" fmla="*/ 11049000 w 11049000"/>
              <a:gd name="connsiteY0" fmla="*/ 132692 h 4658922"/>
              <a:gd name="connsiteX1" fmla="*/ 8105775 w 11049000"/>
              <a:gd name="connsiteY1" fmla="*/ 323192 h 4658922"/>
              <a:gd name="connsiteX2" fmla="*/ 4905375 w 11049000"/>
              <a:gd name="connsiteY2" fmla="*/ 2094842 h 4658922"/>
              <a:gd name="connsiteX3" fmla="*/ 2971800 w 11049000"/>
              <a:gd name="connsiteY3" fmla="*/ 2323442 h 4658922"/>
              <a:gd name="connsiteX4" fmla="*/ 1362075 w 11049000"/>
              <a:gd name="connsiteY4" fmla="*/ 2828267 h 4658922"/>
              <a:gd name="connsiteX5" fmla="*/ 114300 w 11049000"/>
              <a:gd name="connsiteY5" fmla="*/ 3914117 h 4658922"/>
              <a:gd name="connsiteX6" fmla="*/ 0 w 11049000"/>
              <a:gd name="connsiteY6" fmla="*/ 4514192 h 4658922"/>
              <a:gd name="connsiteX7" fmla="*/ 904875 w 11049000"/>
              <a:gd name="connsiteY7" fmla="*/ 4647542 h 4658922"/>
              <a:gd name="connsiteX8" fmla="*/ 10877550 w 11049000"/>
              <a:gd name="connsiteY8" fmla="*/ 4647542 h 4658922"/>
              <a:gd name="connsiteX9" fmla="*/ 11049000 w 11049000"/>
              <a:gd name="connsiteY9" fmla="*/ 132692 h 4658922"/>
              <a:gd name="connsiteX0" fmla="*/ 11049000 w 11049000"/>
              <a:gd name="connsiteY0" fmla="*/ 132692 h 4658922"/>
              <a:gd name="connsiteX1" fmla="*/ 8105775 w 11049000"/>
              <a:gd name="connsiteY1" fmla="*/ 323192 h 4658922"/>
              <a:gd name="connsiteX2" fmla="*/ 4905375 w 11049000"/>
              <a:gd name="connsiteY2" fmla="*/ 2094842 h 4658922"/>
              <a:gd name="connsiteX3" fmla="*/ 2971800 w 11049000"/>
              <a:gd name="connsiteY3" fmla="*/ 2323442 h 4658922"/>
              <a:gd name="connsiteX4" fmla="*/ 1362075 w 11049000"/>
              <a:gd name="connsiteY4" fmla="*/ 2828267 h 4658922"/>
              <a:gd name="connsiteX5" fmla="*/ 114300 w 11049000"/>
              <a:gd name="connsiteY5" fmla="*/ 3914117 h 4658922"/>
              <a:gd name="connsiteX6" fmla="*/ 0 w 11049000"/>
              <a:gd name="connsiteY6" fmla="*/ 4514192 h 4658922"/>
              <a:gd name="connsiteX7" fmla="*/ 904875 w 11049000"/>
              <a:gd name="connsiteY7" fmla="*/ 4647542 h 4658922"/>
              <a:gd name="connsiteX8" fmla="*/ 10877550 w 11049000"/>
              <a:gd name="connsiteY8" fmla="*/ 4647542 h 4658922"/>
              <a:gd name="connsiteX9" fmla="*/ 11049000 w 11049000"/>
              <a:gd name="connsiteY9" fmla="*/ 132692 h 4658922"/>
              <a:gd name="connsiteX0" fmla="*/ 11239500 w 11239500"/>
              <a:gd name="connsiteY0" fmla="*/ 132692 h 4682266"/>
              <a:gd name="connsiteX1" fmla="*/ 8296275 w 11239500"/>
              <a:gd name="connsiteY1" fmla="*/ 323192 h 4682266"/>
              <a:gd name="connsiteX2" fmla="*/ 5095875 w 11239500"/>
              <a:gd name="connsiteY2" fmla="*/ 2094842 h 4682266"/>
              <a:gd name="connsiteX3" fmla="*/ 3162300 w 11239500"/>
              <a:gd name="connsiteY3" fmla="*/ 2323442 h 4682266"/>
              <a:gd name="connsiteX4" fmla="*/ 1552575 w 11239500"/>
              <a:gd name="connsiteY4" fmla="*/ 2828267 h 4682266"/>
              <a:gd name="connsiteX5" fmla="*/ 304800 w 11239500"/>
              <a:gd name="connsiteY5" fmla="*/ 3914117 h 4682266"/>
              <a:gd name="connsiteX6" fmla="*/ 0 w 11239500"/>
              <a:gd name="connsiteY6" fmla="*/ 4638017 h 4682266"/>
              <a:gd name="connsiteX7" fmla="*/ 1095375 w 11239500"/>
              <a:gd name="connsiteY7" fmla="*/ 4647542 h 4682266"/>
              <a:gd name="connsiteX8" fmla="*/ 11068050 w 11239500"/>
              <a:gd name="connsiteY8" fmla="*/ 4647542 h 4682266"/>
              <a:gd name="connsiteX9" fmla="*/ 11239500 w 11239500"/>
              <a:gd name="connsiteY9" fmla="*/ 132692 h 4682266"/>
              <a:gd name="connsiteX0" fmla="*/ 11240229 w 11240229"/>
              <a:gd name="connsiteY0" fmla="*/ 132692 h 4682266"/>
              <a:gd name="connsiteX1" fmla="*/ 8297004 w 11240229"/>
              <a:gd name="connsiteY1" fmla="*/ 323192 h 4682266"/>
              <a:gd name="connsiteX2" fmla="*/ 5096604 w 11240229"/>
              <a:gd name="connsiteY2" fmla="*/ 2094842 h 4682266"/>
              <a:gd name="connsiteX3" fmla="*/ 3163029 w 11240229"/>
              <a:gd name="connsiteY3" fmla="*/ 2323442 h 4682266"/>
              <a:gd name="connsiteX4" fmla="*/ 1553304 w 11240229"/>
              <a:gd name="connsiteY4" fmla="*/ 2828267 h 4682266"/>
              <a:gd name="connsiteX5" fmla="*/ 305529 w 11240229"/>
              <a:gd name="connsiteY5" fmla="*/ 3914117 h 4682266"/>
              <a:gd name="connsiteX6" fmla="*/ 729 w 11240229"/>
              <a:gd name="connsiteY6" fmla="*/ 4638017 h 4682266"/>
              <a:gd name="connsiteX7" fmla="*/ 1096104 w 11240229"/>
              <a:gd name="connsiteY7" fmla="*/ 4647542 h 4682266"/>
              <a:gd name="connsiteX8" fmla="*/ 11068779 w 11240229"/>
              <a:gd name="connsiteY8" fmla="*/ 4647542 h 4682266"/>
              <a:gd name="connsiteX9" fmla="*/ 11240229 w 11240229"/>
              <a:gd name="connsiteY9" fmla="*/ 132692 h 4682266"/>
              <a:gd name="connsiteX0" fmla="*/ 11240229 w 11240229"/>
              <a:gd name="connsiteY0" fmla="*/ 132692 h 4658922"/>
              <a:gd name="connsiteX1" fmla="*/ 8297004 w 11240229"/>
              <a:gd name="connsiteY1" fmla="*/ 323192 h 4658922"/>
              <a:gd name="connsiteX2" fmla="*/ 5096604 w 11240229"/>
              <a:gd name="connsiteY2" fmla="*/ 2094842 h 4658922"/>
              <a:gd name="connsiteX3" fmla="*/ 3163029 w 11240229"/>
              <a:gd name="connsiteY3" fmla="*/ 2323442 h 4658922"/>
              <a:gd name="connsiteX4" fmla="*/ 1553304 w 11240229"/>
              <a:gd name="connsiteY4" fmla="*/ 2828267 h 4658922"/>
              <a:gd name="connsiteX5" fmla="*/ 305529 w 11240229"/>
              <a:gd name="connsiteY5" fmla="*/ 3914117 h 4658922"/>
              <a:gd name="connsiteX6" fmla="*/ 729 w 11240229"/>
              <a:gd name="connsiteY6" fmla="*/ 4638017 h 4658922"/>
              <a:gd name="connsiteX7" fmla="*/ 1096104 w 11240229"/>
              <a:gd name="connsiteY7" fmla="*/ 4647542 h 4658922"/>
              <a:gd name="connsiteX8" fmla="*/ 11068779 w 11240229"/>
              <a:gd name="connsiteY8" fmla="*/ 4647542 h 4658922"/>
              <a:gd name="connsiteX9" fmla="*/ 11240229 w 11240229"/>
              <a:gd name="connsiteY9" fmla="*/ 132692 h 4658922"/>
              <a:gd name="connsiteX0" fmla="*/ 11240229 w 11240229"/>
              <a:gd name="connsiteY0" fmla="*/ 56979 h 4583209"/>
              <a:gd name="connsiteX1" fmla="*/ 7344504 w 11240229"/>
              <a:gd name="connsiteY1" fmla="*/ 733254 h 4583209"/>
              <a:gd name="connsiteX2" fmla="*/ 5096604 w 11240229"/>
              <a:gd name="connsiteY2" fmla="*/ 2019129 h 4583209"/>
              <a:gd name="connsiteX3" fmla="*/ 3163029 w 11240229"/>
              <a:gd name="connsiteY3" fmla="*/ 2247729 h 4583209"/>
              <a:gd name="connsiteX4" fmla="*/ 1553304 w 11240229"/>
              <a:gd name="connsiteY4" fmla="*/ 2752554 h 4583209"/>
              <a:gd name="connsiteX5" fmla="*/ 305529 w 11240229"/>
              <a:gd name="connsiteY5" fmla="*/ 3838404 h 4583209"/>
              <a:gd name="connsiteX6" fmla="*/ 729 w 11240229"/>
              <a:gd name="connsiteY6" fmla="*/ 4562304 h 4583209"/>
              <a:gd name="connsiteX7" fmla="*/ 1096104 w 11240229"/>
              <a:gd name="connsiteY7" fmla="*/ 4571829 h 4583209"/>
              <a:gd name="connsiteX8" fmla="*/ 11068779 w 11240229"/>
              <a:gd name="connsiteY8" fmla="*/ 4571829 h 4583209"/>
              <a:gd name="connsiteX9" fmla="*/ 11240229 w 11240229"/>
              <a:gd name="connsiteY9" fmla="*/ 56979 h 4583209"/>
              <a:gd name="connsiteX0" fmla="*/ 11240229 w 11240229"/>
              <a:gd name="connsiteY0" fmla="*/ 68987 h 4595217"/>
              <a:gd name="connsiteX1" fmla="*/ 7344504 w 11240229"/>
              <a:gd name="connsiteY1" fmla="*/ 745262 h 4595217"/>
              <a:gd name="connsiteX2" fmla="*/ 5096604 w 11240229"/>
              <a:gd name="connsiteY2" fmla="*/ 2031137 h 4595217"/>
              <a:gd name="connsiteX3" fmla="*/ 3163029 w 11240229"/>
              <a:gd name="connsiteY3" fmla="*/ 2259737 h 4595217"/>
              <a:gd name="connsiteX4" fmla="*/ 1553304 w 11240229"/>
              <a:gd name="connsiteY4" fmla="*/ 2764562 h 4595217"/>
              <a:gd name="connsiteX5" fmla="*/ 305529 w 11240229"/>
              <a:gd name="connsiteY5" fmla="*/ 3850412 h 4595217"/>
              <a:gd name="connsiteX6" fmla="*/ 729 w 11240229"/>
              <a:gd name="connsiteY6" fmla="*/ 4574312 h 4595217"/>
              <a:gd name="connsiteX7" fmla="*/ 1096104 w 11240229"/>
              <a:gd name="connsiteY7" fmla="*/ 4583837 h 4595217"/>
              <a:gd name="connsiteX8" fmla="*/ 11068779 w 11240229"/>
              <a:gd name="connsiteY8" fmla="*/ 4583837 h 4595217"/>
              <a:gd name="connsiteX9" fmla="*/ 11240229 w 11240229"/>
              <a:gd name="connsiteY9" fmla="*/ 68987 h 4595217"/>
              <a:gd name="connsiteX0" fmla="*/ 11239641 w 11239641"/>
              <a:gd name="connsiteY0" fmla="*/ 68987 h 4595217"/>
              <a:gd name="connsiteX1" fmla="*/ 7343916 w 11239641"/>
              <a:gd name="connsiteY1" fmla="*/ 745262 h 4595217"/>
              <a:gd name="connsiteX2" fmla="*/ 5096016 w 11239641"/>
              <a:gd name="connsiteY2" fmla="*/ 2031137 h 4595217"/>
              <a:gd name="connsiteX3" fmla="*/ 3162441 w 11239641"/>
              <a:gd name="connsiteY3" fmla="*/ 2259737 h 4595217"/>
              <a:gd name="connsiteX4" fmla="*/ 1552716 w 11239641"/>
              <a:gd name="connsiteY4" fmla="*/ 2764562 h 4595217"/>
              <a:gd name="connsiteX5" fmla="*/ 581166 w 11239641"/>
              <a:gd name="connsiteY5" fmla="*/ 3431312 h 4595217"/>
              <a:gd name="connsiteX6" fmla="*/ 141 w 11239641"/>
              <a:gd name="connsiteY6" fmla="*/ 4574312 h 4595217"/>
              <a:gd name="connsiteX7" fmla="*/ 1095516 w 11239641"/>
              <a:gd name="connsiteY7" fmla="*/ 4583837 h 4595217"/>
              <a:gd name="connsiteX8" fmla="*/ 11068191 w 11239641"/>
              <a:gd name="connsiteY8" fmla="*/ 4583837 h 4595217"/>
              <a:gd name="connsiteX9" fmla="*/ 11239641 w 11239641"/>
              <a:gd name="connsiteY9" fmla="*/ 68987 h 4595217"/>
              <a:gd name="connsiteX0" fmla="*/ 11239743 w 11239743"/>
              <a:gd name="connsiteY0" fmla="*/ 68987 h 4595217"/>
              <a:gd name="connsiteX1" fmla="*/ 7344018 w 11239743"/>
              <a:gd name="connsiteY1" fmla="*/ 745262 h 4595217"/>
              <a:gd name="connsiteX2" fmla="*/ 5096118 w 11239743"/>
              <a:gd name="connsiteY2" fmla="*/ 2031137 h 4595217"/>
              <a:gd name="connsiteX3" fmla="*/ 3162543 w 11239743"/>
              <a:gd name="connsiteY3" fmla="*/ 2259737 h 4595217"/>
              <a:gd name="connsiteX4" fmla="*/ 1552818 w 11239743"/>
              <a:gd name="connsiteY4" fmla="*/ 2764562 h 4595217"/>
              <a:gd name="connsiteX5" fmla="*/ 438393 w 11239743"/>
              <a:gd name="connsiteY5" fmla="*/ 3393212 h 4595217"/>
              <a:gd name="connsiteX6" fmla="*/ 243 w 11239743"/>
              <a:gd name="connsiteY6" fmla="*/ 4574312 h 4595217"/>
              <a:gd name="connsiteX7" fmla="*/ 1095618 w 11239743"/>
              <a:gd name="connsiteY7" fmla="*/ 4583837 h 4595217"/>
              <a:gd name="connsiteX8" fmla="*/ 11068293 w 11239743"/>
              <a:gd name="connsiteY8" fmla="*/ 4583837 h 4595217"/>
              <a:gd name="connsiteX9" fmla="*/ 11239743 w 11239743"/>
              <a:gd name="connsiteY9" fmla="*/ 68987 h 4595217"/>
              <a:gd name="connsiteX0" fmla="*/ 11143151 w 11143151"/>
              <a:gd name="connsiteY0" fmla="*/ 44908 h 4825663"/>
              <a:gd name="connsiteX1" fmla="*/ 7344018 w 11143151"/>
              <a:gd name="connsiteY1" fmla="*/ 975708 h 4825663"/>
              <a:gd name="connsiteX2" fmla="*/ 5096118 w 11143151"/>
              <a:gd name="connsiteY2" fmla="*/ 2261583 h 4825663"/>
              <a:gd name="connsiteX3" fmla="*/ 3162543 w 11143151"/>
              <a:gd name="connsiteY3" fmla="*/ 2490183 h 4825663"/>
              <a:gd name="connsiteX4" fmla="*/ 1552818 w 11143151"/>
              <a:gd name="connsiteY4" fmla="*/ 2995008 h 4825663"/>
              <a:gd name="connsiteX5" fmla="*/ 438393 w 11143151"/>
              <a:gd name="connsiteY5" fmla="*/ 3623658 h 4825663"/>
              <a:gd name="connsiteX6" fmla="*/ 243 w 11143151"/>
              <a:gd name="connsiteY6" fmla="*/ 4804758 h 4825663"/>
              <a:gd name="connsiteX7" fmla="*/ 1095618 w 11143151"/>
              <a:gd name="connsiteY7" fmla="*/ 4814283 h 4825663"/>
              <a:gd name="connsiteX8" fmla="*/ 11068293 w 11143151"/>
              <a:gd name="connsiteY8" fmla="*/ 4814283 h 4825663"/>
              <a:gd name="connsiteX9" fmla="*/ 11143151 w 11143151"/>
              <a:gd name="connsiteY9" fmla="*/ 44908 h 4825663"/>
              <a:gd name="connsiteX0" fmla="*/ 11143151 w 11147335"/>
              <a:gd name="connsiteY0" fmla="*/ 44908 h 4825663"/>
              <a:gd name="connsiteX1" fmla="*/ 7344018 w 11147335"/>
              <a:gd name="connsiteY1" fmla="*/ 975708 h 4825663"/>
              <a:gd name="connsiteX2" fmla="*/ 5096118 w 11147335"/>
              <a:gd name="connsiteY2" fmla="*/ 2261583 h 4825663"/>
              <a:gd name="connsiteX3" fmla="*/ 3162543 w 11147335"/>
              <a:gd name="connsiteY3" fmla="*/ 2490183 h 4825663"/>
              <a:gd name="connsiteX4" fmla="*/ 1552818 w 11147335"/>
              <a:gd name="connsiteY4" fmla="*/ 2995008 h 4825663"/>
              <a:gd name="connsiteX5" fmla="*/ 438393 w 11147335"/>
              <a:gd name="connsiteY5" fmla="*/ 3623658 h 4825663"/>
              <a:gd name="connsiteX6" fmla="*/ 243 w 11147335"/>
              <a:gd name="connsiteY6" fmla="*/ 4804758 h 4825663"/>
              <a:gd name="connsiteX7" fmla="*/ 1095618 w 11147335"/>
              <a:gd name="connsiteY7" fmla="*/ 4814283 h 4825663"/>
              <a:gd name="connsiteX8" fmla="*/ 11068293 w 11147335"/>
              <a:gd name="connsiteY8" fmla="*/ 4814283 h 4825663"/>
              <a:gd name="connsiteX9" fmla="*/ 11143151 w 11147335"/>
              <a:gd name="connsiteY9" fmla="*/ 44908 h 4825663"/>
              <a:gd name="connsiteX0" fmla="*/ 11143151 w 11147335"/>
              <a:gd name="connsiteY0" fmla="*/ 0 h 4780755"/>
              <a:gd name="connsiteX1" fmla="*/ 7344018 w 11147335"/>
              <a:gd name="connsiteY1" fmla="*/ 930800 h 4780755"/>
              <a:gd name="connsiteX2" fmla="*/ 5096118 w 11147335"/>
              <a:gd name="connsiteY2" fmla="*/ 2216675 h 4780755"/>
              <a:gd name="connsiteX3" fmla="*/ 3162543 w 11147335"/>
              <a:gd name="connsiteY3" fmla="*/ 2445275 h 4780755"/>
              <a:gd name="connsiteX4" fmla="*/ 1552818 w 11147335"/>
              <a:gd name="connsiteY4" fmla="*/ 2950100 h 4780755"/>
              <a:gd name="connsiteX5" fmla="*/ 438393 w 11147335"/>
              <a:gd name="connsiteY5" fmla="*/ 3578750 h 4780755"/>
              <a:gd name="connsiteX6" fmla="*/ 243 w 11147335"/>
              <a:gd name="connsiteY6" fmla="*/ 4759850 h 4780755"/>
              <a:gd name="connsiteX7" fmla="*/ 1095618 w 11147335"/>
              <a:gd name="connsiteY7" fmla="*/ 4769375 h 4780755"/>
              <a:gd name="connsiteX8" fmla="*/ 11068293 w 11147335"/>
              <a:gd name="connsiteY8" fmla="*/ 4769375 h 4780755"/>
              <a:gd name="connsiteX9" fmla="*/ 11143151 w 11147335"/>
              <a:gd name="connsiteY9" fmla="*/ 0 h 4780755"/>
              <a:gd name="connsiteX0" fmla="*/ 11143151 w 11147335"/>
              <a:gd name="connsiteY0" fmla="*/ 0 h 4780755"/>
              <a:gd name="connsiteX1" fmla="*/ 7344018 w 11147335"/>
              <a:gd name="connsiteY1" fmla="*/ 930800 h 4780755"/>
              <a:gd name="connsiteX2" fmla="*/ 5289301 w 11147335"/>
              <a:gd name="connsiteY2" fmla="*/ 2154764 h 4780755"/>
              <a:gd name="connsiteX3" fmla="*/ 3162543 w 11147335"/>
              <a:gd name="connsiteY3" fmla="*/ 2445275 h 4780755"/>
              <a:gd name="connsiteX4" fmla="*/ 1552818 w 11147335"/>
              <a:gd name="connsiteY4" fmla="*/ 2950100 h 4780755"/>
              <a:gd name="connsiteX5" fmla="*/ 438393 w 11147335"/>
              <a:gd name="connsiteY5" fmla="*/ 3578750 h 4780755"/>
              <a:gd name="connsiteX6" fmla="*/ 243 w 11147335"/>
              <a:gd name="connsiteY6" fmla="*/ 4759850 h 4780755"/>
              <a:gd name="connsiteX7" fmla="*/ 1095618 w 11147335"/>
              <a:gd name="connsiteY7" fmla="*/ 4769375 h 4780755"/>
              <a:gd name="connsiteX8" fmla="*/ 11068293 w 11147335"/>
              <a:gd name="connsiteY8" fmla="*/ 4769375 h 4780755"/>
              <a:gd name="connsiteX9" fmla="*/ 11143151 w 11147335"/>
              <a:gd name="connsiteY9" fmla="*/ 0 h 4780755"/>
              <a:gd name="connsiteX0" fmla="*/ 11143151 w 11147335"/>
              <a:gd name="connsiteY0" fmla="*/ 0 h 4780755"/>
              <a:gd name="connsiteX1" fmla="*/ 7317675 w 11147335"/>
              <a:gd name="connsiteY1" fmla="*/ 882647 h 4780755"/>
              <a:gd name="connsiteX2" fmla="*/ 5289301 w 11147335"/>
              <a:gd name="connsiteY2" fmla="*/ 2154764 h 4780755"/>
              <a:gd name="connsiteX3" fmla="*/ 3162543 w 11147335"/>
              <a:gd name="connsiteY3" fmla="*/ 2445275 h 4780755"/>
              <a:gd name="connsiteX4" fmla="*/ 1552818 w 11147335"/>
              <a:gd name="connsiteY4" fmla="*/ 2950100 h 4780755"/>
              <a:gd name="connsiteX5" fmla="*/ 438393 w 11147335"/>
              <a:gd name="connsiteY5" fmla="*/ 3578750 h 4780755"/>
              <a:gd name="connsiteX6" fmla="*/ 243 w 11147335"/>
              <a:gd name="connsiteY6" fmla="*/ 4759850 h 4780755"/>
              <a:gd name="connsiteX7" fmla="*/ 1095618 w 11147335"/>
              <a:gd name="connsiteY7" fmla="*/ 4769375 h 4780755"/>
              <a:gd name="connsiteX8" fmla="*/ 11068293 w 11147335"/>
              <a:gd name="connsiteY8" fmla="*/ 4769375 h 4780755"/>
              <a:gd name="connsiteX9" fmla="*/ 11143151 w 11147335"/>
              <a:gd name="connsiteY9" fmla="*/ 0 h 4780755"/>
              <a:gd name="connsiteX0" fmla="*/ 11143151 w 11147335"/>
              <a:gd name="connsiteY0" fmla="*/ 0 h 4780755"/>
              <a:gd name="connsiteX1" fmla="*/ 7317675 w 11147335"/>
              <a:gd name="connsiteY1" fmla="*/ 882647 h 4780755"/>
              <a:gd name="connsiteX2" fmla="*/ 5289301 w 11147335"/>
              <a:gd name="connsiteY2" fmla="*/ 2154764 h 4780755"/>
              <a:gd name="connsiteX3" fmla="*/ 3162543 w 11147335"/>
              <a:gd name="connsiteY3" fmla="*/ 2445275 h 4780755"/>
              <a:gd name="connsiteX4" fmla="*/ 1552818 w 11147335"/>
              <a:gd name="connsiteY4" fmla="*/ 2950100 h 4780755"/>
              <a:gd name="connsiteX5" fmla="*/ 438393 w 11147335"/>
              <a:gd name="connsiteY5" fmla="*/ 3578750 h 4780755"/>
              <a:gd name="connsiteX6" fmla="*/ 243 w 11147335"/>
              <a:gd name="connsiteY6" fmla="*/ 4759850 h 4780755"/>
              <a:gd name="connsiteX7" fmla="*/ 1095618 w 11147335"/>
              <a:gd name="connsiteY7" fmla="*/ 4769375 h 4780755"/>
              <a:gd name="connsiteX8" fmla="*/ 11068293 w 11147335"/>
              <a:gd name="connsiteY8" fmla="*/ 4769375 h 4780755"/>
              <a:gd name="connsiteX9" fmla="*/ 11143151 w 11147335"/>
              <a:gd name="connsiteY9" fmla="*/ 0 h 4780755"/>
              <a:gd name="connsiteX0" fmla="*/ 11143133 w 11147317"/>
              <a:gd name="connsiteY0" fmla="*/ 0 h 4780755"/>
              <a:gd name="connsiteX1" fmla="*/ 7317657 w 11147317"/>
              <a:gd name="connsiteY1" fmla="*/ 882647 h 4780755"/>
              <a:gd name="connsiteX2" fmla="*/ 5289283 w 11147317"/>
              <a:gd name="connsiteY2" fmla="*/ 2154764 h 4780755"/>
              <a:gd name="connsiteX3" fmla="*/ 3162525 w 11147317"/>
              <a:gd name="connsiteY3" fmla="*/ 2445275 h 4780755"/>
              <a:gd name="connsiteX4" fmla="*/ 1456208 w 11147317"/>
              <a:gd name="connsiteY4" fmla="*/ 2888188 h 4780755"/>
              <a:gd name="connsiteX5" fmla="*/ 438375 w 11147317"/>
              <a:gd name="connsiteY5" fmla="*/ 3578750 h 4780755"/>
              <a:gd name="connsiteX6" fmla="*/ 225 w 11147317"/>
              <a:gd name="connsiteY6" fmla="*/ 4759850 h 4780755"/>
              <a:gd name="connsiteX7" fmla="*/ 1095600 w 11147317"/>
              <a:gd name="connsiteY7" fmla="*/ 4769375 h 4780755"/>
              <a:gd name="connsiteX8" fmla="*/ 11068275 w 11147317"/>
              <a:gd name="connsiteY8" fmla="*/ 4769375 h 4780755"/>
              <a:gd name="connsiteX9" fmla="*/ 11143133 w 11147317"/>
              <a:gd name="connsiteY9" fmla="*/ 0 h 4780755"/>
              <a:gd name="connsiteX0" fmla="*/ 11143318 w 11147502"/>
              <a:gd name="connsiteY0" fmla="*/ 0 h 4780755"/>
              <a:gd name="connsiteX1" fmla="*/ 7317842 w 11147502"/>
              <a:gd name="connsiteY1" fmla="*/ 882647 h 4780755"/>
              <a:gd name="connsiteX2" fmla="*/ 5289468 w 11147502"/>
              <a:gd name="connsiteY2" fmla="*/ 2154764 h 4780755"/>
              <a:gd name="connsiteX3" fmla="*/ 3162710 w 11147502"/>
              <a:gd name="connsiteY3" fmla="*/ 2445275 h 4780755"/>
              <a:gd name="connsiteX4" fmla="*/ 1456393 w 11147502"/>
              <a:gd name="connsiteY4" fmla="*/ 2888188 h 4780755"/>
              <a:gd name="connsiteX5" fmla="*/ 341968 w 11147502"/>
              <a:gd name="connsiteY5" fmla="*/ 3523717 h 4780755"/>
              <a:gd name="connsiteX6" fmla="*/ 410 w 11147502"/>
              <a:gd name="connsiteY6" fmla="*/ 4759850 h 4780755"/>
              <a:gd name="connsiteX7" fmla="*/ 1095785 w 11147502"/>
              <a:gd name="connsiteY7" fmla="*/ 4769375 h 4780755"/>
              <a:gd name="connsiteX8" fmla="*/ 11068460 w 11147502"/>
              <a:gd name="connsiteY8" fmla="*/ 4769375 h 4780755"/>
              <a:gd name="connsiteX9" fmla="*/ 11143318 w 11147502"/>
              <a:gd name="connsiteY9" fmla="*/ 0 h 478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47502" h="4780755">
                <a:moveTo>
                  <a:pt x="11143318" y="0"/>
                </a:moveTo>
                <a:cubicBezTo>
                  <a:pt x="8675963" y="39155"/>
                  <a:pt x="8311046" y="392817"/>
                  <a:pt x="7317842" y="882647"/>
                </a:cubicBezTo>
                <a:cubicBezTo>
                  <a:pt x="6324638" y="1372477"/>
                  <a:pt x="5981990" y="1894326"/>
                  <a:pt x="5289468" y="2154764"/>
                </a:cubicBezTo>
                <a:cubicBezTo>
                  <a:pt x="4596946" y="2415202"/>
                  <a:pt x="3801556" y="2323038"/>
                  <a:pt x="3162710" y="2445275"/>
                </a:cubicBezTo>
                <a:cubicBezTo>
                  <a:pt x="2523864" y="2567512"/>
                  <a:pt x="1926517" y="2708448"/>
                  <a:pt x="1456393" y="2888188"/>
                </a:cubicBezTo>
                <a:cubicBezTo>
                  <a:pt x="986269" y="3067928"/>
                  <a:pt x="584632" y="3211773"/>
                  <a:pt x="341968" y="3523717"/>
                </a:cubicBezTo>
                <a:cubicBezTo>
                  <a:pt x="99304" y="3835661"/>
                  <a:pt x="-7527" y="3923238"/>
                  <a:pt x="410" y="4759850"/>
                </a:cubicBezTo>
                <a:lnTo>
                  <a:pt x="1095785" y="4769375"/>
                </a:lnTo>
                <a:cubicBezTo>
                  <a:pt x="2957922" y="4786837"/>
                  <a:pt x="759235" y="4782075"/>
                  <a:pt x="11068460" y="4769375"/>
                </a:cubicBezTo>
                <a:cubicBezTo>
                  <a:pt x="11233560" y="260875"/>
                  <a:pt x="11078084" y="4794775"/>
                  <a:pt x="11143318" y="0"/>
                </a:cubicBezTo>
                <a:close/>
              </a:path>
            </a:pathLst>
          </a:cu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
          <p:cNvSpPr/>
          <p:nvPr/>
        </p:nvSpPr>
        <p:spPr>
          <a:xfrm>
            <a:off x="1139425" y="-12604"/>
            <a:ext cx="7992657" cy="6870604"/>
          </a:xfrm>
          <a:custGeom>
            <a:avLst/>
            <a:gdLst>
              <a:gd name="connsiteX0" fmla="*/ 0 w 7620000"/>
              <a:gd name="connsiteY0" fmla="*/ 0 h 3276600"/>
              <a:gd name="connsiteX1" fmla="*/ 7620000 w 7620000"/>
              <a:gd name="connsiteY1" fmla="*/ 0 h 3276600"/>
              <a:gd name="connsiteX2" fmla="*/ 7620000 w 7620000"/>
              <a:gd name="connsiteY2" fmla="*/ 3276600 h 3276600"/>
              <a:gd name="connsiteX3" fmla="*/ 0 w 7620000"/>
              <a:gd name="connsiteY3" fmla="*/ 3276600 h 3276600"/>
              <a:gd name="connsiteX4" fmla="*/ 0 w 7620000"/>
              <a:gd name="connsiteY4" fmla="*/ 0 h 3276600"/>
              <a:gd name="connsiteX0" fmla="*/ 4791075 w 7620000"/>
              <a:gd name="connsiteY0" fmla="*/ 1952625 h 3276600"/>
              <a:gd name="connsiteX1" fmla="*/ 7620000 w 7620000"/>
              <a:gd name="connsiteY1" fmla="*/ 0 h 3276600"/>
              <a:gd name="connsiteX2" fmla="*/ 7620000 w 7620000"/>
              <a:gd name="connsiteY2" fmla="*/ 3276600 h 3276600"/>
              <a:gd name="connsiteX3" fmla="*/ 0 w 7620000"/>
              <a:gd name="connsiteY3" fmla="*/ 3276600 h 3276600"/>
              <a:gd name="connsiteX4" fmla="*/ 4791075 w 7620000"/>
              <a:gd name="connsiteY4" fmla="*/ 1952625 h 3276600"/>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5562007 w 7638457"/>
              <a:gd name="connsiteY0" fmla="*/ 2231111 h 3288386"/>
              <a:gd name="connsiteX1" fmla="*/ 7638457 w 7638457"/>
              <a:gd name="connsiteY1" fmla="*/ 11786 h 3288386"/>
              <a:gd name="connsiteX2" fmla="*/ 7638457 w 7638457"/>
              <a:gd name="connsiteY2" fmla="*/ 3288386 h 3288386"/>
              <a:gd name="connsiteX3" fmla="*/ 18457 w 7638457"/>
              <a:gd name="connsiteY3" fmla="*/ 3288386 h 3288386"/>
              <a:gd name="connsiteX4" fmla="*/ 5562007 w 7638457"/>
              <a:gd name="connsiteY4" fmla="*/ 2231111 h 3288386"/>
              <a:gd name="connsiteX0" fmla="*/ 5561159 w 7637609"/>
              <a:gd name="connsiteY0" fmla="*/ 2233594 h 3290869"/>
              <a:gd name="connsiteX1" fmla="*/ 7637609 w 7637609"/>
              <a:gd name="connsiteY1" fmla="*/ 14269 h 3290869"/>
              <a:gd name="connsiteX2" fmla="*/ 7637609 w 7637609"/>
              <a:gd name="connsiteY2" fmla="*/ 3290869 h 3290869"/>
              <a:gd name="connsiteX3" fmla="*/ 17609 w 7637609"/>
              <a:gd name="connsiteY3" fmla="*/ 3290869 h 3290869"/>
              <a:gd name="connsiteX4" fmla="*/ 5561159 w 7637609"/>
              <a:gd name="connsiteY4" fmla="*/ 2233594 h 3290869"/>
              <a:gd name="connsiteX0" fmla="*/ 5543550 w 7620000"/>
              <a:gd name="connsiteY0" fmla="*/ 2233594 h 3290869"/>
              <a:gd name="connsiteX1" fmla="*/ 7620000 w 7620000"/>
              <a:gd name="connsiteY1" fmla="*/ 14269 h 3290869"/>
              <a:gd name="connsiteX2" fmla="*/ 7620000 w 7620000"/>
              <a:gd name="connsiteY2" fmla="*/ 3290869 h 3290869"/>
              <a:gd name="connsiteX3" fmla="*/ 0 w 7620000"/>
              <a:gd name="connsiteY3" fmla="*/ 3290869 h 3290869"/>
              <a:gd name="connsiteX4" fmla="*/ 5543550 w 7620000"/>
              <a:gd name="connsiteY4" fmla="*/ 2233594 h 3290869"/>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4004575 w 7620000"/>
              <a:gd name="connsiteY0" fmla="*/ 1871641 h 3276600"/>
              <a:gd name="connsiteX1" fmla="*/ 7620000 w 7620000"/>
              <a:gd name="connsiteY1" fmla="*/ 0 h 3276600"/>
              <a:gd name="connsiteX2" fmla="*/ 7620000 w 7620000"/>
              <a:gd name="connsiteY2" fmla="*/ 3276600 h 3276600"/>
              <a:gd name="connsiteX3" fmla="*/ 0 w 7620000"/>
              <a:gd name="connsiteY3" fmla="*/ 3276600 h 3276600"/>
              <a:gd name="connsiteX4" fmla="*/ 4004575 w 7620000"/>
              <a:gd name="connsiteY4" fmla="*/ 1871641 h 3276600"/>
              <a:gd name="connsiteX0" fmla="*/ 4004575 w 7620000"/>
              <a:gd name="connsiteY0" fmla="*/ 1871641 h 3276600"/>
              <a:gd name="connsiteX1" fmla="*/ 7620000 w 7620000"/>
              <a:gd name="connsiteY1" fmla="*/ 0 h 3276600"/>
              <a:gd name="connsiteX2" fmla="*/ 7620000 w 7620000"/>
              <a:gd name="connsiteY2" fmla="*/ 3276600 h 3276600"/>
              <a:gd name="connsiteX3" fmla="*/ 0 w 7620000"/>
              <a:gd name="connsiteY3" fmla="*/ 3276600 h 3276600"/>
              <a:gd name="connsiteX4" fmla="*/ 4004575 w 7620000"/>
              <a:gd name="connsiteY4" fmla="*/ 1871641 h 3276600"/>
              <a:gd name="connsiteX0" fmla="*/ 3792303 w 7620000"/>
              <a:gd name="connsiteY0" fmla="*/ 1818605 h 3276600"/>
              <a:gd name="connsiteX1" fmla="*/ 7620000 w 7620000"/>
              <a:gd name="connsiteY1" fmla="*/ 0 h 3276600"/>
              <a:gd name="connsiteX2" fmla="*/ 7620000 w 7620000"/>
              <a:gd name="connsiteY2" fmla="*/ 3276600 h 3276600"/>
              <a:gd name="connsiteX3" fmla="*/ 0 w 7620000"/>
              <a:gd name="connsiteY3" fmla="*/ 3276600 h 3276600"/>
              <a:gd name="connsiteX4" fmla="*/ 3792303 w 7620000"/>
              <a:gd name="connsiteY4" fmla="*/ 1818605 h 32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00" h="3276600">
                <a:moveTo>
                  <a:pt x="3792303" y="1818605"/>
                </a:moveTo>
                <a:cubicBezTo>
                  <a:pt x="5169121" y="1032046"/>
                  <a:pt x="6397625" y="166687"/>
                  <a:pt x="7620000" y="0"/>
                </a:cubicBezTo>
                <a:lnTo>
                  <a:pt x="7620000" y="3276600"/>
                </a:lnTo>
                <a:lnTo>
                  <a:pt x="0" y="3276600"/>
                </a:lnTo>
                <a:cubicBezTo>
                  <a:pt x="720725" y="2433638"/>
                  <a:pt x="2415485" y="2605164"/>
                  <a:pt x="3792303" y="1818605"/>
                </a:cubicBezTo>
                <a:close/>
              </a:path>
            </a:pathLst>
          </a:cu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a:spLocks noChangeArrowheads="1"/>
          </p:cNvSpPr>
          <p:nvPr/>
        </p:nvSpPr>
        <p:spPr bwMode="auto">
          <a:xfrm>
            <a:off x="8692090" y="6474026"/>
            <a:ext cx="399468" cy="30777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p>
            <a:pPr algn="r"/>
            <a:fld id="{137707FA-DA0D-44A4-94B1-8EAC83670A87}" type="slidenum">
              <a:rPr lang="zh-CN" altLang="en-US" sz="1400" b="1">
                <a:solidFill>
                  <a:srgbClr val="006032"/>
                </a:solidFill>
              </a:rPr>
              <a:pPr algn="r"/>
              <a:t>‹#›</a:t>
            </a:fld>
            <a:endParaRPr lang="en-US" altLang="zh-CN" sz="1400" b="1" dirty="0">
              <a:solidFill>
                <a:srgbClr val="006032"/>
              </a:solidFill>
            </a:endParaRPr>
          </a:p>
        </p:txBody>
      </p:sp>
      <p:sp>
        <p:nvSpPr>
          <p:cNvPr id="43" name="AutoShape 7"/>
          <p:cNvSpPr>
            <a:spLocks noChangeArrowheads="1"/>
          </p:cNvSpPr>
          <p:nvPr/>
        </p:nvSpPr>
        <p:spPr bwMode="auto">
          <a:xfrm flipH="1" flipV="1">
            <a:off x="1" y="1219200"/>
            <a:ext cx="9136347" cy="45719"/>
          </a:xfrm>
          <a:prstGeom prst="roundRect">
            <a:avLst>
              <a:gd name="adj" fmla="val 0"/>
            </a:avLst>
          </a:prstGeom>
          <a:gradFill>
            <a:gsLst>
              <a:gs pos="93000">
                <a:srgbClr val="006032"/>
              </a:gs>
              <a:gs pos="100000">
                <a:srgbClr val="006032">
                  <a:alpha val="0"/>
                </a:srgbClr>
              </a:gs>
              <a:gs pos="7000">
                <a:srgbClr val="006032"/>
              </a:gs>
              <a:gs pos="0">
                <a:srgbClr val="006032">
                  <a:alpha val="0"/>
                </a:srgbClr>
              </a:gs>
            </a:gsLst>
            <a:lin ang="3000000" scaled="0"/>
          </a:gradFill>
          <a:ln>
            <a:noFill/>
          </a:ln>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0" fontAlgn="base" hangingPunct="0">
              <a:spcBef>
                <a:spcPct val="0"/>
              </a:spcBef>
              <a:spcAft>
                <a:spcPct val="0"/>
              </a:spcAft>
              <a:defRPr/>
            </a:pPr>
            <a:endParaRPr lang="en-US" altLang="en-US" dirty="0" smtClean="0">
              <a:solidFill>
                <a:srgbClr val="003366"/>
              </a:solidFill>
              <a:ea typeface="ＭＳ Ｐゴシック" charset="-128"/>
            </a:endParaRPr>
          </a:p>
        </p:txBody>
      </p:sp>
      <p:sp>
        <p:nvSpPr>
          <p:cNvPr id="2" name="Title 1"/>
          <p:cNvSpPr>
            <a:spLocks noGrp="1"/>
          </p:cNvSpPr>
          <p:nvPr>
            <p:ph type="ctrTitle"/>
          </p:nvPr>
        </p:nvSpPr>
        <p:spPr>
          <a:xfrm>
            <a:off x="-4904" y="1219200"/>
            <a:ext cx="9153672" cy="533399"/>
          </a:xfrm>
        </p:spPr>
        <p:txBody>
          <a:bodyPr/>
          <a:lstStyle>
            <a:lvl1pPr algn="ctr">
              <a:defRPr sz="3600" b="1">
                <a:effectLst/>
              </a:defRPr>
            </a:lvl1pPr>
          </a:lstStyle>
          <a:p>
            <a:r>
              <a:rPr lang="en-GB" smtClean="0"/>
              <a:t>Click to edit Master title style</a:t>
            </a:r>
            <a:endParaRPr lang="en-US" dirty="0"/>
          </a:p>
        </p:txBody>
      </p:sp>
      <p:pic>
        <p:nvPicPr>
          <p:cNvPr id="40" name="Picture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5555" y="228600"/>
            <a:ext cx="4191000" cy="957943"/>
          </a:xfrm>
          <a:prstGeom prst="rect">
            <a:avLst/>
          </a:prstGeom>
        </p:spPr>
      </p:pic>
      <p:sp>
        <p:nvSpPr>
          <p:cNvPr id="3" name="Subtitle 2"/>
          <p:cNvSpPr>
            <a:spLocks noGrp="1"/>
          </p:cNvSpPr>
          <p:nvPr>
            <p:ph type="subTitle" idx="1"/>
          </p:nvPr>
        </p:nvSpPr>
        <p:spPr>
          <a:xfrm>
            <a:off x="152400" y="1905000"/>
            <a:ext cx="8739425" cy="4722914"/>
          </a:xfrm>
        </p:spPr>
        <p:txBody>
          <a:bodyPr/>
          <a:lstStyle>
            <a:lvl1pPr marL="342900" indent="-342900" algn="l">
              <a:buFont typeface="Arial" panose="020B0604020202020204" pitchFamily="34" charset="0"/>
              <a:buChar char="•"/>
              <a:defRPr sz="2400" b="1">
                <a:solidFill>
                  <a:schemeClr val="tx1">
                    <a:lumMod val="85000"/>
                    <a:lumOff val="15000"/>
                  </a:schemeClr>
                </a:solidFill>
              </a:defRPr>
            </a:lvl1pPr>
            <a:lvl2pPr marL="1066373" indent="-457200" algn="l">
              <a:buFont typeface="Arial" panose="020B0604020202020204" pitchFamily="34" charset="0"/>
              <a:buChar char="•"/>
              <a:defRPr>
                <a:solidFill>
                  <a:schemeClr val="tx1">
                    <a:tint val="75000"/>
                  </a:schemeClr>
                </a:solidFill>
              </a:defRPr>
            </a:lvl2pPr>
            <a:lvl3pPr marL="1218347" indent="0" algn="ctr">
              <a:buNone/>
              <a:defRPr>
                <a:solidFill>
                  <a:schemeClr val="tx1">
                    <a:tint val="75000"/>
                  </a:schemeClr>
                </a:solidFill>
              </a:defRPr>
            </a:lvl3pPr>
            <a:lvl4pPr marL="1827520" indent="0" algn="ctr">
              <a:buNone/>
              <a:defRPr>
                <a:solidFill>
                  <a:schemeClr val="tx1">
                    <a:tint val="75000"/>
                  </a:schemeClr>
                </a:solidFill>
              </a:defRPr>
            </a:lvl4pPr>
            <a:lvl5pPr marL="2436693" indent="0" algn="ctr">
              <a:buNone/>
              <a:defRPr>
                <a:solidFill>
                  <a:schemeClr val="tx1">
                    <a:tint val="75000"/>
                  </a:schemeClr>
                </a:solidFill>
              </a:defRPr>
            </a:lvl5pPr>
            <a:lvl6pPr marL="3045866" indent="0" algn="ctr">
              <a:buNone/>
              <a:defRPr>
                <a:solidFill>
                  <a:schemeClr val="tx1">
                    <a:tint val="75000"/>
                  </a:schemeClr>
                </a:solidFill>
              </a:defRPr>
            </a:lvl6pPr>
            <a:lvl7pPr marL="3655040" indent="0" algn="ctr">
              <a:buNone/>
              <a:defRPr>
                <a:solidFill>
                  <a:schemeClr val="tx1">
                    <a:tint val="75000"/>
                  </a:schemeClr>
                </a:solidFill>
              </a:defRPr>
            </a:lvl7pPr>
            <a:lvl8pPr marL="4264213" indent="0" algn="ctr">
              <a:buNone/>
              <a:defRPr>
                <a:solidFill>
                  <a:schemeClr val="tx1">
                    <a:tint val="75000"/>
                  </a:schemeClr>
                </a:solidFill>
              </a:defRPr>
            </a:lvl8pPr>
            <a:lvl9pPr marL="4873386" indent="0" algn="ctr">
              <a:buNone/>
              <a:defRPr>
                <a:solidFill>
                  <a:schemeClr val="tx1">
                    <a:tint val="75000"/>
                  </a:schemeClr>
                </a:solidFill>
              </a:defRPr>
            </a:lvl9pPr>
          </a:lstStyle>
          <a:p>
            <a:r>
              <a:rPr lang="en-GB" smtClean="0"/>
              <a:t>Click to edit Master subtitle style</a:t>
            </a:r>
            <a:endParaRPr lang="en-US" dirty="0"/>
          </a:p>
        </p:txBody>
      </p:sp>
    </p:spTree>
    <p:extLst>
      <p:ext uri="{BB962C8B-B14F-4D97-AF65-F5344CB8AC3E}">
        <p14:creationId xmlns:p14="http://schemas.microsoft.com/office/powerpoint/2010/main" val="1191247809"/>
      </p:ext>
    </p:extLst>
  </p:cSld>
  <p:clrMapOvr>
    <a:masterClrMapping/>
  </p:clrMapOvr>
  <p:timing>
    <p:tnLst>
      <p:par>
        <p:cTn id="1" dur="indefinite" restart="never" nodeType="tmRoot"/>
      </p:par>
    </p:tnLst>
  </p:timing>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2_Title Slide">
    <p:spTree>
      <p:nvGrpSpPr>
        <p:cNvPr id="1" name=""/>
        <p:cNvGrpSpPr/>
        <p:nvPr/>
      </p:nvGrpSpPr>
      <p:grpSpPr>
        <a:xfrm>
          <a:off x="0" y="0"/>
          <a:ext cx="0" cy="0"/>
          <a:chOff x="0" y="0"/>
          <a:chExt cx="0" cy="0"/>
        </a:xfrm>
      </p:grpSpPr>
      <p:sp>
        <p:nvSpPr>
          <p:cNvPr id="11" name="Rectangle 10"/>
          <p:cNvSpPr/>
          <p:nvPr/>
        </p:nvSpPr>
        <p:spPr>
          <a:xfrm>
            <a:off x="4767" y="-12604"/>
            <a:ext cx="9144000" cy="6858000"/>
          </a:xfrm>
          <a:prstGeom prst="rect">
            <a:avLst/>
          </a:prstGeom>
          <a:gradFill>
            <a:gsLst>
              <a:gs pos="0">
                <a:srgbClr val="006032"/>
              </a:gs>
              <a:gs pos="100000">
                <a:srgbClr val="006032"/>
              </a:gs>
              <a:gs pos="29000">
                <a:schemeClr val="bg1">
                  <a:lumMod val="95000"/>
                </a:schemeClr>
              </a:gs>
              <a:gs pos="6000">
                <a:srgbClr val="97C642"/>
              </a:gs>
              <a:gs pos="87000">
                <a:srgbClr val="97C642"/>
              </a:gs>
              <a:gs pos="69000">
                <a:schemeClr val="bg1"/>
              </a:gs>
            </a:gsLst>
            <a:lin ang="3000000" scaled="0"/>
          </a:gra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534" y="0"/>
            <a:ext cx="9158303" cy="6858000"/>
          </a:xfrm>
          <a:prstGeom prst="rect">
            <a:avLst/>
          </a:pr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p:cNvGrpSpPr/>
          <p:nvPr/>
        </p:nvGrpSpPr>
        <p:grpSpPr>
          <a:xfrm>
            <a:off x="1654312" y="2286000"/>
            <a:ext cx="7431993" cy="4419600"/>
            <a:chOff x="3153239" y="1294968"/>
            <a:chExt cx="6618037" cy="2954750"/>
          </a:xfrm>
        </p:grpSpPr>
        <p:sp>
          <p:nvSpPr>
            <p:cNvPr id="14" name="Cloud 2"/>
            <p:cNvSpPr/>
            <p:nvPr/>
          </p:nvSpPr>
          <p:spPr>
            <a:xfrm>
              <a:off x="5123076" y="1294968"/>
              <a:ext cx="4648200" cy="2497119"/>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15" name="Cloud 2"/>
            <p:cNvSpPr/>
            <p:nvPr/>
          </p:nvSpPr>
          <p:spPr>
            <a:xfrm>
              <a:off x="4002308" y="1497879"/>
              <a:ext cx="4648200" cy="2497119"/>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gradFill>
              <a:gsLst>
                <a:gs pos="0">
                  <a:srgbClr val="006032"/>
                </a:gs>
                <a:gs pos="100000">
                  <a:srgbClr val="006032"/>
                </a:gs>
                <a:gs pos="29000">
                  <a:schemeClr val="bg1">
                    <a:lumMod val="95000"/>
                  </a:schemeClr>
                </a:gs>
                <a:gs pos="6000">
                  <a:srgbClr val="97C642"/>
                </a:gs>
                <a:gs pos="87000">
                  <a:srgbClr val="97C642"/>
                </a:gs>
                <a:gs pos="69000">
                  <a:schemeClr val="bg1"/>
                </a:gs>
              </a:gsLst>
              <a:lin ang="30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loud 2"/>
            <p:cNvSpPr/>
            <p:nvPr/>
          </p:nvSpPr>
          <p:spPr>
            <a:xfrm>
              <a:off x="3153239" y="1752599"/>
              <a:ext cx="4648200" cy="2497119"/>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grpSp>
      <p:sp>
        <p:nvSpPr>
          <p:cNvPr id="37" name="Rectangle 3"/>
          <p:cNvSpPr/>
          <p:nvPr/>
        </p:nvSpPr>
        <p:spPr>
          <a:xfrm>
            <a:off x="-4766" y="590550"/>
            <a:ext cx="9148767" cy="6267450"/>
          </a:xfrm>
          <a:custGeom>
            <a:avLst/>
            <a:gdLst>
              <a:gd name="connsiteX0" fmla="*/ 0 w 7620000"/>
              <a:gd name="connsiteY0" fmla="*/ 0 h 3276600"/>
              <a:gd name="connsiteX1" fmla="*/ 7620000 w 7620000"/>
              <a:gd name="connsiteY1" fmla="*/ 0 h 3276600"/>
              <a:gd name="connsiteX2" fmla="*/ 7620000 w 7620000"/>
              <a:gd name="connsiteY2" fmla="*/ 3276600 h 3276600"/>
              <a:gd name="connsiteX3" fmla="*/ 0 w 7620000"/>
              <a:gd name="connsiteY3" fmla="*/ 3276600 h 3276600"/>
              <a:gd name="connsiteX4" fmla="*/ 0 w 7620000"/>
              <a:gd name="connsiteY4" fmla="*/ 0 h 3276600"/>
              <a:gd name="connsiteX0" fmla="*/ 4791075 w 7620000"/>
              <a:gd name="connsiteY0" fmla="*/ 1952625 h 3276600"/>
              <a:gd name="connsiteX1" fmla="*/ 7620000 w 7620000"/>
              <a:gd name="connsiteY1" fmla="*/ 0 h 3276600"/>
              <a:gd name="connsiteX2" fmla="*/ 7620000 w 7620000"/>
              <a:gd name="connsiteY2" fmla="*/ 3276600 h 3276600"/>
              <a:gd name="connsiteX3" fmla="*/ 0 w 7620000"/>
              <a:gd name="connsiteY3" fmla="*/ 3276600 h 3276600"/>
              <a:gd name="connsiteX4" fmla="*/ 4791075 w 7620000"/>
              <a:gd name="connsiteY4" fmla="*/ 1952625 h 3276600"/>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5562007 w 7638457"/>
              <a:gd name="connsiteY0" fmla="*/ 2231111 h 3288386"/>
              <a:gd name="connsiteX1" fmla="*/ 7638457 w 7638457"/>
              <a:gd name="connsiteY1" fmla="*/ 11786 h 3288386"/>
              <a:gd name="connsiteX2" fmla="*/ 7638457 w 7638457"/>
              <a:gd name="connsiteY2" fmla="*/ 3288386 h 3288386"/>
              <a:gd name="connsiteX3" fmla="*/ 18457 w 7638457"/>
              <a:gd name="connsiteY3" fmla="*/ 3288386 h 3288386"/>
              <a:gd name="connsiteX4" fmla="*/ 5562007 w 7638457"/>
              <a:gd name="connsiteY4" fmla="*/ 2231111 h 3288386"/>
              <a:gd name="connsiteX0" fmla="*/ 5561159 w 7637609"/>
              <a:gd name="connsiteY0" fmla="*/ 2233594 h 3290869"/>
              <a:gd name="connsiteX1" fmla="*/ 7637609 w 7637609"/>
              <a:gd name="connsiteY1" fmla="*/ 14269 h 3290869"/>
              <a:gd name="connsiteX2" fmla="*/ 7637609 w 7637609"/>
              <a:gd name="connsiteY2" fmla="*/ 3290869 h 3290869"/>
              <a:gd name="connsiteX3" fmla="*/ 17609 w 7637609"/>
              <a:gd name="connsiteY3" fmla="*/ 3290869 h 3290869"/>
              <a:gd name="connsiteX4" fmla="*/ 5561159 w 7637609"/>
              <a:gd name="connsiteY4" fmla="*/ 2233594 h 3290869"/>
              <a:gd name="connsiteX0" fmla="*/ 5543550 w 7620000"/>
              <a:gd name="connsiteY0" fmla="*/ 2233594 h 3290869"/>
              <a:gd name="connsiteX1" fmla="*/ 7620000 w 7620000"/>
              <a:gd name="connsiteY1" fmla="*/ 14269 h 3290869"/>
              <a:gd name="connsiteX2" fmla="*/ 7620000 w 7620000"/>
              <a:gd name="connsiteY2" fmla="*/ 3290869 h 3290869"/>
              <a:gd name="connsiteX3" fmla="*/ 0 w 7620000"/>
              <a:gd name="connsiteY3" fmla="*/ 3290869 h 3290869"/>
              <a:gd name="connsiteX4" fmla="*/ 5543550 w 7620000"/>
              <a:gd name="connsiteY4" fmla="*/ 2233594 h 3290869"/>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00" h="3276600">
                <a:moveTo>
                  <a:pt x="5543550" y="2219325"/>
                </a:moveTo>
                <a:cubicBezTo>
                  <a:pt x="6575425" y="1320800"/>
                  <a:pt x="6397625" y="166687"/>
                  <a:pt x="7620000" y="0"/>
                </a:cubicBezTo>
                <a:lnTo>
                  <a:pt x="7620000" y="3276600"/>
                </a:lnTo>
                <a:lnTo>
                  <a:pt x="0" y="3276600"/>
                </a:lnTo>
                <a:cubicBezTo>
                  <a:pt x="720725" y="2433638"/>
                  <a:pt x="4511675" y="3117850"/>
                  <a:pt x="5543550" y="2219325"/>
                </a:cubicBezTo>
                <a:close/>
              </a:path>
            </a:pathLst>
          </a:cu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37"/>
          <p:cNvSpPr/>
          <p:nvPr/>
        </p:nvSpPr>
        <p:spPr>
          <a:xfrm>
            <a:off x="-4905" y="1"/>
            <a:ext cx="9177510" cy="6858000"/>
          </a:xfrm>
          <a:custGeom>
            <a:avLst/>
            <a:gdLst>
              <a:gd name="connsiteX0" fmla="*/ 11112072 w 12095117"/>
              <a:gd name="connsiteY0" fmla="*/ 343473 h 5191093"/>
              <a:gd name="connsiteX1" fmla="*/ 8168847 w 12095117"/>
              <a:gd name="connsiteY1" fmla="*/ 533973 h 5191093"/>
              <a:gd name="connsiteX2" fmla="*/ 4968447 w 12095117"/>
              <a:gd name="connsiteY2" fmla="*/ 2305623 h 5191093"/>
              <a:gd name="connsiteX3" fmla="*/ 3034872 w 12095117"/>
              <a:gd name="connsiteY3" fmla="*/ 2534223 h 5191093"/>
              <a:gd name="connsiteX4" fmla="*/ 1425147 w 12095117"/>
              <a:gd name="connsiteY4" fmla="*/ 3039048 h 5191093"/>
              <a:gd name="connsiteX5" fmla="*/ 177372 w 12095117"/>
              <a:gd name="connsiteY5" fmla="*/ 4124898 h 5191093"/>
              <a:gd name="connsiteX6" fmla="*/ 91647 w 12095117"/>
              <a:gd name="connsiteY6" fmla="*/ 4744023 h 5191093"/>
              <a:gd name="connsiteX7" fmla="*/ 967947 w 12095117"/>
              <a:gd name="connsiteY7" fmla="*/ 4858323 h 5191093"/>
              <a:gd name="connsiteX8" fmla="*/ 11264472 w 12095117"/>
              <a:gd name="connsiteY8" fmla="*/ 4848798 h 5191093"/>
              <a:gd name="connsiteX9" fmla="*/ 11112072 w 12095117"/>
              <a:gd name="connsiteY9" fmla="*/ 343473 h 5191093"/>
              <a:gd name="connsiteX0" fmla="*/ 11112072 w 12095117"/>
              <a:gd name="connsiteY0" fmla="*/ 343473 h 5191093"/>
              <a:gd name="connsiteX1" fmla="*/ 8168847 w 12095117"/>
              <a:gd name="connsiteY1" fmla="*/ 533973 h 5191093"/>
              <a:gd name="connsiteX2" fmla="*/ 4968447 w 12095117"/>
              <a:gd name="connsiteY2" fmla="*/ 2305623 h 5191093"/>
              <a:gd name="connsiteX3" fmla="*/ 3034872 w 12095117"/>
              <a:gd name="connsiteY3" fmla="*/ 2534223 h 5191093"/>
              <a:gd name="connsiteX4" fmla="*/ 1425147 w 12095117"/>
              <a:gd name="connsiteY4" fmla="*/ 3039048 h 5191093"/>
              <a:gd name="connsiteX5" fmla="*/ 177372 w 12095117"/>
              <a:gd name="connsiteY5" fmla="*/ 4124898 h 5191093"/>
              <a:gd name="connsiteX6" fmla="*/ 91647 w 12095117"/>
              <a:gd name="connsiteY6" fmla="*/ 4744023 h 5191093"/>
              <a:gd name="connsiteX7" fmla="*/ 967947 w 12095117"/>
              <a:gd name="connsiteY7" fmla="*/ 4858323 h 5191093"/>
              <a:gd name="connsiteX8" fmla="*/ 11264472 w 12095117"/>
              <a:gd name="connsiteY8" fmla="*/ 4848798 h 5191093"/>
              <a:gd name="connsiteX9" fmla="*/ 11112072 w 12095117"/>
              <a:gd name="connsiteY9" fmla="*/ 343473 h 5191093"/>
              <a:gd name="connsiteX0" fmla="*/ 11112072 w 12095117"/>
              <a:gd name="connsiteY0" fmla="*/ 343473 h 4866436"/>
              <a:gd name="connsiteX1" fmla="*/ 8168847 w 12095117"/>
              <a:gd name="connsiteY1" fmla="*/ 533973 h 4866436"/>
              <a:gd name="connsiteX2" fmla="*/ 4968447 w 12095117"/>
              <a:gd name="connsiteY2" fmla="*/ 2305623 h 4866436"/>
              <a:gd name="connsiteX3" fmla="*/ 3034872 w 12095117"/>
              <a:gd name="connsiteY3" fmla="*/ 2534223 h 4866436"/>
              <a:gd name="connsiteX4" fmla="*/ 1425147 w 12095117"/>
              <a:gd name="connsiteY4" fmla="*/ 3039048 h 4866436"/>
              <a:gd name="connsiteX5" fmla="*/ 177372 w 12095117"/>
              <a:gd name="connsiteY5" fmla="*/ 4124898 h 4866436"/>
              <a:gd name="connsiteX6" fmla="*/ 91647 w 12095117"/>
              <a:gd name="connsiteY6" fmla="*/ 4744023 h 4866436"/>
              <a:gd name="connsiteX7" fmla="*/ 967947 w 12095117"/>
              <a:gd name="connsiteY7" fmla="*/ 4858323 h 4866436"/>
              <a:gd name="connsiteX8" fmla="*/ 11264472 w 12095117"/>
              <a:gd name="connsiteY8" fmla="*/ 4848798 h 4866436"/>
              <a:gd name="connsiteX9" fmla="*/ 11112072 w 12095117"/>
              <a:gd name="connsiteY9" fmla="*/ 343473 h 4866436"/>
              <a:gd name="connsiteX0" fmla="*/ 11112072 w 11350587"/>
              <a:gd name="connsiteY0" fmla="*/ 343473 h 4866436"/>
              <a:gd name="connsiteX1" fmla="*/ 8168847 w 11350587"/>
              <a:gd name="connsiteY1" fmla="*/ 533973 h 4866436"/>
              <a:gd name="connsiteX2" fmla="*/ 4968447 w 11350587"/>
              <a:gd name="connsiteY2" fmla="*/ 2305623 h 4866436"/>
              <a:gd name="connsiteX3" fmla="*/ 3034872 w 11350587"/>
              <a:gd name="connsiteY3" fmla="*/ 2534223 h 4866436"/>
              <a:gd name="connsiteX4" fmla="*/ 1425147 w 11350587"/>
              <a:gd name="connsiteY4" fmla="*/ 3039048 h 4866436"/>
              <a:gd name="connsiteX5" fmla="*/ 177372 w 11350587"/>
              <a:gd name="connsiteY5" fmla="*/ 4124898 h 4866436"/>
              <a:gd name="connsiteX6" fmla="*/ 91647 w 11350587"/>
              <a:gd name="connsiteY6" fmla="*/ 4744023 h 4866436"/>
              <a:gd name="connsiteX7" fmla="*/ 967947 w 11350587"/>
              <a:gd name="connsiteY7" fmla="*/ 4858323 h 4866436"/>
              <a:gd name="connsiteX8" fmla="*/ 11264472 w 11350587"/>
              <a:gd name="connsiteY8" fmla="*/ 4848798 h 4866436"/>
              <a:gd name="connsiteX9" fmla="*/ 11112072 w 11350587"/>
              <a:gd name="connsiteY9" fmla="*/ 343473 h 4866436"/>
              <a:gd name="connsiteX0" fmla="*/ 11112072 w 11350587"/>
              <a:gd name="connsiteY0" fmla="*/ 343473 h 4866436"/>
              <a:gd name="connsiteX1" fmla="*/ 8168847 w 11350587"/>
              <a:gd name="connsiteY1" fmla="*/ 533973 h 4866436"/>
              <a:gd name="connsiteX2" fmla="*/ 4968447 w 11350587"/>
              <a:gd name="connsiteY2" fmla="*/ 2305623 h 4866436"/>
              <a:gd name="connsiteX3" fmla="*/ 3034872 w 11350587"/>
              <a:gd name="connsiteY3" fmla="*/ 2534223 h 4866436"/>
              <a:gd name="connsiteX4" fmla="*/ 1425147 w 11350587"/>
              <a:gd name="connsiteY4" fmla="*/ 3039048 h 4866436"/>
              <a:gd name="connsiteX5" fmla="*/ 177372 w 11350587"/>
              <a:gd name="connsiteY5" fmla="*/ 4124898 h 4866436"/>
              <a:gd name="connsiteX6" fmla="*/ 91647 w 11350587"/>
              <a:gd name="connsiteY6" fmla="*/ 4744023 h 4866436"/>
              <a:gd name="connsiteX7" fmla="*/ 967947 w 11350587"/>
              <a:gd name="connsiteY7" fmla="*/ 4858323 h 4866436"/>
              <a:gd name="connsiteX8" fmla="*/ 11264472 w 11350587"/>
              <a:gd name="connsiteY8" fmla="*/ 4848798 h 4866436"/>
              <a:gd name="connsiteX9" fmla="*/ 11112072 w 11350587"/>
              <a:gd name="connsiteY9" fmla="*/ 343473 h 4866436"/>
              <a:gd name="connsiteX0" fmla="*/ 11112072 w 11264472"/>
              <a:gd name="connsiteY0" fmla="*/ 2023630 h 6546593"/>
              <a:gd name="connsiteX1" fmla="*/ 8168847 w 11264472"/>
              <a:gd name="connsiteY1" fmla="*/ 2214130 h 6546593"/>
              <a:gd name="connsiteX2" fmla="*/ 4968447 w 11264472"/>
              <a:gd name="connsiteY2" fmla="*/ 3985780 h 6546593"/>
              <a:gd name="connsiteX3" fmla="*/ 3034872 w 11264472"/>
              <a:gd name="connsiteY3" fmla="*/ 4214380 h 6546593"/>
              <a:gd name="connsiteX4" fmla="*/ 1425147 w 11264472"/>
              <a:gd name="connsiteY4" fmla="*/ 4719205 h 6546593"/>
              <a:gd name="connsiteX5" fmla="*/ 177372 w 11264472"/>
              <a:gd name="connsiteY5" fmla="*/ 5805055 h 6546593"/>
              <a:gd name="connsiteX6" fmla="*/ 91647 w 11264472"/>
              <a:gd name="connsiteY6" fmla="*/ 6424180 h 6546593"/>
              <a:gd name="connsiteX7" fmla="*/ 967947 w 11264472"/>
              <a:gd name="connsiteY7" fmla="*/ 6538480 h 6546593"/>
              <a:gd name="connsiteX8" fmla="*/ 11264472 w 11264472"/>
              <a:gd name="connsiteY8" fmla="*/ 6528955 h 6546593"/>
              <a:gd name="connsiteX9" fmla="*/ 11112072 w 11264472"/>
              <a:gd name="connsiteY9" fmla="*/ 2023630 h 6546593"/>
              <a:gd name="connsiteX0" fmla="*/ 11112072 w 11264472"/>
              <a:gd name="connsiteY0" fmla="*/ 2023630 h 6546593"/>
              <a:gd name="connsiteX1" fmla="*/ 8168847 w 11264472"/>
              <a:gd name="connsiteY1" fmla="*/ 2214130 h 6546593"/>
              <a:gd name="connsiteX2" fmla="*/ 4968447 w 11264472"/>
              <a:gd name="connsiteY2" fmla="*/ 3985780 h 6546593"/>
              <a:gd name="connsiteX3" fmla="*/ 3034872 w 11264472"/>
              <a:gd name="connsiteY3" fmla="*/ 4214380 h 6546593"/>
              <a:gd name="connsiteX4" fmla="*/ 1425147 w 11264472"/>
              <a:gd name="connsiteY4" fmla="*/ 4719205 h 6546593"/>
              <a:gd name="connsiteX5" fmla="*/ 177372 w 11264472"/>
              <a:gd name="connsiteY5" fmla="*/ 5805055 h 6546593"/>
              <a:gd name="connsiteX6" fmla="*/ 91647 w 11264472"/>
              <a:gd name="connsiteY6" fmla="*/ 6424180 h 6546593"/>
              <a:gd name="connsiteX7" fmla="*/ 967947 w 11264472"/>
              <a:gd name="connsiteY7" fmla="*/ 6538480 h 6546593"/>
              <a:gd name="connsiteX8" fmla="*/ 11264472 w 11264472"/>
              <a:gd name="connsiteY8" fmla="*/ 6528955 h 6546593"/>
              <a:gd name="connsiteX9" fmla="*/ 11112072 w 11264472"/>
              <a:gd name="connsiteY9" fmla="*/ 2023630 h 6546593"/>
              <a:gd name="connsiteX0" fmla="*/ 11112072 w 11264472"/>
              <a:gd name="connsiteY0" fmla="*/ 648005 h 5170968"/>
              <a:gd name="connsiteX1" fmla="*/ 8168847 w 11264472"/>
              <a:gd name="connsiteY1" fmla="*/ 838505 h 5170968"/>
              <a:gd name="connsiteX2" fmla="*/ 4968447 w 11264472"/>
              <a:gd name="connsiteY2" fmla="*/ 2610155 h 5170968"/>
              <a:gd name="connsiteX3" fmla="*/ 3034872 w 11264472"/>
              <a:gd name="connsiteY3" fmla="*/ 2838755 h 5170968"/>
              <a:gd name="connsiteX4" fmla="*/ 1425147 w 11264472"/>
              <a:gd name="connsiteY4" fmla="*/ 3343580 h 5170968"/>
              <a:gd name="connsiteX5" fmla="*/ 177372 w 11264472"/>
              <a:gd name="connsiteY5" fmla="*/ 4429430 h 5170968"/>
              <a:gd name="connsiteX6" fmla="*/ 91647 w 11264472"/>
              <a:gd name="connsiteY6" fmla="*/ 5048555 h 5170968"/>
              <a:gd name="connsiteX7" fmla="*/ 967947 w 11264472"/>
              <a:gd name="connsiteY7" fmla="*/ 5162855 h 5170968"/>
              <a:gd name="connsiteX8" fmla="*/ 11264472 w 11264472"/>
              <a:gd name="connsiteY8" fmla="*/ 5153330 h 5170968"/>
              <a:gd name="connsiteX9" fmla="*/ 11112072 w 11264472"/>
              <a:gd name="connsiteY9" fmla="*/ 648005 h 5170968"/>
              <a:gd name="connsiteX0" fmla="*/ 11112072 w 11143736"/>
              <a:gd name="connsiteY0" fmla="*/ 648005 h 5174235"/>
              <a:gd name="connsiteX1" fmla="*/ 8168847 w 11143736"/>
              <a:gd name="connsiteY1" fmla="*/ 838505 h 5174235"/>
              <a:gd name="connsiteX2" fmla="*/ 4968447 w 11143736"/>
              <a:gd name="connsiteY2" fmla="*/ 2610155 h 5174235"/>
              <a:gd name="connsiteX3" fmla="*/ 3034872 w 11143736"/>
              <a:gd name="connsiteY3" fmla="*/ 2838755 h 5174235"/>
              <a:gd name="connsiteX4" fmla="*/ 1425147 w 11143736"/>
              <a:gd name="connsiteY4" fmla="*/ 3343580 h 5174235"/>
              <a:gd name="connsiteX5" fmla="*/ 177372 w 11143736"/>
              <a:gd name="connsiteY5" fmla="*/ 4429430 h 5174235"/>
              <a:gd name="connsiteX6" fmla="*/ 91647 w 11143736"/>
              <a:gd name="connsiteY6" fmla="*/ 5048555 h 5174235"/>
              <a:gd name="connsiteX7" fmla="*/ 967947 w 11143736"/>
              <a:gd name="connsiteY7" fmla="*/ 5162855 h 5174235"/>
              <a:gd name="connsiteX8" fmla="*/ 10940622 w 11143736"/>
              <a:gd name="connsiteY8" fmla="*/ 5162855 h 5174235"/>
              <a:gd name="connsiteX9" fmla="*/ 11112072 w 11143736"/>
              <a:gd name="connsiteY9" fmla="*/ 648005 h 5174235"/>
              <a:gd name="connsiteX0" fmla="*/ 11112072 w 11174304"/>
              <a:gd name="connsiteY0" fmla="*/ 648005 h 5174235"/>
              <a:gd name="connsiteX1" fmla="*/ 8168847 w 11174304"/>
              <a:gd name="connsiteY1" fmla="*/ 838505 h 5174235"/>
              <a:gd name="connsiteX2" fmla="*/ 4968447 w 11174304"/>
              <a:gd name="connsiteY2" fmla="*/ 2610155 h 5174235"/>
              <a:gd name="connsiteX3" fmla="*/ 3034872 w 11174304"/>
              <a:gd name="connsiteY3" fmla="*/ 2838755 h 5174235"/>
              <a:gd name="connsiteX4" fmla="*/ 1425147 w 11174304"/>
              <a:gd name="connsiteY4" fmla="*/ 3343580 h 5174235"/>
              <a:gd name="connsiteX5" fmla="*/ 177372 w 11174304"/>
              <a:gd name="connsiteY5" fmla="*/ 4429430 h 5174235"/>
              <a:gd name="connsiteX6" fmla="*/ 91647 w 11174304"/>
              <a:gd name="connsiteY6" fmla="*/ 5048555 h 5174235"/>
              <a:gd name="connsiteX7" fmla="*/ 967947 w 11174304"/>
              <a:gd name="connsiteY7" fmla="*/ 5162855 h 5174235"/>
              <a:gd name="connsiteX8" fmla="*/ 10940622 w 11174304"/>
              <a:gd name="connsiteY8" fmla="*/ 5162855 h 5174235"/>
              <a:gd name="connsiteX9" fmla="*/ 11112072 w 11174304"/>
              <a:gd name="connsiteY9" fmla="*/ 648005 h 5174235"/>
              <a:gd name="connsiteX0" fmla="*/ 11112072 w 11112072"/>
              <a:gd name="connsiteY0" fmla="*/ 648005 h 5174235"/>
              <a:gd name="connsiteX1" fmla="*/ 8168847 w 11112072"/>
              <a:gd name="connsiteY1" fmla="*/ 838505 h 5174235"/>
              <a:gd name="connsiteX2" fmla="*/ 4968447 w 11112072"/>
              <a:gd name="connsiteY2" fmla="*/ 2610155 h 5174235"/>
              <a:gd name="connsiteX3" fmla="*/ 3034872 w 11112072"/>
              <a:gd name="connsiteY3" fmla="*/ 2838755 h 5174235"/>
              <a:gd name="connsiteX4" fmla="*/ 1425147 w 11112072"/>
              <a:gd name="connsiteY4" fmla="*/ 3343580 h 5174235"/>
              <a:gd name="connsiteX5" fmla="*/ 177372 w 11112072"/>
              <a:gd name="connsiteY5" fmla="*/ 4429430 h 5174235"/>
              <a:gd name="connsiteX6" fmla="*/ 91647 w 11112072"/>
              <a:gd name="connsiteY6" fmla="*/ 5048555 h 5174235"/>
              <a:gd name="connsiteX7" fmla="*/ 967947 w 11112072"/>
              <a:gd name="connsiteY7" fmla="*/ 5162855 h 5174235"/>
              <a:gd name="connsiteX8" fmla="*/ 10940622 w 11112072"/>
              <a:gd name="connsiteY8" fmla="*/ 5162855 h 5174235"/>
              <a:gd name="connsiteX9" fmla="*/ 11112072 w 11112072"/>
              <a:gd name="connsiteY9" fmla="*/ 648005 h 5174235"/>
              <a:gd name="connsiteX0" fmla="*/ 11112072 w 11112072"/>
              <a:gd name="connsiteY0" fmla="*/ 132692 h 4658922"/>
              <a:gd name="connsiteX1" fmla="*/ 8168847 w 11112072"/>
              <a:gd name="connsiteY1" fmla="*/ 323192 h 4658922"/>
              <a:gd name="connsiteX2" fmla="*/ 4968447 w 11112072"/>
              <a:gd name="connsiteY2" fmla="*/ 2094842 h 4658922"/>
              <a:gd name="connsiteX3" fmla="*/ 3034872 w 11112072"/>
              <a:gd name="connsiteY3" fmla="*/ 2323442 h 4658922"/>
              <a:gd name="connsiteX4" fmla="*/ 1425147 w 11112072"/>
              <a:gd name="connsiteY4" fmla="*/ 2828267 h 4658922"/>
              <a:gd name="connsiteX5" fmla="*/ 177372 w 11112072"/>
              <a:gd name="connsiteY5" fmla="*/ 3914117 h 4658922"/>
              <a:gd name="connsiteX6" fmla="*/ 91647 w 11112072"/>
              <a:gd name="connsiteY6" fmla="*/ 4533242 h 4658922"/>
              <a:gd name="connsiteX7" fmla="*/ 967947 w 11112072"/>
              <a:gd name="connsiteY7" fmla="*/ 4647542 h 4658922"/>
              <a:gd name="connsiteX8" fmla="*/ 10940622 w 11112072"/>
              <a:gd name="connsiteY8" fmla="*/ 4647542 h 4658922"/>
              <a:gd name="connsiteX9" fmla="*/ 11112072 w 11112072"/>
              <a:gd name="connsiteY9" fmla="*/ 132692 h 4658922"/>
              <a:gd name="connsiteX0" fmla="*/ 11112072 w 11112072"/>
              <a:gd name="connsiteY0" fmla="*/ 132692 h 4658922"/>
              <a:gd name="connsiteX1" fmla="*/ 8168847 w 11112072"/>
              <a:gd name="connsiteY1" fmla="*/ 323192 h 4658922"/>
              <a:gd name="connsiteX2" fmla="*/ 4968447 w 11112072"/>
              <a:gd name="connsiteY2" fmla="*/ 2094842 h 4658922"/>
              <a:gd name="connsiteX3" fmla="*/ 3034872 w 11112072"/>
              <a:gd name="connsiteY3" fmla="*/ 2323442 h 4658922"/>
              <a:gd name="connsiteX4" fmla="*/ 1425147 w 11112072"/>
              <a:gd name="connsiteY4" fmla="*/ 2828267 h 4658922"/>
              <a:gd name="connsiteX5" fmla="*/ 177372 w 11112072"/>
              <a:gd name="connsiteY5" fmla="*/ 3914117 h 4658922"/>
              <a:gd name="connsiteX6" fmla="*/ 91647 w 11112072"/>
              <a:gd name="connsiteY6" fmla="*/ 4533242 h 4658922"/>
              <a:gd name="connsiteX7" fmla="*/ 967947 w 11112072"/>
              <a:gd name="connsiteY7" fmla="*/ 4647542 h 4658922"/>
              <a:gd name="connsiteX8" fmla="*/ 10940622 w 11112072"/>
              <a:gd name="connsiteY8" fmla="*/ 4647542 h 4658922"/>
              <a:gd name="connsiteX9" fmla="*/ 11112072 w 11112072"/>
              <a:gd name="connsiteY9" fmla="*/ 132692 h 4658922"/>
              <a:gd name="connsiteX0" fmla="*/ 11131084 w 11131084"/>
              <a:gd name="connsiteY0" fmla="*/ 132692 h 4658922"/>
              <a:gd name="connsiteX1" fmla="*/ 8187859 w 11131084"/>
              <a:gd name="connsiteY1" fmla="*/ 323192 h 4658922"/>
              <a:gd name="connsiteX2" fmla="*/ 4987459 w 11131084"/>
              <a:gd name="connsiteY2" fmla="*/ 2094842 h 4658922"/>
              <a:gd name="connsiteX3" fmla="*/ 3053884 w 11131084"/>
              <a:gd name="connsiteY3" fmla="*/ 2323442 h 4658922"/>
              <a:gd name="connsiteX4" fmla="*/ 1444159 w 11131084"/>
              <a:gd name="connsiteY4" fmla="*/ 2828267 h 4658922"/>
              <a:gd name="connsiteX5" fmla="*/ 196384 w 11131084"/>
              <a:gd name="connsiteY5" fmla="*/ 3914117 h 4658922"/>
              <a:gd name="connsiteX6" fmla="*/ 82084 w 11131084"/>
              <a:gd name="connsiteY6" fmla="*/ 4514192 h 4658922"/>
              <a:gd name="connsiteX7" fmla="*/ 986959 w 11131084"/>
              <a:gd name="connsiteY7" fmla="*/ 4647542 h 4658922"/>
              <a:gd name="connsiteX8" fmla="*/ 10959634 w 11131084"/>
              <a:gd name="connsiteY8" fmla="*/ 4647542 h 4658922"/>
              <a:gd name="connsiteX9" fmla="*/ 11131084 w 11131084"/>
              <a:gd name="connsiteY9" fmla="*/ 132692 h 4658922"/>
              <a:gd name="connsiteX0" fmla="*/ 11131084 w 11131084"/>
              <a:gd name="connsiteY0" fmla="*/ 132692 h 4658922"/>
              <a:gd name="connsiteX1" fmla="*/ 8187859 w 11131084"/>
              <a:gd name="connsiteY1" fmla="*/ 323192 h 4658922"/>
              <a:gd name="connsiteX2" fmla="*/ 4987459 w 11131084"/>
              <a:gd name="connsiteY2" fmla="*/ 2094842 h 4658922"/>
              <a:gd name="connsiteX3" fmla="*/ 3053884 w 11131084"/>
              <a:gd name="connsiteY3" fmla="*/ 2323442 h 4658922"/>
              <a:gd name="connsiteX4" fmla="*/ 1444159 w 11131084"/>
              <a:gd name="connsiteY4" fmla="*/ 2828267 h 4658922"/>
              <a:gd name="connsiteX5" fmla="*/ 196384 w 11131084"/>
              <a:gd name="connsiteY5" fmla="*/ 3914117 h 4658922"/>
              <a:gd name="connsiteX6" fmla="*/ 82084 w 11131084"/>
              <a:gd name="connsiteY6" fmla="*/ 4514192 h 4658922"/>
              <a:gd name="connsiteX7" fmla="*/ 986959 w 11131084"/>
              <a:gd name="connsiteY7" fmla="*/ 4647542 h 4658922"/>
              <a:gd name="connsiteX8" fmla="*/ 10959634 w 11131084"/>
              <a:gd name="connsiteY8" fmla="*/ 4647542 h 4658922"/>
              <a:gd name="connsiteX9" fmla="*/ 11131084 w 11131084"/>
              <a:gd name="connsiteY9" fmla="*/ 132692 h 4658922"/>
              <a:gd name="connsiteX0" fmla="*/ 11049000 w 11049000"/>
              <a:gd name="connsiteY0" fmla="*/ 132692 h 4658922"/>
              <a:gd name="connsiteX1" fmla="*/ 8105775 w 11049000"/>
              <a:gd name="connsiteY1" fmla="*/ 323192 h 4658922"/>
              <a:gd name="connsiteX2" fmla="*/ 4905375 w 11049000"/>
              <a:gd name="connsiteY2" fmla="*/ 2094842 h 4658922"/>
              <a:gd name="connsiteX3" fmla="*/ 2971800 w 11049000"/>
              <a:gd name="connsiteY3" fmla="*/ 2323442 h 4658922"/>
              <a:gd name="connsiteX4" fmla="*/ 1362075 w 11049000"/>
              <a:gd name="connsiteY4" fmla="*/ 2828267 h 4658922"/>
              <a:gd name="connsiteX5" fmla="*/ 114300 w 11049000"/>
              <a:gd name="connsiteY5" fmla="*/ 3914117 h 4658922"/>
              <a:gd name="connsiteX6" fmla="*/ 0 w 11049000"/>
              <a:gd name="connsiteY6" fmla="*/ 4514192 h 4658922"/>
              <a:gd name="connsiteX7" fmla="*/ 904875 w 11049000"/>
              <a:gd name="connsiteY7" fmla="*/ 4647542 h 4658922"/>
              <a:gd name="connsiteX8" fmla="*/ 10877550 w 11049000"/>
              <a:gd name="connsiteY8" fmla="*/ 4647542 h 4658922"/>
              <a:gd name="connsiteX9" fmla="*/ 11049000 w 11049000"/>
              <a:gd name="connsiteY9" fmla="*/ 132692 h 4658922"/>
              <a:gd name="connsiteX0" fmla="*/ 11049000 w 11049000"/>
              <a:gd name="connsiteY0" fmla="*/ 132692 h 4658922"/>
              <a:gd name="connsiteX1" fmla="*/ 8105775 w 11049000"/>
              <a:gd name="connsiteY1" fmla="*/ 323192 h 4658922"/>
              <a:gd name="connsiteX2" fmla="*/ 4905375 w 11049000"/>
              <a:gd name="connsiteY2" fmla="*/ 2094842 h 4658922"/>
              <a:gd name="connsiteX3" fmla="*/ 2971800 w 11049000"/>
              <a:gd name="connsiteY3" fmla="*/ 2323442 h 4658922"/>
              <a:gd name="connsiteX4" fmla="*/ 1362075 w 11049000"/>
              <a:gd name="connsiteY4" fmla="*/ 2828267 h 4658922"/>
              <a:gd name="connsiteX5" fmla="*/ 114300 w 11049000"/>
              <a:gd name="connsiteY5" fmla="*/ 3914117 h 4658922"/>
              <a:gd name="connsiteX6" fmla="*/ 0 w 11049000"/>
              <a:gd name="connsiteY6" fmla="*/ 4514192 h 4658922"/>
              <a:gd name="connsiteX7" fmla="*/ 904875 w 11049000"/>
              <a:gd name="connsiteY7" fmla="*/ 4647542 h 4658922"/>
              <a:gd name="connsiteX8" fmla="*/ 10877550 w 11049000"/>
              <a:gd name="connsiteY8" fmla="*/ 4647542 h 4658922"/>
              <a:gd name="connsiteX9" fmla="*/ 11049000 w 11049000"/>
              <a:gd name="connsiteY9" fmla="*/ 132692 h 4658922"/>
              <a:gd name="connsiteX0" fmla="*/ 11239500 w 11239500"/>
              <a:gd name="connsiteY0" fmla="*/ 132692 h 4682266"/>
              <a:gd name="connsiteX1" fmla="*/ 8296275 w 11239500"/>
              <a:gd name="connsiteY1" fmla="*/ 323192 h 4682266"/>
              <a:gd name="connsiteX2" fmla="*/ 5095875 w 11239500"/>
              <a:gd name="connsiteY2" fmla="*/ 2094842 h 4682266"/>
              <a:gd name="connsiteX3" fmla="*/ 3162300 w 11239500"/>
              <a:gd name="connsiteY3" fmla="*/ 2323442 h 4682266"/>
              <a:gd name="connsiteX4" fmla="*/ 1552575 w 11239500"/>
              <a:gd name="connsiteY4" fmla="*/ 2828267 h 4682266"/>
              <a:gd name="connsiteX5" fmla="*/ 304800 w 11239500"/>
              <a:gd name="connsiteY5" fmla="*/ 3914117 h 4682266"/>
              <a:gd name="connsiteX6" fmla="*/ 0 w 11239500"/>
              <a:gd name="connsiteY6" fmla="*/ 4638017 h 4682266"/>
              <a:gd name="connsiteX7" fmla="*/ 1095375 w 11239500"/>
              <a:gd name="connsiteY7" fmla="*/ 4647542 h 4682266"/>
              <a:gd name="connsiteX8" fmla="*/ 11068050 w 11239500"/>
              <a:gd name="connsiteY8" fmla="*/ 4647542 h 4682266"/>
              <a:gd name="connsiteX9" fmla="*/ 11239500 w 11239500"/>
              <a:gd name="connsiteY9" fmla="*/ 132692 h 4682266"/>
              <a:gd name="connsiteX0" fmla="*/ 11240229 w 11240229"/>
              <a:gd name="connsiteY0" fmla="*/ 132692 h 4682266"/>
              <a:gd name="connsiteX1" fmla="*/ 8297004 w 11240229"/>
              <a:gd name="connsiteY1" fmla="*/ 323192 h 4682266"/>
              <a:gd name="connsiteX2" fmla="*/ 5096604 w 11240229"/>
              <a:gd name="connsiteY2" fmla="*/ 2094842 h 4682266"/>
              <a:gd name="connsiteX3" fmla="*/ 3163029 w 11240229"/>
              <a:gd name="connsiteY3" fmla="*/ 2323442 h 4682266"/>
              <a:gd name="connsiteX4" fmla="*/ 1553304 w 11240229"/>
              <a:gd name="connsiteY4" fmla="*/ 2828267 h 4682266"/>
              <a:gd name="connsiteX5" fmla="*/ 305529 w 11240229"/>
              <a:gd name="connsiteY5" fmla="*/ 3914117 h 4682266"/>
              <a:gd name="connsiteX6" fmla="*/ 729 w 11240229"/>
              <a:gd name="connsiteY6" fmla="*/ 4638017 h 4682266"/>
              <a:gd name="connsiteX7" fmla="*/ 1096104 w 11240229"/>
              <a:gd name="connsiteY7" fmla="*/ 4647542 h 4682266"/>
              <a:gd name="connsiteX8" fmla="*/ 11068779 w 11240229"/>
              <a:gd name="connsiteY8" fmla="*/ 4647542 h 4682266"/>
              <a:gd name="connsiteX9" fmla="*/ 11240229 w 11240229"/>
              <a:gd name="connsiteY9" fmla="*/ 132692 h 4682266"/>
              <a:gd name="connsiteX0" fmla="*/ 11240229 w 11240229"/>
              <a:gd name="connsiteY0" fmla="*/ 132692 h 4658922"/>
              <a:gd name="connsiteX1" fmla="*/ 8297004 w 11240229"/>
              <a:gd name="connsiteY1" fmla="*/ 323192 h 4658922"/>
              <a:gd name="connsiteX2" fmla="*/ 5096604 w 11240229"/>
              <a:gd name="connsiteY2" fmla="*/ 2094842 h 4658922"/>
              <a:gd name="connsiteX3" fmla="*/ 3163029 w 11240229"/>
              <a:gd name="connsiteY3" fmla="*/ 2323442 h 4658922"/>
              <a:gd name="connsiteX4" fmla="*/ 1553304 w 11240229"/>
              <a:gd name="connsiteY4" fmla="*/ 2828267 h 4658922"/>
              <a:gd name="connsiteX5" fmla="*/ 305529 w 11240229"/>
              <a:gd name="connsiteY5" fmla="*/ 3914117 h 4658922"/>
              <a:gd name="connsiteX6" fmla="*/ 729 w 11240229"/>
              <a:gd name="connsiteY6" fmla="*/ 4638017 h 4658922"/>
              <a:gd name="connsiteX7" fmla="*/ 1096104 w 11240229"/>
              <a:gd name="connsiteY7" fmla="*/ 4647542 h 4658922"/>
              <a:gd name="connsiteX8" fmla="*/ 11068779 w 11240229"/>
              <a:gd name="connsiteY8" fmla="*/ 4647542 h 4658922"/>
              <a:gd name="connsiteX9" fmla="*/ 11240229 w 11240229"/>
              <a:gd name="connsiteY9" fmla="*/ 132692 h 4658922"/>
              <a:gd name="connsiteX0" fmla="*/ 11240229 w 11240229"/>
              <a:gd name="connsiteY0" fmla="*/ 56979 h 4583209"/>
              <a:gd name="connsiteX1" fmla="*/ 7344504 w 11240229"/>
              <a:gd name="connsiteY1" fmla="*/ 733254 h 4583209"/>
              <a:gd name="connsiteX2" fmla="*/ 5096604 w 11240229"/>
              <a:gd name="connsiteY2" fmla="*/ 2019129 h 4583209"/>
              <a:gd name="connsiteX3" fmla="*/ 3163029 w 11240229"/>
              <a:gd name="connsiteY3" fmla="*/ 2247729 h 4583209"/>
              <a:gd name="connsiteX4" fmla="*/ 1553304 w 11240229"/>
              <a:gd name="connsiteY4" fmla="*/ 2752554 h 4583209"/>
              <a:gd name="connsiteX5" fmla="*/ 305529 w 11240229"/>
              <a:gd name="connsiteY5" fmla="*/ 3838404 h 4583209"/>
              <a:gd name="connsiteX6" fmla="*/ 729 w 11240229"/>
              <a:gd name="connsiteY6" fmla="*/ 4562304 h 4583209"/>
              <a:gd name="connsiteX7" fmla="*/ 1096104 w 11240229"/>
              <a:gd name="connsiteY7" fmla="*/ 4571829 h 4583209"/>
              <a:gd name="connsiteX8" fmla="*/ 11068779 w 11240229"/>
              <a:gd name="connsiteY8" fmla="*/ 4571829 h 4583209"/>
              <a:gd name="connsiteX9" fmla="*/ 11240229 w 11240229"/>
              <a:gd name="connsiteY9" fmla="*/ 56979 h 4583209"/>
              <a:gd name="connsiteX0" fmla="*/ 11240229 w 11240229"/>
              <a:gd name="connsiteY0" fmla="*/ 68987 h 4595217"/>
              <a:gd name="connsiteX1" fmla="*/ 7344504 w 11240229"/>
              <a:gd name="connsiteY1" fmla="*/ 745262 h 4595217"/>
              <a:gd name="connsiteX2" fmla="*/ 5096604 w 11240229"/>
              <a:gd name="connsiteY2" fmla="*/ 2031137 h 4595217"/>
              <a:gd name="connsiteX3" fmla="*/ 3163029 w 11240229"/>
              <a:gd name="connsiteY3" fmla="*/ 2259737 h 4595217"/>
              <a:gd name="connsiteX4" fmla="*/ 1553304 w 11240229"/>
              <a:gd name="connsiteY4" fmla="*/ 2764562 h 4595217"/>
              <a:gd name="connsiteX5" fmla="*/ 305529 w 11240229"/>
              <a:gd name="connsiteY5" fmla="*/ 3850412 h 4595217"/>
              <a:gd name="connsiteX6" fmla="*/ 729 w 11240229"/>
              <a:gd name="connsiteY6" fmla="*/ 4574312 h 4595217"/>
              <a:gd name="connsiteX7" fmla="*/ 1096104 w 11240229"/>
              <a:gd name="connsiteY7" fmla="*/ 4583837 h 4595217"/>
              <a:gd name="connsiteX8" fmla="*/ 11068779 w 11240229"/>
              <a:gd name="connsiteY8" fmla="*/ 4583837 h 4595217"/>
              <a:gd name="connsiteX9" fmla="*/ 11240229 w 11240229"/>
              <a:gd name="connsiteY9" fmla="*/ 68987 h 4595217"/>
              <a:gd name="connsiteX0" fmla="*/ 11239641 w 11239641"/>
              <a:gd name="connsiteY0" fmla="*/ 68987 h 4595217"/>
              <a:gd name="connsiteX1" fmla="*/ 7343916 w 11239641"/>
              <a:gd name="connsiteY1" fmla="*/ 745262 h 4595217"/>
              <a:gd name="connsiteX2" fmla="*/ 5096016 w 11239641"/>
              <a:gd name="connsiteY2" fmla="*/ 2031137 h 4595217"/>
              <a:gd name="connsiteX3" fmla="*/ 3162441 w 11239641"/>
              <a:gd name="connsiteY3" fmla="*/ 2259737 h 4595217"/>
              <a:gd name="connsiteX4" fmla="*/ 1552716 w 11239641"/>
              <a:gd name="connsiteY4" fmla="*/ 2764562 h 4595217"/>
              <a:gd name="connsiteX5" fmla="*/ 581166 w 11239641"/>
              <a:gd name="connsiteY5" fmla="*/ 3431312 h 4595217"/>
              <a:gd name="connsiteX6" fmla="*/ 141 w 11239641"/>
              <a:gd name="connsiteY6" fmla="*/ 4574312 h 4595217"/>
              <a:gd name="connsiteX7" fmla="*/ 1095516 w 11239641"/>
              <a:gd name="connsiteY7" fmla="*/ 4583837 h 4595217"/>
              <a:gd name="connsiteX8" fmla="*/ 11068191 w 11239641"/>
              <a:gd name="connsiteY8" fmla="*/ 4583837 h 4595217"/>
              <a:gd name="connsiteX9" fmla="*/ 11239641 w 11239641"/>
              <a:gd name="connsiteY9" fmla="*/ 68987 h 4595217"/>
              <a:gd name="connsiteX0" fmla="*/ 11239743 w 11239743"/>
              <a:gd name="connsiteY0" fmla="*/ 68987 h 4595217"/>
              <a:gd name="connsiteX1" fmla="*/ 7344018 w 11239743"/>
              <a:gd name="connsiteY1" fmla="*/ 745262 h 4595217"/>
              <a:gd name="connsiteX2" fmla="*/ 5096118 w 11239743"/>
              <a:gd name="connsiteY2" fmla="*/ 2031137 h 4595217"/>
              <a:gd name="connsiteX3" fmla="*/ 3162543 w 11239743"/>
              <a:gd name="connsiteY3" fmla="*/ 2259737 h 4595217"/>
              <a:gd name="connsiteX4" fmla="*/ 1552818 w 11239743"/>
              <a:gd name="connsiteY4" fmla="*/ 2764562 h 4595217"/>
              <a:gd name="connsiteX5" fmla="*/ 438393 w 11239743"/>
              <a:gd name="connsiteY5" fmla="*/ 3393212 h 4595217"/>
              <a:gd name="connsiteX6" fmla="*/ 243 w 11239743"/>
              <a:gd name="connsiteY6" fmla="*/ 4574312 h 4595217"/>
              <a:gd name="connsiteX7" fmla="*/ 1095618 w 11239743"/>
              <a:gd name="connsiteY7" fmla="*/ 4583837 h 4595217"/>
              <a:gd name="connsiteX8" fmla="*/ 11068293 w 11239743"/>
              <a:gd name="connsiteY8" fmla="*/ 4583837 h 4595217"/>
              <a:gd name="connsiteX9" fmla="*/ 11239743 w 11239743"/>
              <a:gd name="connsiteY9" fmla="*/ 68987 h 4595217"/>
              <a:gd name="connsiteX0" fmla="*/ 11143151 w 11143151"/>
              <a:gd name="connsiteY0" fmla="*/ 44908 h 4825663"/>
              <a:gd name="connsiteX1" fmla="*/ 7344018 w 11143151"/>
              <a:gd name="connsiteY1" fmla="*/ 975708 h 4825663"/>
              <a:gd name="connsiteX2" fmla="*/ 5096118 w 11143151"/>
              <a:gd name="connsiteY2" fmla="*/ 2261583 h 4825663"/>
              <a:gd name="connsiteX3" fmla="*/ 3162543 w 11143151"/>
              <a:gd name="connsiteY3" fmla="*/ 2490183 h 4825663"/>
              <a:gd name="connsiteX4" fmla="*/ 1552818 w 11143151"/>
              <a:gd name="connsiteY4" fmla="*/ 2995008 h 4825663"/>
              <a:gd name="connsiteX5" fmla="*/ 438393 w 11143151"/>
              <a:gd name="connsiteY5" fmla="*/ 3623658 h 4825663"/>
              <a:gd name="connsiteX6" fmla="*/ 243 w 11143151"/>
              <a:gd name="connsiteY6" fmla="*/ 4804758 h 4825663"/>
              <a:gd name="connsiteX7" fmla="*/ 1095618 w 11143151"/>
              <a:gd name="connsiteY7" fmla="*/ 4814283 h 4825663"/>
              <a:gd name="connsiteX8" fmla="*/ 11068293 w 11143151"/>
              <a:gd name="connsiteY8" fmla="*/ 4814283 h 4825663"/>
              <a:gd name="connsiteX9" fmla="*/ 11143151 w 11143151"/>
              <a:gd name="connsiteY9" fmla="*/ 44908 h 4825663"/>
              <a:gd name="connsiteX0" fmla="*/ 11143151 w 11147335"/>
              <a:gd name="connsiteY0" fmla="*/ 44908 h 4825663"/>
              <a:gd name="connsiteX1" fmla="*/ 7344018 w 11147335"/>
              <a:gd name="connsiteY1" fmla="*/ 975708 h 4825663"/>
              <a:gd name="connsiteX2" fmla="*/ 5096118 w 11147335"/>
              <a:gd name="connsiteY2" fmla="*/ 2261583 h 4825663"/>
              <a:gd name="connsiteX3" fmla="*/ 3162543 w 11147335"/>
              <a:gd name="connsiteY3" fmla="*/ 2490183 h 4825663"/>
              <a:gd name="connsiteX4" fmla="*/ 1552818 w 11147335"/>
              <a:gd name="connsiteY4" fmla="*/ 2995008 h 4825663"/>
              <a:gd name="connsiteX5" fmla="*/ 438393 w 11147335"/>
              <a:gd name="connsiteY5" fmla="*/ 3623658 h 4825663"/>
              <a:gd name="connsiteX6" fmla="*/ 243 w 11147335"/>
              <a:gd name="connsiteY6" fmla="*/ 4804758 h 4825663"/>
              <a:gd name="connsiteX7" fmla="*/ 1095618 w 11147335"/>
              <a:gd name="connsiteY7" fmla="*/ 4814283 h 4825663"/>
              <a:gd name="connsiteX8" fmla="*/ 11068293 w 11147335"/>
              <a:gd name="connsiteY8" fmla="*/ 4814283 h 4825663"/>
              <a:gd name="connsiteX9" fmla="*/ 11143151 w 11147335"/>
              <a:gd name="connsiteY9" fmla="*/ 44908 h 4825663"/>
              <a:gd name="connsiteX0" fmla="*/ 11143151 w 11147335"/>
              <a:gd name="connsiteY0" fmla="*/ 0 h 4780755"/>
              <a:gd name="connsiteX1" fmla="*/ 7344018 w 11147335"/>
              <a:gd name="connsiteY1" fmla="*/ 930800 h 4780755"/>
              <a:gd name="connsiteX2" fmla="*/ 5096118 w 11147335"/>
              <a:gd name="connsiteY2" fmla="*/ 2216675 h 4780755"/>
              <a:gd name="connsiteX3" fmla="*/ 3162543 w 11147335"/>
              <a:gd name="connsiteY3" fmla="*/ 2445275 h 4780755"/>
              <a:gd name="connsiteX4" fmla="*/ 1552818 w 11147335"/>
              <a:gd name="connsiteY4" fmla="*/ 2950100 h 4780755"/>
              <a:gd name="connsiteX5" fmla="*/ 438393 w 11147335"/>
              <a:gd name="connsiteY5" fmla="*/ 3578750 h 4780755"/>
              <a:gd name="connsiteX6" fmla="*/ 243 w 11147335"/>
              <a:gd name="connsiteY6" fmla="*/ 4759850 h 4780755"/>
              <a:gd name="connsiteX7" fmla="*/ 1095618 w 11147335"/>
              <a:gd name="connsiteY7" fmla="*/ 4769375 h 4780755"/>
              <a:gd name="connsiteX8" fmla="*/ 11068293 w 11147335"/>
              <a:gd name="connsiteY8" fmla="*/ 4769375 h 4780755"/>
              <a:gd name="connsiteX9" fmla="*/ 11143151 w 11147335"/>
              <a:gd name="connsiteY9" fmla="*/ 0 h 4780755"/>
              <a:gd name="connsiteX0" fmla="*/ 11143151 w 11147335"/>
              <a:gd name="connsiteY0" fmla="*/ 0 h 4780755"/>
              <a:gd name="connsiteX1" fmla="*/ 7344018 w 11147335"/>
              <a:gd name="connsiteY1" fmla="*/ 930800 h 4780755"/>
              <a:gd name="connsiteX2" fmla="*/ 5289301 w 11147335"/>
              <a:gd name="connsiteY2" fmla="*/ 2154764 h 4780755"/>
              <a:gd name="connsiteX3" fmla="*/ 3162543 w 11147335"/>
              <a:gd name="connsiteY3" fmla="*/ 2445275 h 4780755"/>
              <a:gd name="connsiteX4" fmla="*/ 1552818 w 11147335"/>
              <a:gd name="connsiteY4" fmla="*/ 2950100 h 4780755"/>
              <a:gd name="connsiteX5" fmla="*/ 438393 w 11147335"/>
              <a:gd name="connsiteY5" fmla="*/ 3578750 h 4780755"/>
              <a:gd name="connsiteX6" fmla="*/ 243 w 11147335"/>
              <a:gd name="connsiteY6" fmla="*/ 4759850 h 4780755"/>
              <a:gd name="connsiteX7" fmla="*/ 1095618 w 11147335"/>
              <a:gd name="connsiteY7" fmla="*/ 4769375 h 4780755"/>
              <a:gd name="connsiteX8" fmla="*/ 11068293 w 11147335"/>
              <a:gd name="connsiteY8" fmla="*/ 4769375 h 4780755"/>
              <a:gd name="connsiteX9" fmla="*/ 11143151 w 11147335"/>
              <a:gd name="connsiteY9" fmla="*/ 0 h 4780755"/>
              <a:gd name="connsiteX0" fmla="*/ 11143151 w 11147335"/>
              <a:gd name="connsiteY0" fmla="*/ 0 h 4780755"/>
              <a:gd name="connsiteX1" fmla="*/ 7317675 w 11147335"/>
              <a:gd name="connsiteY1" fmla="*/ 882647 h 4780755"/>
              <a:gd name="connsiteX2" fmla="*/ 5289301 w 11147335"/>
              <a:gd name="connsiteY2" fmla="*/ 2154764 h 4780755"/>
              <a:gd name="connsiteX3" fmla="*/ 3162543 w 11147335"/>
              <a:gd name="connsiteY3" fmla="*/ 2445275 h 4780755"/>
              <a:gd name="connsiteX4" fmla="*/ 1552818 w 11147335"/>
              <a:gd name="connsiteY4" fmla="*/ 2950100 h 4780755"/>
              <a:gd name="connsiteX5" fmla="*/ 438393 w 11147335"/>
              <a:gd name="connsiteY5" fmla="*/ 3578750 h 4780755"/>
              <a:gd name="connsiteX6" fmla="*/ 243 w 11147335"/>
              <a:gd name="connsiteY6" fmla="*/ 4759850 h 4780755"/>
              <a:gd name="connsiteX7" fmla="*/ 1095618 w 11147335"/>
              <a:gd name="connsiteY7" fmla="*/ 4769375 h 4780755"/>
              <a:gd name="connsiteX8" fmla="*/ 11068293 w 11147335"/>
              <a:gd name="connsiteY8" fmla="*/ 4769375 h 4780755"/>
              <a:gd name="connsiteX9" fmla="*/ 11143151 w 11147335"/>
              <a:gd name="connsiteY9" fmla="*/ 0 h 4780755"/>
              <a:gd name="connsiteX0" fmla="*/ 11143151 w 11147335"/>
              <a:gd name="connsiteY0" fmla="*/ 0 h 4780755"/>
              <a:gd name="connsiteX1" fmla="*/ 7317675 w 11147335"/>
              <a:gd name="connsiteY1" fmla="*/ 882647 h 4780755"/>
              <a:gd name="connsiteX2" fmla="*/ 5289301 w 11147335"/>
              <a:gd name="connsiteY2" fmla="*/ 2154764 h 4780755"/>
              <a:gd name="connsiteX3" fmla="*/ 3162543 w 11147335"/>
              <a:gd name="connsiteY3" fmla="*/ 2445275 h 4780755"/>
              <a:gd name="connsiteX4" fmla="*/ 1552818 w 11147335"/>
              <a:gd name="connsiteY4" fmla="*/ 2950100 h 4780755"/>
              <a:gd name="connsiteX5" fmla="*/ 438393 w 11147335"/>
              <a:gd name="connsiteY5" fmla="*/ 3578750 h 4780755"/>
              <a:gd name="connsiteX6" fmla="*/ 243 w 11147335"/>
              <a:gd name="connsiteY6" fmla="*/ 4759850 h 4780755"/>
              <a:gd name="connsiteX7" fmla="*/ 1095618 w 11147335"/>
              <a:gd name="connsiteY7" fmla="*/ 4769375 h 4780755"/>
              <a:gd name="connsiteX8" fmla="*/ 11068293 w 11147335"/>
              <a:gd name="connsiteY8" fmla="*/ 4769375 h 4780755"/>
              <a:gd name="connsiteX9" fmla="*/ 11143151 w 11147335"/>
              <a:gd name="connsiteY9" fmla="*/ 0 h 4780755"/>
              <a:gd name="connsiteX0" fmla="*/ 11143133 w 11147317"/>
              <a:gd name="connsiteY0" fmla="*/ 0 h 4780755"/>
              <a:gd name="connsiteX1" fmla="*/ 7317657 w 11147317"/>
              <a:gd name="connsiteY1" fmla="*/ 882647 h 4780755"/>
              <a:gd name="connsiteX2" fmla="*/ 5289283 w 11147317"/>
              <a:gd name="connsiteY2" fmla="*/ 2154764 h 4780755"/>
              <a:gd name="connsiteX3" fmla="*/ 3162525 w 11147317"/>
              <a:gd name="connsiteY3" fmla="*/ 2445275 h 4780755"/>
              <a:gd name="connsiteX4" fmla="*/ 1456208 w 11147317"/>
              <a:gd name="connsiteY4" fmla="*/ 2888188 h 4780755"/>
              <a:gd name="connsiteX5" fmla="*/ 438375 w 11147317"/>
              <a:gd name="connsiteY5" fmla="*/ 3578750 h 4780755"/>
              <a:gd name="connsiteX6" fmla="*/ 225 w 11147317"/>
              <a:gd name="connsiteY6" fmla="*/ 4759850 h 4780755"/>
              <a:gd name="connsiteX7" fmla="*/ 1095600 w 11147317"/>
              <a:gd name="connsiteY7" fmla="*/ 4769375 h 4780755"/>
              <a:gd name="connsiteX8" fmla="*/ 11068275 w 11147317"/>
              <a:gd name="connsiteY8" fmla="*/ 4769375 h 4780755"/>
              <a:gd name="connsiteX9" fmla="*/ 11143133 w 11147317"/>
              <a:gd name="connsiteY9" fmla="*/ 0 h 4780755"/>
              <a:gd name="connsiteX0" fmla="*/ 11143318 w 11147502"/>
              <a:gd name="connsiteY0" fmla="*/ 0 h 4780755"/>
              <a:gd name="connsiteX1" fmla="*/ 7317842 w 11147502"/>
              <a:gd name="connsiteY1" fmla="*/ 882647 h 4780755"/>
              <a:gd name="connsiteX2" fmla="*/ 5289468 w 11147502"/>
              <a:gd name="connsiteY2" fmla="*/ 2154764 h 4780755"/>
              <a:gd name="connsiteX3" fmla="*/ 3162710 w 11147502"/>
              <a:gd name="connsiteY3" fmla="*/ 2445275 h 4780755"/>
              <a:gd name="connsiteX4" fmla="*/ 1456393 w 11147502"/>
              <a:gd name="connsiteY4" fmla="*/ 2888188 h 4780755"/>
              <a:gd name="connsiteX5" fmla="*/ 341968 w 11147502"/>
              <a:gd name="connsiteY5" fmla="*/ 3523717 h 4780755"/>
              <a:gd name="connsiteX6" fmla="*/ 410 w 11147502"/>
              <a:gd name="connsiteY6" fmla="*/ 4759850 h 4780755"/>
              <a:gd name="connsiteX7" fmla="*/ 1095785 w 11147502"/>
              <a:gd name="connsiteY7" fmla="*/ 4769375 h 4780755"/>
              <a:gd name="connsiteX8" fmla="*/ 11068460 w 11147502"/>
              <a:gd name="connsiteY8" fmla="*/ 4769375 h 4780755"/>
              <a:gd name="connsiteX9" fmla="*/ 11143318 w 11147502"/>
              <a:gd name="connsiteY9" fmla="*/ 0 h 478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47502" h="4780755">
                <a:moveTo>
                  <a:pt x="11143318" y="0"/>
                </a:moveTo>
                <a:cubicBezTo>
                  <a:pt x="8675963" y="39155"/>
                  <a:pt x="8311046" y="392817"/>
                  <a:pt x="7317842" y="882647"/>
                </a:cubicBezTo>
                <a:cubicBezTo>
                  <a:pt x="6324638" y="1372477"/>
                  <a:pt x="5981990" y="1894326"/>
                  <a:pt x="5289468" y="2154764"/>
                </a:cubicBezTo>
                <a:cubicBezTo>
                  <a:pt x="4596946" y="2415202"/>
                  <a:pt x="3801556" y="2323038"/>
                  <a:pt x="3162710" y="2445275"/>
                </a:cubicBezTo>
                <a:cubicBezTo>
                  <a:pt x="2523864" y="2567512"/>
                  <a:pt x="1926517" y="2708448"/>
                  <a:pt x="1456393" y="2888188"/>
                </a:cubicBezTo>
                <a:cubicBezTo>
                  <a:pt x="986269" y="3067928"/>
                  <a:pt x="584632" y="3211773"/>
                  <a:pt x="341968" y="3523717"/>
                </a:cubicBezTo>
                <a:cubicBezTo>
                  <a:pt x="99304" y="3835661"/>
                  <a:pt x="-7527" y="3923238"/>
                  <a:pt x="410" y="4759850"/>
                </a:cubicBezTo>
                <a:lnTo>
                  <a:pt x="1095785" y="4769375"/>
                </a:lnTo>
                <a:cubicBezTo>
                  <a:pt x="2957922" y="4786837"/>
                  <a:pt x="759235" y="4782075"/>
                  <a:pt x="11068460" y="4769375"/>
                </a:cubicBezTo>
                <a:cubicBezTo>
                  <a:pt x="11233560" y="260875"/>
                  <a:pt x="11078084" y="4794775"/>
                  <a:pt x="11143318" y="0"/>
                </a:cubicBezTo>
                <a:close/>
              </a:path>
            </a:pathLst>
          </a:cu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
          <p:cNvSpPr/>
          <p:nvPr/>
        </p:nvSpPr>
        <p:spPr>
          <a:xfrm>
            <a:off x="1139425" y="-12604"/>
            <a:ext cx="7992657" cy="6870604"/>
          </a:xfrm>
          <a:custGeom>
            <a:avLst/>
            <a:gdLst>
              <a:gd name="connsiteX0" fmla="*/ 0 w 7620000"/>
              <a:gd name="connsiteY0" fmla="*/ 0 h 3276600"/>
              <a:gd name="connsiteX1" fmla="*/ 7620000 w 7620000"/>
              <a:gd name="connsiteY1" fmla="*/ 0 h 3276600"/>
              <a:gd name="connsiteX2" fmla="*/ 7620000 w 7620000"/>
              <a:gd name="connsiteY2" fmla="*/ 3276600 h 3276600"/>
              <a:gd name="connsiteX3" fmla="*/ 0 w 7620000"/>
              <a:gd name="connsiteY3" fmla="*/ 3276600 h 3276600"/>
              <a:gd name="connsiteX4" fmla="*/ 0 w 7620000"/>
              <a:gd name="connsiteY4" fmla="*/ 0 h 3276600"/>
              <a:gd name="connsiteX0" fmla="*/ 4791075 w 7620000"/>
              <a:gd name="connsiteY0" fmla="*/ 1952625 h 3276600"/>
              <a:gd name="connsiteX1" fmla="*/ 7620000 w 7620000"/>
              <a:gd name="connsiteY1" fmla="*/ 0 h 3276600"/>
              <a:gd name="connsiteX2" fmla="*/ 7620000 w 7620000"/>
              <a:gd name="connsiteY2" fmla="*/ 3276600 h 3276600"/>
              <a:gd name="connsiteX3" fmla="*/ 0 w 7620000"/>
              <a:gd name="connsiteY3" fmla="*/ 3276600 h 3276600"/>
              <a:gd name="connsiteX4" fmla="*/ 4791075 w 7620000"/>
              <a:gd name="connsiteY4" fmla="*/ 1952625 h 3276600"/>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5562007 w 7638457"/>
              <a:gd name="connsiteY0" fmla="*/ 2231111 h 3288386"/>
              <a:gd name="connsiteX1" fmla="*/ 7638457 w 7638457"/>
              <a:gd name="connsiteY1" fmla="*/ 11786 h 3288386"/>
              <a:gd name="connsiteX2" fmla="*/ 7638457 w 7638457"/>
              <a:gd name="connsiteY2" fmla="*/ 3288386 h 3288386"/>
              <a:gd name="connsiteX3" fmla="*/ 18457 w 7638457"/>
              <a:gd name="connsiteY3" fmla="*/ 3288386 h 3288386"/>
              <a:gd name="connsiteX4" fmla="*/ 5562007 w 7638457"/>
              <a:gd name="connsiteY4" fmla="*/ 2231111 h 3288386"/>
              <a:gd name="connsiteX0" fmla="*/ 5561159 w 7637609"/>
              <a:gd name="connsiteY0" fmla="*/ 2233594 h 3290869"/>
              <a:gd name="connsiteX1" fmla="*/ 7637609 w 7637609"/>
              <a:gd name="connsiteY1" fmla="*/ 14269 h 3290869"/>
              <a:gd name="connsiteX2" fmla="*/ 7637609 w 7637609"/>
              <a:gd name="connsiteY2" fmla="*/ 3290869 h 3290869"/>
              <a:gd name="connsiteX3" fmla="*/ 17609 w 7637609"/>
              <a:gd name="connsiteY3" fmla="*/ 3290869 h 3290869"/>
              <a:gd name="connsiteX4" fmla="*/ 5561159 w 7637609"/>
              <a:gd name="connsiteY4" fmla="*/ 2233594 h 3290869"/>
              <a:gd name="connsiteX0" fmla="*/ 5543550 w 7620000"/>
              <a:gd name="connsiteY0" fmla="*/ 2233594 h 3290869"/>
              <a:gd name="connsiteX1" fmla="*/ 7620000 w 7620000"/>
              <a:gd name="connsiteY1" fmla="*/ 14269 h 3290869"/>
              <a:gd name="connsiteX2" fmla="*/ 7620000 w 7620000"/>
              <a:gd name="connsiteY2" fmla="*/ 3290869 h 3290869"/>
              <a:gd name="connsiteX3" fmla="*/ 0 w 7620000"/>
              <a:gd name="connsiteY3" fmla="*/ 3290869 h 3290869"/>
              <a:gd name="connsiteX4" fmla="*/ 5543550 w 7620000"/>
              <a:gd name="connsiteY4" fmla="*/ 2233594 h 3290869"/>
              <a:gd name="connsiteX0" fmla="*/ 5543550 w 7620000"/>
              <a:gd name="connsiteY0" fmla="*/ 2219325 h 3276600"/>
              <a:gd name="connsiteX1" fmla="*/ 7620000 w 7620000"/>
              <a:gd name="connsiteY1" fmla="*/ 0 h 3276600"/>
              <a:gd name="connsiteX2" fmla="*/ 7620000 w 7620000"/>
              <a:gd name="connsiteY2" fmla="*/ 3276600 h 3276600"/>
              <a:gd name="connsiteX3" fmla="*/ 0 w 7620000"/>
              <a:gd name="connsiteY3" fmla="*/ 3276600 h 3276600"/>
              <a:gd name="connsiteX4" fmla="*/ 5543550 w 7620000"/>
              <a:gd name="connsiteY4" fmla="*/ 2219325 h 3276600"/>
              <a:gd name="connsiteX0" fmla="*/ 4004575 w 7620000"/>
              <a:gd name="connsiteY0" fmla="*/ 1871641 h 3276600"/>
              <a:gd name="connsiteX1" fmla="*/ 7620000 w 7620000"/>
              <a:gd name="connsiteY1" fmla="*/ 0 h 3276600"/>
              <a:gd name="connsiteX2" fmla="*/ 7620000 w 7620000"/>
              <a:gd name="connsiteY2" fmla="*/ 3276600 h 3276600"/>
              <a:gd name="connsiteX3" fmla="*/ 0 w 7620000"/>
              <a:gd name="connsiteY3" fmla="*/ 3276600 h 3276600"/>
              <a:gd name="connsiteX4" fmla="*/ 4004575 w 7620000"/>
              <a:gd name="connsiteY4" fmla="*/ 1871641 h 3276600"/>
              <a:gd name="connsiteX0" fmla="*/ 4004575 w 7620000"/>
              <a:gd name="connsiteY0" fmla="*/ 1871641 h 3276600"/>
              <a:gd name="connsiteX1" fmla="*/ 7620000 w 7620000"/>
              <a:gd name="connsiteY1" fmla="*/ 0 h 3276600"/>
              <a:gd name="connsiteX2" fmla="*/ 7620000 w 7620000"/>
              <a:gd name="connsiteY2" fmla="*/ 3276600 h 3276600"/>
              <a:gd name="connsiteX3" fmla="*/ 0 w 7620000"/>
              <a:gd name="connsiteY3" fmla="*/ 3276600 h 3276600"/>
              <a:gd name="connsiteX4" fmla="*/ 4004575 w 7620000"/>
              <a:gd name="connsiteY4" fmla="*/ 1871641 h 3276600"/>
              <a:gd name="connsiteX0" fmla="*/ 3792303 w 7620000"/>
              <a:gd name="connsiteY0" fmla="*/ 1818605 h 3276600"/>
              <a:gd name="connsiteX1" fmla="*/ 7620000 w 7620000"/>
              <a:gd name="connsiteY1" fmla="*/ 0 h 3276600"/>
              <a:gd name="connsiteX2" fmla="*/ 7620000 w 7620000"/>
              <a:gd name="connsiteY2" fmla="*/ 3276600 h 3276600"/>
              <a:gd name="connsiteX3" fmla="*/ 0 w 7620000"/>
              <a:gd name="connsiteY3" fmla="*/ 3276600 h 3276600"/>
              <a:gd name="connsiteX4" fmla="*/ 3792303 w 7620000"/>
              <a:gd name="connsiteY4" fmla="*/ 1818605 h 32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00" h="3276600">
                <a:moveTo>
                  <a:pt x="3792303" y="1818605"/>
                </a:moveTo>
                <a:cubicBezTo>
                  <a:pt x="5169121" y="1032046"/>
                  <a:pt x="6397625" y="166687"/>
                  <a:pt x="7620000" y="0"/>
                </a:cubicBezTo>
                <a:lnTo>
                  <a:pt x="7620000" y="3276600"/>
                </a:lnTo>
                <a:lnTo>
                  <a:pt x="0" y="3276600"/>
                </a:lnTo>
                <a:cubicBezTo>
                  <a:pt x="720725" y="2433638"/>
                  <a:pt x="2415485" y="2605164"/>
                  <a:pt x="3792303" y="1818605"/>
                </a:cubicBezTo>
                <a:close/>
              </a:path>
            </a:pathLst>
          </a:cu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99" y="0"/>
            <a:ext cx="3623799" cy="6845396"/>
          </a:xfrm>
          <a:prstGeom prst="rect">
            <a:avLst/>
          </a:prstGeom>
          <a:noFill/>
          <a:ln>
            <a:noFill/>
          </a:ln>
          <a:effectLst>
            <a:outerShdw dist="35921" dir="2700000" algn="ctr" rotWithShape="0">
              <a:schemeClr val="bg2"/>
            </a:outerShdw>
            <a:softEdge rad="63500"/>
          </a:effectLst>
          <a:extLst>
            <a:ext uri="{909E8E84-426E-40dd-AFC4-6F175D3DCCD1}">
              <a14:hiddenFill xmlns="" xmlns:a14="http://schemas.microsoft.com/office/drawing/2010/main" xmlns:mv="urn:schemas-microsoft-com:mac:vml" xmlns:mc="http://schemas.openxmlformats.org/markup-compatibility/2006">
                <a:solidFill>
                  <a:schemeClr val="accent1"/>
                </a:solidFill>
              </a14:hiddenFill>
            </a:ext>
            <a:ext uri="{91240B29-F687-4f45-9708-019B960494DF}">
              <a14:hiddenLine xmlns="" xmlns:a14="http://schemas.microsoft.com/office/drawing/2010/main" xmlns:mv="urn:schemas-microsoft-com:mac:vml" xmlns:mc="http://schemas.openxmlformats.org/markup-compatibility/2006" w="9525">
                <a:solidFill>
                  <a:schemeClr val="tx1"/>
                </a:solidFill>
                <a:miter lim="800000"/>
                <a:headEnd/>
                <a:tailEnd/>
              </a14:hiddenLine>
            </a:ext>
          </a:extLst>
        </p:spPr>
      </p:pic>
      <p:sp>
        <p:nvSpPr>
          <p:cNvPr id="2" name="Title 1"/>
          <p:cNvSpPr>
            <a:spLocks noGrp="1"/>
          </p:cNvSpPr>
          <p:nvPr>
            <p:ph type="ctrTitle"/>
          </p:nvPr>
        </p:nvSpPr>
        <p:spPr>
          <a:xfrm>
            <a:off x="126912" y="1295403"/>
            <a:ext cx="3302088" cy="3713763"/>
          </a:xfrm>
        </p:spPr>
        <p:txBody>
          <a:bodyPr anchor="t" anchorCtr="0"/>
          <a:lstStyle>
            <a:lvl1pPr algn="ctr">
              <a:defRPr sz="3600"/>
            </a:lvl1pPr>
          </a:lstStyle>
          <a:p>
            <a:r>
              <a:rPr lang="en-GB" smtClean="0"/>
              <a:t>Click to edit Master title style</a:t>
            </a:r>
            <a:endParaRPr lang="en-US" dirty="0"/>
          </a:p>
        </p:txBody>
      </p:sp>
      <p:sp>
        <p:nvSpPr>
          <p:cNvPr id="43" name="Title 1"/>
          <p:cNvSpPr txBox="1">
            <a:spLocks/>
          </p:cNvSpPr>
          <p:nvPr/>
        </p:nvSpPr>
        <p:spPr>
          <a:xfrm>
            <a:off x="4487514" y="228601"/>
            <a:ext cx="4146367" cy="914400"/>
          </a:xfrm>
          <a:prstGeom prst="rect">
            <a:avLst/>
          </a:prstGeom>
        </p:spPr>
        <p:txBody>
          <a:bodyPr vert="horz" lIns="121835" tIns="60917" rIns="121835" bIns="60917" rtlCol="0" anchor="t" anchorCtr="0">
            <a:noAutofit/>
          </a:bodyPr>
          <a:lstStyle>
            <a:lvl1pPr algn="ctr" defTabSz="1218347" rtl="0" eaLnBrk="1" latinLnBrk="0" hangingPunct="1">
              <a:spcBef>
                <a:spcPct val="0"/>
              </a:spcBef>
              <a:buNone/>
              <a:defRPr sz="4000" kern="1200">
                <a:solidFill>
                  <a:schemeClr val="tx1"/>
                </a:solidFill>
                <a:effectLst>
                  <a:outerShdw blurRad="38100" dist="38100" dir="2700000" algn="tl">
                    <a:srgbClr val="000000">
                      <a:alpha val="43137"/>
                    </a:srgbClr>
                  </a:outerShdw>
                </a:effectLst>
                <a:latin typeface="Calibri" panose="020F0502020204030204" pitchFamily="34" charset="0"/>
                <a:ea typeface="+mj-ea"/>
                <a:cs typeface="+mj-cs"/>
              </a:defRPr>
            </a:lvl1pPr>
          </a:lstStyle>
          <a:p>
            <a:endParaRPr lang="en-US" dirty="0"/>
          </a:p>
        </p:txBody>
      </p:sp>
      <p:sp>
        <p:nvSpPr>
          <p:cNvPr id="3" name="Subtitle 2"/>
          <p:cNvSpPr>
            <a:spLocks noGrp="1"/>
          </p:cNvSpPr>
          <p:nvPr>
            <p:ph type="subTitle" idx="1"/>
          </p:nvPr>
        </p:nvSpPr>
        <p:spPr>
          <a:xfrm>
            <a:off x="3733800" y="1330389"/>
            <a:ext cx="5209014" cy="5070413"/>
          </a:xfrm>
          <a:solidFill>
            <a:srgbClr val="FFFFFF">
              <a:alpha val="67843"/>
            </a:srgbClr>
          </a:solidFill>
          <a:effectLst>
            <a:softEdge rad="127000"/>
          </a:effectLst>
        </p:spPr>
        <p:txBody>
          <a:bodyPr tIns="182880"/>
          <a:lstStyle>
            <a:lvl1pPr marL="457200" indent="-457200" algn="l">
              <a:buFont typeface="Arial" panose="020B0604020202020204" pitchFamily="34" charset="0"/>
              <a:buChar char="•"/>
              <a:defRPr>
                <a:solidFill>
                  <a:schemeClr val="tx1">
                    <a:lumMod val="85000"/>
                    <a:lumOff val="15000"/>
                  </a:schemeClr>
                </a:solidFill>
              </a:defRPr>
            </a:lvl1pPr>
            <a:lvl2pPr marL="609173" indent="0" algn="ctr">
              <a:buNone/>
              <a:defRPr>
                <a:solidFill>
                  <a:schemeClr val="tx1">
                    <a:tint val="75000"/>
                  </a:schemeClr>
                </a:solidFill>
              </a:defRPr>
            </a:lvl2pPr>
            <a:lvl3pPr marL="1218347" indent="0" algn="ctr">
              <a:buNone/>
              <a:defRPr>
                <a:solidFill>
                  <a:schemeClr val="tx1">
                    <a:tint val="75000"/>
                  </a:schemeClr>
                </a:solidFill>
              </a:defRPr>
            </a:lvl3pPr>
            <a:lvl4pPr marL="1827520" indent="0" algn="ctr">
              <a:buNone/>
              <a:defRPr>
                <a:solidFill>
                  <a:schemeClr val="tx1">
                    <a:tint val="75000"/>
                  </a:schemeClr>
                </a:solidFill>
              </a:defRPr>
            </a:lvl4pPr>
            <a:lvl5pPr marL="2436693" indent="0" algn="ctr">
              <a:buNone/>
              <a:defRPr>
                <a:solidFill>
                  <a:schemeClr val="tx1">
                    <a:tint val="75000"/>
                  </a:schemeClr>
                </a:solidFill>
              </a:defRPr>
            </a:lvl5pPr>
            <a:lvl6pPr marL="3045866" indent="0" algn="ctr">
              <a:buNone/>
              <a:defRPr>
                <a:solidFill>
                  <a:schemeClr val="tx1">
                    <a:tint val="75000"/>
                  </a:schemeClr>
                </a:solidFill>
              </a:defRPr>
            </a:lvl6pPr>
            <a:lvl7pPr marL="3655040" indent="0" algn="ctr">
              <a:buNone/>
              <a:defRPr>
                <a:solidFill>
                  <a:schemeClr val="tx1">
                    <a:tint val="75000"/>
                  </a:schemeClr>
                </a:solidFill>
              </a:defRPr>
            </a:lvl7pPr>
            <a:lvl8pPr marL="4264213" indent="0" algn="ctr">
              <a:buNone/>
              <a:defRPr>
                <a:solidFill>
                  <a:schemeClr val="tx1">
                    <a:tint val="75000"/>
                  </a:schemeClr>
                </a:solidFill>
              </a:defRPr>
            </a:lvl8pPr>
            <a:lvl9pPr marL="4873386" indent="0" algn="ctr">
              <a:buNone/>
              <a:defRPr>
                <a:solidFill>
                  <a:schemeClr val="tx1">
                    <a:tint val="75000"/>
                  </a:schemeClr>
                </a:solidFill>
              </a:defRPr>
            </a:lvl9pPr>
          </a:lstStyle>
          <a:p>
            <a:r>
              <a:rPr lang="en-GB" smtClean="0"/>
              <a:t>Click to edit Master subtitle style</a:t>
            </a:r>
            <a:endParaRPr lang="en-US" dirty="0"/>
          </a:p>
        </p:txBody>
      </p:sp>
      <p:sp>
        <p:nvSpPr>
          <p:cNvPr id="44" name="Rectangle 43"/>
          <p:cNvSpPr>
            <a:spLocks noChangeArrowheads="1"/>
          </p:cNvSpPr>
          <p:nvPr/>
        </p:nvSpPr>
        <p:spPr bwMode="auto">
          <a:xfrm>
            <a:off x="8692090" y="6474026"/>
            <a:ext cx="399468" cy="30777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p>
            <a:pPr algn="r"/>
            <a:fld id="{137707FA-DA0D-44A4-94B1-8EAC83670A87}" type="slidenum">
              <a:rPr lang="zh-CN" altLang="en-US" sz="1400" b="1">
                <a:solidFill>
                  <a:srgbClr val="006032"/>
                </a:solidFill>
              </a:rPr>
              <a:pPr algn="r"/>
              <a:t>‹#›</a:t>
            </a:fld>
            <a:endParaRPr lang="en-US" altLang="zh-CN" sz="1400" b="1" dirty="0">
              <a:solidFill>
                <a:srgbClr val="006032"/>
              </a:solidFill>
            </a:endParaRP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515" y="206830"/>
            <a:ext cx="2827686" cy="646328"/>
          </a:xfrm>
          <a:prstGeom prst="rect">
            <a:avLst/>
          </a:prstGeom>
        </p:spPr>
      </p:pic>
      <p:sp>
        <p:nvSpPr>
          <p:cNvPr id="19" name="AutoShape 7"/>
          <p:cNvSpPr>
            <a:spLocks noChangeArrowheads="1"/>
          </p:cNvSpPr>
          <p:nvPr/>
        </p:nvSpPr>
        <p:spPr bwMode="auto">
          <a:xfrm flipH="1" flipV="1">
            <a:off x="3505201" y="1066800"/>
            <a:ext cx="5631147" cy="45719"/>
          </a:xfrm>
          <a:prstGeom prst="roundRect">
            <a:avLst>
              <a:gd name="adj" fmla="val 0"/>
            </a:avLst>
          </a:prstGeom>
          <a:gradFill>
            <a:gsLst>
              <a:gs pos="93000">
                <a:srgbClr val="006032"/>
              </a:gs>
              <a:gs pos="100000">
                <a:srgbClr val="006032">
                  <a:alpha val="0"/>
                </a:srgbClr>
              </a:gs>
              <a:gs pos="7000">
                <a:srgbClr val="006032"/>
              </a:gs>
              <a:gs pos="0">
                <a:srgbClr val="006032">
                  <a:alpha val="0"/>
                </a:srgbClr>
              </a:gs>
            </a:gsLst>
            <a:lin ang="3000000" scaled="0"/>
          </a:gradFill>
          <a:ln>
            <a:noFill/>
          </a:ln>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0" fontAlgn="base" hangingPunct="0">
              <a:spcBef>
                <a:spcPct val="0"/>
              </a:spcBef>
              <a:spcAft>
                <a:spcPct val="0"/>
              </a:spcAft>
              <a:defRPr/>
            </a:pPr>
            <a:endParaRPr lang="en-US" altLang="en-US" dirty="0" smtClean="0">
              <a:solidFill>
                <a:srgbClr val="003366"/>
              </a:solidFill>
              <a:ea typeface="ＭＳ Ｐゴシック" charset="-128"/>
            </a:endParaRPr>
          </a:p>
        </p:txBody>
      </p:sp>
    </p:spTree>
    <p:extLst>
      <p:ext uri="{BB962C8B-B14F-4D97-AF65-F5344CB8AC3E}">
        <p14:creationId xmlns:p14="http://schemas.microsoft.com/office/powerpoint/2010/main" val="311884882"/>
      </p:ext>
    </p:extLst>
  </p:cSld>
  <p:clrMapOvr>
    <a:masterClrMapping/>
  </p:clrMapOvr>
  <p:timing>
    <p:tnLst>
      <p:par>
        <p:cTn id="1" dur="indefinite" restart="never" nodeType="tmRoot"/>
      </p:par>
    </p:tnLst>
  </p:timing>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6861" y="228600"/>
            <a:ext cx="8392311" cy="688996"/>
          </a:xfrm>
        </p:spPr>
        <p:txBody>
          <a:bodyPr/>
          <a:lstStyle/>
          <a:p>
            <a:r>
              <a:rPr lang="en-GB" smtClean="0"/>
              <a:t>Click to edit Master title style</a:t>
            </a:r>
            <a:endParaRPr lang="en-US" dirty="0"/>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grpSp>
        <p:nvGrpSpPr>
          <p:cNvPr id="4" name="Group 3"/>
          <p:cNvGrpSpPr/>
          <p:nvPr/>
        </p:nvGrpSpPr>
        <p:grpSpPr>
          <a:xfrm flipH="1">
            <a:off x="109653" y="917596"/>
            <a:ext cx="7322829" cy="73004"/>
            <a:chOff x="-75664663" y="1320878"/>
            <a:chExt cx="87088313" cy="610894"/>
          </a:xfrm>
        </p:grpSpPr>
        <p:sp>
          <p:nvSpPr>
            <p:cNvPr id="5" name="Oval 4"/>
            <p:cNvSpPr/>
            <p:nvPr userDrawn="1"/>
          </p:nvSpPr>
          <p:spPr>
            <a:xfrm>
              <a:off x="10814050" y="1322172"/>
              <a:ext cx="609600" cy="609600"/>
            </a:xfrm>
            <a:prstGeom prst="ellipse">
              <a:avLst/>
            </a:prstGeom>
            <a:solidFill>
              <a:srgbClr val="006032"/>
            </a:solidFill>
            <a:ln>
              <a:noFill/>
            </a:ln>
          </p:spPr>
          <p:txBody>
            <a:bodyPr wrap="none" anchor="ctr"/>
            <a:lstStyle/>
            <a:p>
              <a:pPr lvl="0" eaLnBrk="0" fontAlgn="base" hangingPunct="0">
                <a:spcBef>
                  <a:spcPct val="0"/>
                </a:spcBef>
                <a:spcAft>
                  <a:spcPct val="0"/>
                </a:spcAft>
              </a:pPr>
              <a:endParaRPr lang="en-US" sz="1600" dirty="0">
                <a:solidFill>
                  <a:srgbClr val="003366"/>
                </a:solidFill>
                <a:latin typeface="Arial" panose="020B0604020202020204" pitchFamily="34" charset="0"/>
                <a:ea typeface="ＭＳ Ｐゴシック" charset="-128"/>
              </a:endParaRPr>
            </a:p>
          </p:txBody>
        </p:sp>
        <p:sp>
          <p:nvSpPr>
            <p:cNvPr id="6" name="AutoShape 7"/>
            <p:cNvSpPr>
              <a:spLocks noChangeArrowheads="1"/>
            </p:cNvSpPr>
            <p:nvPr userDrawn="1"/>
          </p:nvSpPr>
          <p:spPr bwMode="auto">
            <a:xfrm>
              <a:off x="-75664663" y="1320878"/>
              <a:ext cx="86775906" cy="610894"/>
            </a:xfrm>
            <a:prstGeom prst="roundRect">
              <a:avLst>
                <a:gd name="adj" fmla="val 0"/>
              </a:avLst>
            </a:prstGeom>
            <a:gradFill>
              <a:gsLst>
                <a:gs pos="21000">
                  <a:srgbClr val="006032"/>
                </a:gs>
                <a:gs pos="0">
                  <a:srgbClr val="006032">
                    <a:alpha val="0"/>
                  </a:srgbClr>
                </a:gs>
              </a:gsLst>
              <a:lin ang="3000000" scaled="0"/>
            </a:gradFill>
            <a:ln>
              <a:noFill/>
            </a:ln>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0" fontAlgn="base" hangingPunct="0">
                <a:spcBef>
                  <a:spcPct val="0"/>
                </a:spcBef>
                <a:spcAft>
                  <a:spcPct val="0"/>
                </a:spcAft>
                <a:defRPr/>
              </a:pPr>
              <a:endParaRPr lang="en-US" altLang="en-US" dirty="0" smtClean="0">
                <a:solidFill>
                  <a:srgbClr val="003366"/>
                </a:solidFill>
                <a:ea typeface="ＭＳ Ｐゴシック" charset="-128"/>
              </a:endParaRPr>
            </a:p>
          </p:txBody>
        </p:sp>
      </p:grpSp>
    </p:spTree>
    <p:extLst>
      <p:ext uri="{BB962C8B-B14F-4D97-AF65-F5344CB8AC3E}">
        <p14:creationId xmlns:p14="http://schemas.microsoft.com/office/powerpoint/2010/main" val="1989113094"/>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6861" y="228600"/>
            <a:ext cx="8392311" cy="688996"/>
          </a:xfrm>
        </p:spPr>
        <p:txBody>
          <a:bodyPr/>
          <a:lstStyle/>
          <a:p>
            <a:r>
              <a:rPr lang="en-GB" smtClean="0"/>
              <a:t>Click to edit Master title style</a:t>
            </a:r>
            <a:endParaRPr lang="en-US" dirty="0"/>
          </a:p>
        </p:txBody>
      </p:sp>
      <p:grpSp>
        <p:nvGrpSpPr>
          <p:cNvPr id="4" name="Group 3"/>
          <p:cNvGrpSpPr/>
          <p:nvPr/>
        </p:nvGrpSpPr>
        <p:grpSpPr>
          <a:xfrm flipH="1">
            <a:off x="109653" y="917596"/>
            <a:ext cx="7322829" cy="73004"/>
            <a:chOff x="-75664663" y="1320878"/>
            <a:chExt cx="87088313" cy="610894"/>
          </a:xfrm>
        </p:grpSpPr>
        <p:sp>
          <p:nvSpPr>
            <p:cNvPr id="5" name="Oval 4"/>
            <p:cNvSpPr/>
            <p:nvPr userDrawn="1"/>
          </p:nvSpPr>
          <p:spPr>
            <a:xfrm>
              <a:off x="10814050" y="1322172"/>
              <a:ext cx="609600" cy="609600"/>
            </a:xfrm>
            <a:prstGeom prst="ellipse">
              <a:avLst/>
            </a:prstGeom>
            <a:solidFill>
              <a:srgbClr val="006032"/>
            </a:solidFill>
            <a:ln>
              <a:noFill/>
            </a:ln>
          </p:spPr>
          <p:txBody>
            <a:bodyPr wrap="none" anchor="ctr"/>
            <a:lstStyle/>
            <a:p>
              <a:pPr lvl="0" eaLnBrk="0" fontAlgn="base" hangingPunct="0">
                <a:spcBef>
                  <a:spcPct val="0"/>
                </a:spcBef>
                <a:spcAft>
                  <a:spcPct val="0"/>
                </a:spcAft>
              </a:pPr>
              <a:endParaRPr lang="en-US" sz="1600" dirty="0">
                <a:solidFill>
                  <a:srgbClr val="003366"/>
                </a:solidFill>
                <a:latin typeface="Arial" panose="020B0604020202020204" pitchFamily="34" charset="0"/>
                <a:ea typeface="ＭＳ Ｐゴシック" charset="-128"/>
              </a:endParaRPr>
            </a:p>
          </p:txBody>
        </p:sp>
        <p:sp>
          <p:nvSpPr>
            <p:cNvPr id="6" name="AutoShape 7"/>
            <p:cNvSpPr>
              <a:spLocks noChangeArrowheads="1"/>
            </p:cNvSpPr>
            <p:nvPr userDrawn="1"/>
          </p:nvSpPr>
          <p:spPr bwMode="auto">
            <a:xfrm>
              <a:off x="-75664663" y="1320878"/>
              <a:ext cx="86775906" cy="610894"/>
            </a:xfrm>
            <a:prstGeom prst="roundRect">
              <a:avLst>
                <a:gd name="adj" fmla="val 0"/>
              </a:avLst>
            </a:prstGeom>
            <a:gradFill>
              <a:gsLst>
                <a:gs pos="21000">
                  <a:srgbClr val="006032"/>
                </a:gs>
                <a:gs pos="0">
                  <a:srgbClr val="006032">
                    <a:alpha val="0"/>
                  </a:srgbClr>
                </a:gs>
              </a:gsLst>
              <a:lin ang="3000000" scaled="0"/>
            </a:gradFill>
            <a:ln>
              <a:noFill/>
            </a:ln>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0" fontAlgn="base" hangingPunct="0">
                <a:spcBef>
                  <a:spcPct val="0"/>
                </a:spcBef>
                <a:spcAft>
                  <a:spcPct val="0"/>
                </a:spcAft>
                <a:defRPr/>
              </a:pPr>
              <a:endParaRPr lang="en-US" altLang="en-US" dirty="0" smtClean="0">
                <a:solidFill>
                  <a:srgbClr val="003366"/>
                </a:solidFill>
                <a:ea typeface="ＭＳ Ｐゴシック" charset="-128"/>
              </a:endParaRPr>
            </a:p>
          </p:txBody>
        </p:sp>
      </p:gr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6423" y="3822253"/>
            <a:ext cx="4527769" cy="3035747"/>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1423" y="4999757"/>
            <a:ext cx="4307049" cy="1844566"/>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0" y="4534046"/>
            <a:ext cx="3615666" cy="2323954"/>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58402" y="5166424"/>
            <a:ext cx="5204216" cy="1677899"/>
          </a:xfrm>
          <a:prstGeom prst="rect">
            <a:avLst/>
          </a:prstGeom>
        </p:spPr>
      </p:pic>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145838009"/>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it-IT"/>
              <a:t>Roberta Maglione - Telecom Italia</a:t>
            </a:r>
          </a:p>
        </p:txBody>
      </p:sp>
      <p:sp>
        <p:nvSpPr>
          <p:cNvPr id="8" name="Rectangle 5"/>
          <p:cNvSpPr>
            <a:spLocks noGrp="1" noChangeArrowheads="1"/>
          </p:cNvSpPr>
          <p:nvPr>
            <p:ph type="sldNum" sz="quarter" idx="11"/>
          </p:nvPr>
        </p:nvSpPr>
        <p:spPr>
          <a:ln/>
        </p:spPr>
        <p:txBody>
          <a:bodyPr/>
          <a:lstStyle>
            <a:lvl1pPr>
              <a:defRPr/>
            </a:lvl1pPr>
          </a:lstStyle>
          <a:p>
            <a:pPr>
              <a:defRPr/>
            </a:pPr>
            <a:fld id="{BD32E4A8-8751-854F-AA03-A6165209BEC9}" type="slidenum">
              <a:rPr lang="it-IT" altLang="fr-FR"/>
              <a:pPr>
                <a:defRPr/>
              </a:pPr>
              <a:t>‹#›</a:t>
            </a:fld>
            <a:endParaRPr lang="it-IT" altLang="fr-FR"/>
          </a:p>
        </p:txBody>
      </p:sp>
    </p:spTree>
    <p:extLst>
      <p:ext uri="{BB962C8B-B14F-4D97-AF65-F5344CB8AC3E}">
        <p14:creationId xmlns:p14="http://schemas.microsoft.com/office/powerpoint/2010/main" val="5367436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grpSp>
        <p:nvGrpSpPr>
          <p:cNvPr id="3" name="Group 2"/>
          <p:cNvGrpSpPr/>
          <p:nvPr/>
        </p:nvGrpSpPr>
        <p:grpSpPr>
          <a:xfrm flipH="1">
            <a:off x="109653" y="917596"/>
            <a:ext cx="7322829" cy="73004"/>
            <a:chOff x="-75664663" y="1320878"/>
            <a:chExt cx="87088313" cy="610894"/>
          </a:xfrm>
        </p:grpSpPr>
        <p:sp>
          <p:nvSpPr>
            <p:cNvPr id="4" name="Oval 3"/>
            <p:cNvSpPr/>
            <p:nvPr userDrawn="1"/>
          </p:nvSpPr>
          <p:spPr>
            <a:xfrm>
              <a:off x="10814050" y="1322172"/>
              <a:ext cx="609600" cy="609600"/>
            </a:xfrm>
            <a:prstGeom prst="ellipse">
              <a:avLst/>
            </a:prstGeom>
            <a:solidFill>
              <a:srgbClr val="006032"/>
            </a:solidFill>
            <a:ln>
              <a:noFill/>
            </a:ln>
          </p:spPr>
          <p:txBody>
            <a:bodyPr wrap="none" anchor="ctr"/>
            <a:lstStyle/>
            <a:p>
              <a:pPr lvl="0" eaLnBrk="0" fontAlgn="base" hangingPunct="0">
                <a:spcBef>
                  <a:spcPct val="0"/>
                </a:spcBef>
                <a:spcAft>
                  <a:spcPct val="0"/>
                </a:spcAft>
              </a:pPr>
              <a:endParaRPr lang="en-US" sz="1600" dirty="0">
                <a:solidFill>
                  <a:srgbClr val="003366"/>
                </a:solidFill>
                <a:latin typeface="Arial" panose="020B0604020202020204" pitchFamily="34" charset="0"/>
                <a:ea typeface="ＭＳ Ｐゴシック" charset="-128"/>
              </a:endParaRPr>
            </a:p>
          </p:txBody>
        </p:sp>
        <p:sp>
          <p:nvSpPr>
            <p:cNvPr id="5" name="AutoShape 7"/>
            <p:cNvSpPr>
              <a:spLocks noChangeArrowheads="1"/>
            </p:cNvSpPr>
            <p:nvPr userDrawn="1"/>
          </p:nvSpPr>
          <p:spPr bwMode="auto">
            <a:xfrm>
              <a:off x="-75664663" y="1320878"/>
              <a:ext cx="86775906" cy="610894"/>
            </a:xfrm>
            <a:prstGeom prst="roundRect">
              <a:avLst>
                <a:gd name="adj" fmla="val 0"/>
              </a:avLst>
            </a:prstGeom>
            <a:gradFill>
              <a:gsLst>
                <a:gs pos="21000">
                  <a:srgbClr val="006032"/>
                </a:gs>
                <a:gs pos="0">
                  <a:srgbClr val="006032">
                    <a:alpha val="0"/>
                  </a:srgbClr>
                </a:gs>
              </a:gsLst>
              <a:lin ang="3000000" scaled="0"/>
            </a:gradFill>
            <a:ln>
              <a:noFill/>
            </a:ln>
            <a:extLst/>
          </p:spPr>
          <p:txBody>
            <a:bodyPr wrap="none"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0" fontAlgn="base" hangingPunct="0">
                <a:spcBef>
                  <a:spcPct val="0"/>
                </a:spcBef>
                <a:spcAft>
                  <a:spcPct val="0"/>
                </a:spcAft>
                <a:defRPr/>
              </a:pPr>
              <a:endParaRPr lang="en-US" altLang="en-US" dirty="0" smtClean="0">
                <a:solidFill>
                  <a:srgbClr val="003366"/>
                </a:solidFill>
                <a:ea typeface="ＭＳ Ｐゴシック" charset="-128"/>
              </a:endParaRPr>
            </a:p>
          </p:txBody>
        </p:sp>
      </p:grpSp>
    </p:spTree>
    <p:extLst>
      <p:ext uri="{BB962C8B-B14F-4D97-AF65-F5344CB8AC3E}">
        <p14:creationId xmlns:p14="http://schemas.microsoft.com/office/powerpoint/2010/main" val="1613554614"/>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8903182"/>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7" name="Rectangle 6"/>
          <p:cNvSpPr/>
          <p:nvPr/>
        </p:nvSpPr>
        <p:spPr>
          <a:xfrm>
            <a:off x="4769" y="1"/>
            <a:ext cx="9143999" cy="6857999"/>
          </a:xfrm>
          <a:prstGeom prst="rect">
            <a:avLst/>
          </a:prstGeom>
          <a:pattFill prst="dkUpDiag">
            <a:fgClr>
              <a:srgbClr val="00703C"/>
            </a:fgClr>
            <a:bgClr>
              <a:srgbClr val="7BC143"/>
            </a:bgClr>
          </a:patt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2" name="Rectangle 1"/>
          <p:cNvSpPr/>
          <p:nvPr/>
        </p:nvSpPr>
        <p:spPr>
          <a:xfrm>
            <a:off x="1" y="0"/>
            <a:ext cx="9140652" cy="6858000"/>
          </a:xfrm>
          <a:prstGeom prst="rect">
            <a:avLst/>
          </a:prstGeom>
          <a:gradFill>
            <a:gsLst>
              <a:gs pos="100000">
                <a:srgbClr val="00703C">
                  <a:alpha val="97000"/>
                </a:srgbClr>
              </a:gs>
              <a:gs pos="0">
                <a:srgbClr val="00703C">
                  <a:alpha val="98000"/>
                </a:srgbClr>
              </a:gs>
              <a:gs pos="29000">
                <a:schemeClr val="bg1">
                  <a:lumMod val="95000"/>
                  <a:alpha val="81000"/>
                </a:schemeClr>
              </a:gs>
              <a:gs pos="7000">
                <a:srgbClr val="7BC143">
                  <a:alpha val="96000"/>
                </a:srgbClr>
              </a:gs>
              <a:gs pos="93000">
                <a:srgbClr val="7BC143">
                  <a:alpha val="97000"/>
                </a:srgbClr>
              </a:gs>
              <a:gs pos="69000">
                <a:schemeClr val="bg1">
                  <a:alpha val="77000"/>
                </a:schemeClr>
              </a:gs>
            </a:gsLst>
            <a:lin ang="3000000" scaled="0"/>
          </a:grad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351"/>
          </a:p>
        </p:txBody>
      </p:sp>
      <p:sp>
        <p:nvSpPr>
          <p:cNvPr id="3" name="Rectangle 2"/>
          <p:cNvSpPr/>
          <p:nvPr/>
        </p:nvSpPr>
        <p:spPr>
          <a:xfrm>
            <a:off x="0" y="19052"/>
            <a:ext cx="9139232" cy="6857999"/>
          </a:xfrm>
          <a:prstGeom prst="rect">
            <a:avLst/>
          </a:prstGeom>
          <a:gradFill>
            <a:gsLst>
              <a:gs pos="0">
                <a:srgbClr val="006032">
                  <a:alpha val="48000"/>
                </a:srgbClr>
              </a:gs>
              <a:gs pos="34000">
                <a:schemeClr val="bg1">
                  <a:lumMod val="95000"/>
                  <a:alpha val="50000"/>
                </a:schemeClr>
              </a:gs>
              <a:gs pos="5000">
                <a:srgbClr val="97C642">
                  <a:alpha val="52000"/>
                </a:srgbClr>
              </a:gs>
              <a:gs pos="100000">
                <a:srgbClr val="97C642">
                  <a:alpha val="0"/>
                </a:srgbClr>
              </a:gs>
              <a:gs pos="88000">
                <a:srgbClr val="97C642">
                  <a:alpha val="34000"/>
                </a:srgbClr>
              </a:gs>
              <a:gs pos="62000">
                <a:schemeClr val="bg1">
                  <a:alpha val="48000"/>
                </a:schemeClr>
              </a:gs>
            </a:gsLst>
            <a:lin ang="8400000" scaled="0"/>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5" name="Rectangle 4"/>
          <p:cNvSpPr>
            <a:spLocks noChangeArrowheads="1"/>
          </p:cNvSpPr>
          <p:nvPr/>
        </p:nvSpPr>
        <p:spPr bwMode="auto">
          <a:xfrm>
            <a:off x="8799033" y="6603956"/>
            <a:ext cx="344967" cy="254044"/>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p>
            <a:pPr algn="r"/>
            <a:fld id="{137707FA-DA0D-44A4-94B1-8EAC83670A87}" type="slidenum">
              <a:rPr lang="zh-CN" altLang="en-US" sz="1051" b="1">
                <a:solidFill>
                  <a:srgbClr val="006032"/>
                </a:solidFill>
              </a:rPr>
              <a:pPr algn="r"/>
              <a:t>‹#›</a:t>
            </a:fld>
            <a:endParaRPr lang="en-US" altLang="zh-CN" sz="1051" b="1" dirty="0">
              <a:solidFill>
                <a:srgbClr val="006032"/>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66" y="6519638"/>
            <a:ext cx="1312858" cy="300082"/>
          </a:xfrm>
          <a:prstGeom prst="rect">
            <a:avLst/>
          </a:prstGeom>
        </p:spPr>
      </p:pic>
    </p:spTree>
    <p:extLst>
      <p:ext uri="{BB962C8B-B14F-4D97-AF65-F5344CB8AC3E}">
        <p14:creationId xmlns:p14="http://schemas.microsoft.com/office/powerpoint/2010/main" val="2091134498"/>
      </p:ext>
    </p:extLst>
  </p:cSld>
  <p:clrMapOvr>
    <a:masterClrMapping/>
  </p:clrMapOvr>
  <p:timing>
    <p:tnLst>
      <p:par>
        <p:cTn id="1" dur="indefinite" restart="never" nodeType="tmRoot"/>
      </p:par>
    </p:tnLst>
  </p:timing>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8692090" y="6474026"/>
            <a:ext cx="399468" cy="30777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p>
            <a:pPr algn="r"/>
            <a:fld id="{137707FA-DA0D-44A4-94B1-8EAC83670A87}" type="slidenum">
              <a:rPr lang="zh-CN" altLang="en-US" sz="1400" b="1">
                <a:solidFill>
                  <a:srgbClr val="006032"/>
                </a:solidFill>
              </a:rPr>
              <a:pPr algn="r"/>
              <a:t>‹#›</a:t>
            </a:fld>
            <a:endParaRPr lang="en-US" altLang="zh-CN" sz="1400" b="1" dirty="0">
              <a:solidFill>
                <a:srgbClr val="006032"/>
              </a:solidFill>
            </a:endParaRPr>
          </a:p>
        </p:txBody>
      </p:sp>
      <p:sp>
        <p:nvSpPr>
          <p:cNvPr id="8"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9" name="Content Placeholder 2"/>
          <p:cNvSpPr>
            <a:spLocks noGrp="1"/>
          </p:cNvSpPr>
          <p:nvPr>
            <p:ph sz="half" idx="1"/>
          </p:nvPr>
        </p:nvSpPr>
        <p:spPr>
          <a:xfrm>
            <a:off x="457200" y="1600200"/>
            <a:ext cx="4038600" cy="48738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0" name="Content Placeholder 3"/>
          <p:cNvSpPr>
            <a:spLocks noGrp="1"/>
          </p:cNvSpPr>
          <p:nvPr>
            <p:ph sz="half" idx="2"/>
          </p:nvPr>
        </p:nvSpPr>
        <p:spPr>
          <a:xfrm>
            <a:off x="4648200" y="1600200"/>
            <a:ext cx="4038600" cy="48738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127624731"/>
      </p:ext>
    </p:extLst>
  </p:cSld>
  <p:clrMapOvr>
    <a:masterClrMapping/>
  </p:clrMapOvr>
  <p:timing>
    <p:tnLst>
      <p:par>
        <p:cTn id="1" dur="indefinite" restart="never" nodeType="tmRoot"/>
      </p:par>
    </p:tnLst>
  </p:timing>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Title and 2 columns">
    <p:spTree>
      <p:nvGrpSpPr>
        <p:cNvPr id="1" name=""/>
        <p:cNvGrpSpPr/>
        <p:nvPr/>
      </p:nvGrpSpPr>
      <p:grpSpPr>
        <a:xfrm>
          <a:off x="0" y="0"/>
          <a:ext cx="0" cy="0"/>
          <a:chOff x="0" y="0"/>
          <a:chExt cx="0" cy="0"/>
        </a:xfrm>
      </p:grpSpPr>
      <p:sp>
        <p:nvSpPr>
          <p:cNvPr id="5" name="Content Placeholder 3"/>
          <p:cNvSpPr>
            <a:spLocks noGrp="1"/>
          </p:cNvSpPr>
          <p:nvPr>
            <p:ph sz="quarter" idx="3"/>
          </p:nvPr>
        </p:nvSpPr>
        <p:spPr>
          <a:xfrm>
            <a:off x="4645025" y="1795464"/>
            <a:ext cx="4100513" cy="42846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Content Placeholder 1"/>
          <p:cNvSpPr>
            <a:spLocks noGrp="1"/>
          </p:cNvSpPr>
          <p:nvPr>
            <p:ph sz="half" idx="1"/>
          </p:nvPr>
        </p:nvSpPr>
        <p:spPr>
          <a:xfrm>
            <a:off x="393700" y="1795463"/>
            <a:ext cx="4098925" cy="4284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393701" y="239713"/>
            <a:ext cx="7494588" cy="1085371"/>
          </a:xfrm>
        </p:spPr>
        <p:txBody>
          <a:bodyPr/>
          <a:lstStyle/>
          <a:p>
            <a:r>
              <a:rPr lang="en-US" smtClean="0"/>
              <a:t>Click to edit Master title style</a:t>
            </a:r>
            <a:endParaRPr lang="en-US"/>
          </a:p>
        </p:txBody>
      </p:sp>
    </p:spTree>
    <p:extLst>
      <p:ext uri="{BB962C8B-B14F-4D97-AF65-F5344CB8AC3E}">
        <p14:creationId xmlns:p14="http://schemas.microsoft.com/office/powerpoint/2010/main" val="24575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it-IT"/>
              <a:t>Roberta Maglione - Telecom Italia</a:t>
            </a:r>
          </a:p>
        </p:txBody>
      </p:sp>
      <p:sp>
        <p:nvSpPr>
          <p:cNvPr id="4" name="Rectangle 5"/>
          <p:cNvSpPr>
            <a:spLocks noGrp="1" noChangeArrowheads="1"/>
          </p:cNvSpPr>
          <p:nvPr>
            <p:ph type="sldNum" sz="quarter" idx="11"/>
          </p:nvPr>
        </p:nvSpPr>
        <p:spPr>
          <a:ln/>
        </p:spPr>
        <p:txBody>
          <a:bodyPr/>
          <a:lstStyle>
            <a:lvl1pPr>
              <a:defRPr/>
            </a:lvl1pPr>
          </a:lstStyle>
          <a:p>
            <a:pPr>
              <a:defRPr/>
            </a:pPr>
            <a:fld id="{B3B8C632-2012-0D48-A97B-ABB2C5CABCC2}" type="slidenum">
              <a:rPr lang="it-IT" altLang="fr-FR"/>
              <a:pPr>
                <a:defRPr/>
              </a:pPr>
              <a:t>‹#›</a:t>
            </a:fld>
            <a:endParaRPr lang="it-IT" altLang="fr-FR"/>
          </a:p>
        </p:txBody>
      </p:sp>
    </p:spTree>
    <p:extLst>
      <p:ext uri="{BB962C8B-B14F-4D97-AF65-F5344CB8AC3E}">
        <p14:creationId xmlns:p14="http://schemas.microsoft.com/office/powerpoint/2010/main" val="1618888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it-IT"/>
              <a:t>Roberta Maglione - Telecom Italia</a:t>
            </a:r>
          </a:p>
        </p:txBody>
      </p:sp>
      <p:sp>
        <p:nvSpPr>
          <p:cNvPr id="3" name="Rectangle 5"/>
          <p:cNvSpPr>
            <a:spLocks noGrp="1" noChangeArrowheads="1"/>
          </p:cNvSpPr>
          <p:nvPr>
            <p:ph type="sldNum" sz="quarter" idx="11"/>
          </p:nvPr>
        </p:nvSpPr>
        <p:spPr>
          <a:ln/>
        </p:spPr>
        <p:txBody>
          <a:bodyPr/>
          <a:lstStyle>
            <a:lvl1pPr>
              <a:defRPr/>
            </a:lvl1pPr>
          </a:lstStyle>
          <a:p>
            <a:pPr>
              <a:defRPr/>
            </a:pPr>
            <a:fld id="{C6A058B9-45D1-DA4B-83A8-0C6F1DD81688}" type="slidenum">
              <a:rPr lang="it-IT" altLang="fr-FR"/>
              <a:pPr>
                <a:defRPr/>
              </a:pPr>
              <a:t>‹#›</a:t>
            </a:fld>
            <a:endParaRPr lang="it-IT" altLang="fr-FR"/>
          </a:p>
        </p:txBody>
      </p:sp>
    </p:spTree>
    <p:extLst>
      <p:ext uri="{BB962C8B-B14F-4D97-AF65-F5344CB8AC3E}">
        <p14:creationId xmlns:p14="http://schemas.microsoft.com/office/powerpoint/2010/main" val="46539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it-IT"/>
              <a:t>Roberta Maglione - Telecom Italia</a:t>
            </a:r>
          </a:p>
        </p:txBody>
      </p:sp>
      <p:sp>
        <p:nvSpPr>
          <p:cNvPr id="6" name="Rectangle 5"/>
          <p:cNvSpPr>
            <a:spLocks noGrp="1" noChangeArrowheads="1"/>
          </p:cNvSpPr>
          <p:nvPr>
            <p:ph type="sldNum" sz="quarter" idx="11"/>
          </p:nvPr>
        </p:nvSpPr>
        <p:spPr>
          <a:ln/>
        </p:spPr>
        <p:txBody>
          <a:bodyPr/>
          <a:lstStyle>
            <a:lvl1pPr>
              <a:defRPr/>
            </a:lvl1pPr>
          </a:lstStyle>
          <a:p>
            <a:pPr>
              <a:defRPr/>
            </a:pPr>
            <a:fld id="{F683FB53-15A8-5241-B0A5-E112A0D17026}" type="slidenum">
              <a:rPr lang="it-IT" altLang="fr-FR"/>
              <a:pPr>
                <a:defRPr/>
              </a:pPr>
              <a:t>‹#›</a:t>
            </a:fld>
            <a:endParaRPr lang="it-IT" altLang="fr-FR"/>
          </a:p>
        </p:txBody>
      </p:sp>
    </p:spTree>
    <p:extLst>
      <p:ext uri="{BB962C8B-B14F-4D97-AF65-F5344CB8AC3E}">
        <p14:creationId xmlns:p14="http://schemas.microsoft.com/office/powerpoint/2010/main" val="51085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it-IT"/>
              <a:t>Roberta Maglione - Telecom Italia</a:t>
            </a:r>
          </a:p>
        </p:txBody>
      </p:sp>
      <p:sp>
        <p:nvSpPr>
          <p:cNvPr id="6" name="Rectangle 5"/>
          <p:cNvSpPr>
            <a:spLocks noGrp="1" noChangeArrowheads="1"/>
          </p:cNvSpPr>
          <p:nvPr>
            <p:ph type="sldNum" sz="quarter" idx="11"/>
          </p:nvPr>
        </p:nvSpPr>
        <p:spPr>
          <a:ln/>
        </p:spPr>
        <p:txBody>
          <a:bodyPr/>
          <a:lstStyle>
            <a:lvl1pPr>
              <a:defRPr/>
            </a:lvl1pPr>
          </a:lstStyle>
          <a:p>
            <a:pPr>
              <a:defRPr/>
            </a:pPr>
            <a:fld id="{C74CD314-299E-D64A-8192-0B81530747D7}" type="slidenum">
              <a:rPr lang="it-IT" altLang="fr-FR"/>
              <a:pPr>
                <a:defRPr/>
              </a:pPr>
              <a:t>‹#›</a:t>
            </a:fld>
            <a:endParaRPr lang="it-IT" altLang="fr-FR"/>
          </a:p>
        </p:txBody>
      </p:sp>
    </p:spTree>
    <p:extLst>
      <p:ext uri="{BB962C8B-B14F-4D97-AF65-F5344CB8AC3E}">
        <p14:creationId xmlns:p14="http://schemas.microsoft.com/office/powerpoint/2010/main" val="3591047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3.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theme" Target="../theme/theme5.xml"/><Relationship Id="rId12" Type="http://schemas.openxmlformats.org/officeDocument/2006/relationships/image" Target="../media/image4.png"/><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692150"/>
            <a:ext cx="82296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it-IT" altLang="fr-FR"/>
              <a:t>Fare clic per modificare lo stile del titolo</a:t>
            </a:r>
          </a:p>
        </p:txBody>
      </p:sp>
      <p:sp>
        <p:nvSpPr>
          <p:cNvPr id="1027" name="Rectangle 3"/>
          <p:cNvSpPr>
            <a:spLocks noGrp="1" noChangeArrowheads="1"/>
          </p:cNvSpPr>
          <p:nvPr>
            <p:ph type="body" idx="1"/>
          </p:nvPr>
        </p:nvSpPr>
        <p:spPr bwMode="auto">
          <a:xfrm>
            <a:off x="457200" y="1557338"/>
            <a:ext cx="8229600" cy="456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ltLang="fr-FR"/>
              <a:t>Innovazione tecnologica, un nuovo patto con i clienti e con gli stakeholders, soluzioni integrate rivolte ai mercati consumer e business, infrastrutture di rete avanzate, diffusione della banda larga fissa e mobile, integrazione di prodotti e tecnologie. Su queste basi, la nostra strategia industriale punta al rafforzamento nel mercato domestico. </a:t>
            </a:r>
          </a:p>
          <a:p>
            <a:pPr lvl="1"/>
            <a:r>
              <a:rPr lang="it-IT" altLang="fr-FR"/>
              <a:t>Innovazione tecnologica, un nuovo patto con i clienti e con gli stakeholders, soluzioni integrate rivolte ai mercati consumer e business, infrastrutture di rete avanzate, diffusione della banda larga fissa e mobile, integrazione di prodotti e tecnologie. </a:t>
            </a:r>
          </a:p>
          <a:p>
            <a:pPr lvl="2"/>
            <a:r>
              <a:rPr lang="it-IT" altLang="fr-FR"/>
              <a:t>Innovazione tecnologica, un nuovo patto con i clienti e con gli stakeholders, soluzioni integrate rivolte ai mercati consumer e business, infrastrutture di rete avanzate. </a:t>
            </a:r>
          </a:p>
          <a:p>
            <a:pPr lvl="3"/>
            <a:r>
              <a:rPr lang="it-IT" altLang="fr-FR"/>
              <a:t>Innovazione tecnologica, un nuovo patto con i clienti e con gli stakeholders, soluzioni integrate rivolte ai mercati consumer e business, infrastrutture di rete avanzate, diffusione della banda larga fissa e mobile, integrazione di prodotti e tecnologie.</a:t>
            </a:r>
          </a:p>
        </p:txBody>
      </p:sp>
      <p:sp>
        <p:nvSpPr>
          <p:cNvPr id="10244" name="Rectangle 4"/>
          <p:cNvSpPr>
            <a:spLocks noGrp="1" noChangeArrowheads="1"/>
          </p:cNvSpPr>
          <p:nvPr>
            <p:ph type="ftr" sz="quarter" idx="3"/>
          </p:nvPr>
        </p:nvSpPr>
        <p:spPr bwMode="auto">
          <a:xfrm>
            <a:off x="2051050" y="6381750"/>
            <a:ext cx="3960813" cy="33972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000">
                <a:solidFill>
                  <a:srgbClr val="7E7E7E"/>
                </a:solidFill>
                <a:latin typeface="+mn-lt"/>
                <a:ea typeface="+mn-ea"/>
                <a:cs typeface="Arial" charset="0"/>
              </a:defRPr>
            </a:lvl1pPr>
          </a:lstStyle>
          <a:p>
            <a:pPr>
              <a:defRPr/>
            </a:pPr>
            <a:r>
              <a:rPr lang="it-IT"/>
              <a:t>Roberta Maglione - Telecom Italia</a:t>
            </a:r>
          </a:p>
        </p:txBody>
      </p:sp>
      <p:sp>
        <p:nvSpPr>
          <p:cNvPr id="10245" name="Rectangle 5"/>
          <p:cNvSpPr>
            <a:spLocks noGrp="1" noChangeArrowheads="1"/>
          </p:cNvSpPr>
          <p:nvPr>
            <p:ph type="sldNum" sz="quarter" idx="4"/>
          </p:nvPr>
        </p:nvSpPr>
        <p:spPr bwMode="auto">
          <a:xfrm>
            <a:off x="7667625" y="6381750"/>
            <a:ext cx="1008063" cy="3317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000">
                <a:solidFill>
                  <a:srgbClr val="7E7E7E"/>
                </a:solidFill>
                <a:latin typeface="Franklin Gothic Demi" pitchFamily="34" charset="0"/>
                <a:ea typeface="ＭＳ Ｐゴシック" panose="020B0600070205080204" pitchFamily="34" charset="-128"/>
              </a:defRPr>
            </a:lvl1pPr>
          </a:lstStyle>
          <a:p>
            <a:pPr>
              <a:defRPr/>
            </a:pPr>
            <a:fld id="{BC628FBA-DF68-BE48-9A76-11310AC6C592}" type="slidenum">
              <a:rPr lang="it-IT" altLang="fr-FR"/>
              <a:pPr>
                <a:defRPr/>
              </a:pPr>
              <a:t>‹#›</a:t>
            </a:fld>
            <a:endParaRPr lang="it-IT" altLang="fr-FR"/>
          </a:p>
        </p:txBody>
      </p:sp>
      <p:sp>
        <p:nvSpPr>
          <p:cNvPr id="1030" name="Rectangle 7"/>
          <p:cNvSpPr>
            <a:spLocks noChangeArrowheads="1"/>
          </p:cNvSpPr>
          <p:nvPr/>
        </p:nvSpPr>
        <p:spPr bwMode="auto">
          <a:xfrm>
            <a:off x="468313" y="260350"/>
            <a:ext cx="8207375" cy="339725"/>
          </a:xfrm>
          <a:prstGeom prst="rect">
            <a:avLst/>
          </a:prstGeom>
          <a:noFill/>
          <a:ln>
            <a:noFill/>
          </a:ln>
          <a:extLst/>
        </p:spPr>
        <p:txBody>
          <a:bodyPr anchor="b"/>
          <a:lstStyle>
            <a:lvl1pPr>
              <a:defRPr sz="2400">
                <a:solidFill>
                  <a:schemeClr val="tx1"/>
                </a:solidFill>
                <a:latin typeface="Franklin Gothic Book" pitchFamily="34" charset="0"/>
                <a:cs typeface="Arial" charset="0"/>
              </a:defRPr>
            </a:lvl1pPr>
            <a:lvl2pPr marL="37931725" indent="-37474525">
              <a:defRPr sz="2400">
                <a:solidFill>
                  <a:schemeClr val="tx1"/>
                </a:solidFill>
                <a:latin typeface="Franklin Gothic Book" pitchFamily="34" charset="0"/>
                <a:cs typeface="Arial" charset="0"/>
              </a:defRPr>
            </a:lvl2pPr>
            <a:lvl3pPr>
              <a:defRPr sz="2400">
                <a:solidFill>
                  <a:schemeClr val="tx1"/>
                </a:solidFill>
                <a:latin typeface="Franklin Gothic Book" pitchFamily="34" charset="0"/>
                <a:cs typeface="Arial" charset="0"/>
              </a:defRPr>
            </a:lvl3pPr>
            <a:lvl4pPr>
              <a:defRPr sz="2400">
                <a:solidFill>
                  <a:schemeClr val="tx1"/>
                </a:solidFill>
                <a:latin typeface="Franklin Gothic Book" pitchFamily="34" charset="0"/>
                <a:cs typeface="Arial" charset="0"/>
              </a:defRPr>
            </a:lvl4pPr>
            <a:lvl5pPr>
              <a:defRPr sz="2400">
                <a:solidFill>
                  <a:schemeClr val="tx1"/>
                </a:solidFill>
                <a:latin typeface="Franklin Gothic Book" pitchFamily="34" charset="0"/>
                <a:cs typeface="Arial" charset="0"/>
              </a:defRPr>
            </a:lvl5pPr>
            <a:lvl6pPr marL="457200" eaLnBrk="0" fontAlgn="base" hangingPunct="0">
              <a:spcBef>
                <a:spcPct val="0"/>
              </a:spcBef>
              <a:spcAft>
                <a:spcPct val="0"/>
              </a:spcAft>
              <a:defRPr sz="2400">
                <a:solidFill>
                  <a:schemeClr val="tx1"/>
                </a:solidFill>
                <a:latin typeface="Franklin Gothic Book" pitchFamily="34" charset="0"/>
                <a:cs typeface="Arial" charset="0"/>
              </a:defRPr>
            </a:lvl6pPr>
            <a:lvl7pPr marL="914400" eaLnBrk="0" fontAlgn="base" hangingPunct="0">
              <a:spcBef>
                <a:spcPct val="0"/>
              </a:spcBef>
              <a:spcAft>
                <a:spcPct val="0"/>
              </a:spcAft>
              <a:defRPr sz="2400">
                <a:solidFill>
                  <a:schemeClr val="tx1"/>
                </a:solidFill>
                <a:latin typeface="Franklin Gothic Book" pitchFamily="34" charset="0"/>
                <a:cs typeface="Arial" charset="0"/>
              </a:defRPr>
            </a:lvl7pPr>
            <a:lvl8pPr marL="1371600" eaLnBrk="0" fontAlgn="base" hangingPunct="0">
              <a:spcBef>
                <a:spcPct val="0"/>
              </a:spcBef>
              <a:spcAft>
                <a:spcPct val="0"/>
              </a:spcAft>
              <a:defRPr sz="2400">
                <a:solidFill>
                  <a:schemeClr val="tx1"/>
                </a:solidFill>
                <a:latin typeface="Franklin Gothic Book" pitchFamily="34" charset="0"/>
                <a:cs typeface="Arial" charset="0"/>
              </a:defRPr>
            </a:lvl8pPr>
            <a:lvl9pPr marL="1828800" eaLnBrk="0" fontAlgn="base" hangingPunct="0">
              <a:spcBef>
                <a:spcPct val="0"/>
              </a:spcBef>
              <a:spcAft>
                <a:spcPct val="0"/>
              </a:spcAft>
              <a:defRPr sz="2400">
                <a:solidFill>
                  <a:schemeClr val="tx1"/>
                </a:solidFill>
                <a:latin typeface="Franklin Gothic Book" pitchFamily="34" charset="0"/>
                <a:cs typeface="Arial" charset="0"/>
              </a:defRPr>
            </a:lvl9pPr>
          </a:lstStyle>
          <a:p>
            <a:pPr eaLnBrk="1" hangingPunct="1">
              <a:defRPr/>
            </a:pPr>
            <a:r>
              <a:rPr lang="it-IT" altLang="en-US" sz="1000" smtClean="0">
                <a:solidFill>
                  <a:schemeClr val="tx2"/>
                </a:solidFill>
                <a:latin typeface="Franklin Gothic Demi" pitchFamily="34" charset="0"/>
                <a:ea typeface="+mn-ea"/>
              </a:rPr>
              <a:t>Bbf2012.814</a:t>
            </a:r>
          </a:p>
          <a:p>
            <a:pPr eaLnBrk="1" hangingPunct="1">
              <a:defRPr/>
            </a:pPr>
            <a:endParaRPr lang="it-IT" altLang="en-US" sz="1000" smtClean="0">
              <a:solidFill>
                <a:srgbClr val="7E7E7E"/>
              </a:solidFill>
              <a:latin typeface="Franklin Gothic Demi" pitchFamily="34" charset="0"/>
              <a:ea typeface="+mn-ea"/>
            </a:endParaRPr>
          </a:p>
        </p:txBody>
      </p:sp>
      <p:pic>
        <p:nvPicPr>
          <p:cNvPr id="1031" name="Picture 9" descr="marchio_telecom_color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39750" y="6396038"/>
            <a:ext cx="131286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0171" r:id="rId1"/>
    <p:sldLayoutId id="2147490118" r:id="rId2"/>
    <p:sldLayoutId id="2147490119" r:id="rId3"/>
    <p:sldLayoutId id="2147490120" r:id="rId4"/>
    <p:sldLayoutId id="2147490121" r:id="rId5"/>
    <p:sldLayoutId id="2147490122" r:id="rId6"/>
    <p:sldLayoutId id="2147490123" r:id="rId7"/>
    <p:sldLayoutId id="2147490124" r:id="rId8"/>
    <p:sldLayoutId id="2147490125" r:id="rId9"/>
    <p:sldLayoutId id="2147490126" r:id="rId10"/>
    <p:sldLayoutId id="2147490127" r:id="rId11"/>
  </p:sldLayoutIdLst>
  <p:hf hdr="0" dt="0"/>
  <p:txStyles>
    <p:titleStyle>
      <a:lvl1pPr algn="l" rtl="0" eaLnBrk="0" fontAlgn="base" hangingPunct="0">
        <a:spcBef>
          <a:spcPct val="0"/>
        </a:spcBef>
        <a:spcAft>
          <a:spcPct val="0"/>
        </a:spcAft>
        <a:defRPr sz="2600">
          <a:solidFill>
            <a:schemeClr val="tx2"/>
          </a:solidFill>
          <a:latin typeface="+mj-lt"/>
          <a:ea typeface="ＭＳ Ｐゴシック" charset="0"/>
          <a:cs typeface="+mj-cs"/>
        </a:defRPr>
      </a:lvl1pPr>
      <a:lvl2pPr algn="l" rtl="0" eaLnBrk="0" fontAlgn="base" hangingPunct="0">
        <a:spcBef>
          <a:spcPct val="0"/>
        </a:spcBef>
        <a:spcAft>
          <a:spcPct val="0"/>
        </a:spcAft>
        <a:defRPr sz="2600">
          <a:solidFill>
            <a:schemeClr val="tx2"/>
          </a:solidFill>
          <a:latin typeface="Franklin Gothic Demi" pitchFamily="34" charset="0"/>
          <a:ea typeface="ＭＳ Ｐゴシック" charset="0"/>
          <a:cs typeface="Arial" charset="0"/>
        </a:defRPr>
      </a:lvl2pPr>
      <a:lvl3pPr algn="l" rtl="0" eaLnBrk="0" fontAlgn="base" hangingPunct="0">
        <a:spcBef>
          <a:spcPct val="0"/>
        </a:spcBef>
        <a:spcAft>
          <a:spcPct val="0"/>
        </a:spcAft>
        <a:defRPr sz="2600">
          <a:solidFill>
            <a:schemeClr val="tx2"/>
          </a:solidFill>
          <a:latin typeface="Franklin Gothic Demi" pitchFamily="34" charset="0"/>
          <a:ea typeface="ＭＳ Ｐゴシック" charset="0"/>
          <a:cs typeface="Arial" charset="0"/>
        </a:defRPr>
      </a:lvl3pPr>
      <a:lvl4pPr algn="l" rtl="0" eaLnBrk="0" fontAlgn="base" hangingPunct="0">
        <a:spcBef>
          <a:spcPct val="0"/>
        </a:spcBef>
        <a:spcAft>
          <a:spcPct val="0"/>
        </a:spcAft>
        <a:defRPr sz="2600">
          <a:solidFill>
            <a:schemeClr val="tx2"/>
          </a:solidFill>
          <a:latin typeface="Franklin Gothic Demi" pitchFamily="34" charset="0"/>
          <a:ea typeface="ＭＳ Ｐゴシック" charset="0"/>
          <a:cs typeface="Arial" charset="0"/>
        </a:defRPr>
      </a:lvl4pPr>
      <a:lvl5pPr algn="l" rtl="0" eaLnBrk="0" fontAlgn="base" hangingPunct="0">
        <a:spcBef>
          <a:spcPct val="0"/>
        </a:spcBef>
        <a:spcAft>
          <a:spcPct val="0"/>
        </a:spcAft>
        <a:defRPr sz="2600">
          <a:solidFill>
            <a:schemeClr val="tx2"/>
          </a:solidFill>
          <a:latin typeface="Franklin Gothic Demi" pitchFamily="34" charset="0"/>
          <a:ea typeface="ＭＳ Ｐゴシック" charset="0"/>
          <a:cs typeface="Arial" charset="0"/>
        </a:defRPr>
      </a:lvl5pPr>
      <a:lvl6pPr marL="457200" algn="l" rtl="0" fontAlgn="base">
        <a:spcBef>
          <a:spcPct val="0"/>
        </a:spcBef>
        <a:spcAft>
          <a:spcPct val="0"/>
        </a:spcAft>
        <a:defRPr sz="2600">
          <a:solidFill>
            <a:schemeClr val="tx2"/>
          </a:solidFill>
          <a:latin typeface="Franklin Gothic Demi" pitchFamily="34" charset="0"/>
          <a:cs typeface="Arial" charset="0"/>
        </a:defRPr>
      </a:lvl6pPr>
      <a:lvl7pPr marL="914400" algn="l" rtl="0" fontAlgn="base">
        <a:spcBef>
          <a:spcPct val="0"/>
        </a:spcBef>
        <a:spcAft>
          <a:spcPct val="0"/>
        </a:spcAft>
        <a:defRPr sz="2600">
          <a:solidFill>
            <a:schemeClr val="tx2"/>
          </a:solidFill>
          <a:latin typeface="Franklin Gothic Demi" pitchFamily="34" charset="0"/>
          <a:cs typeface="Arial" charset="0"/>
        </a:defRPr>
      </a:lvl7pPr>
      <a:lvl8pPr marL="1371600" algn="l" rtl="0" fontAlgn="base">
        <a:spcBef>
          <a:spcPct val="0"/>
        </a:spcBef>
        <a:spcAft>
          <a:spcPct val="0"/>
        </a:spcAft>
        <a:defRPr sz="2600">
          <a:solidFill>
            <a:schemeClr val="tx2"/>
          </a:solidFill>
          <a:latin typeface="Franklin Gothic Demi" pitchFamily="34" charset="0"/>
          <a:cs typeface="Arial" charset="0"/>
        </a:defRPr>
      </a:lvl8pPr>
      <a:lvl9pPr marL="1828800" algn="l" rtl="0" fontAlgn="base">
        <a:spcBef>
          <a:spcPct val="0"/>
        </a:spcBef>
        <a:spcAft>
          <a:spcPct val="0"/>
        </a:spcAft>
        <a:defRPr sz="2600">
          <a:solidFill>
            <a:schemeClr val="tx2"/>
          </a:solidFill>
          <a:latin typeface="Franklin Gothic Demi" pitchFamily="34" charset="0"/>
          <a:cs typeface="Arial" charset="0"/>
        </a:defRPr>
      </a:lvl9pPr>
    </p:titleStyle>
    <p:bodyStyle>
      <a:lvl1pPr marL="342900" indent="-342900" algn="l" rtl="0" eaLnBrk="0" fontAlgn="base" hangingPunct="0">
        <a:lnSpc>
          <a:spcPct val="120000"/>
        </a:lnSpc>
        <a:spcBef>
          <a:spcPct val="0"/>
        </a:spcBef>
        <a:spcAft>
          <a:spcPct val="40000"/>
        </a:spcAft>
        <a:buClr>
          <a:srgbClr val="FF0000"/>
        </a:buClr>
        <a:buSzPct val="50000"/>
        <a:buFont typeface="Franklin Gothic Demi" charset="0"/>
        <a:defRPr>
          <a:solidFill>
            <a:schemeClr val="tx1"/>
          </a:solidFill>
          <a:latin typeface="+mn-lt"/>
          <a:ea typeface="ＭＳ Ｐゴシック" charset="0"/>
          <a:cs typeface="+mn-cs"/>
        </a:defRPr>
      </a:lvl1pPr>
      <a:lvl2pPr marL="446088" indent="11113" algn="l" rtl="0" eaLnBrk="0" fontAlgn="base" hangingPunct="0">
        <a:lnSpc>
          <a:spcPct val="120000"/>
        </a:lnSpc>
        <a:spcBef>
          <a:spcPct val="0"/>
        </a:spcBef>
        <a:spcAft>
          <a:spcPct val="40000"/>
        </a:spcAft>
        <a:buClr>
          <a:srgbClr val="FF0000"/>
        </a:buClr>
        <a:buSzPct val="50000"/>
        <a:buFont typeface="Franklin Gothic Demi" charset="0"/>
        <a:defRPr sz="1600">
          <a:solidFill>
            <a:schemeClr val="tx1"/>
          </a:solidFill>
          <a:latin typeface="+mn-lt"/>
          <a:ea typeface="Arial" charset="0"/>
          <a:cs typeface="+mn-cs"/>
        </a:defRPr>
      </a:lvl2pPr>
      <a:lvl3pPr marL="893763" indent="20638" algn="l" rtl="0" eaLnBrk="0" fontAlgn="base" hangingPunct="0">
        <a:lnSpc>
          <a:spcPct val="120000"/>
        </a:lnSpc>
        <a:spcBef>
          <a:spcPct val="0"/>
        </a:spcBef>
        <a:spcAft>
          <a:spcPct val="40000"/>
        </a:spcAft>
        <a:buClr>
          <a:srgbClr val="FF0000"/>
        </a:buClr>
        <a:buSzPct val="50000"/>
        <a:buFont typeface="Franklin Gothic Demi" charset="0"/>
        <a:defRPr sz="1400">
          <a:solidFill>
            <a:schemeClr val="tx1"/>
          </a:solidFill>
          <a:latin typeface="+mn-lt"/>
          <a:ea typeface="Arial" charset="0"/>
          <a:cs typeface="+mn-cs"/>
        </a:defRPr>
      </a:lvl3pPr>
      <a:lvl4pPr marL="1339850" indent="31750" algn="l" rtl="0" eaLnBrk="0" fontAlgn="base" hangingPunct="0">
        <a:lnSpc>
          <a:spcPct val="120000"/>
        </a:lnSpc>
        <a:spcBef>
          <a:spcPct val="0"/>
        </a:spcBef>
        <a:spcAft>
          <a:spcPct val="40000"/>
        </a:spcAft>
        <a:buClr>
          <a:srgbClr val="FF0000"/>
        </a:buClr>
        <a:buSzPct val="50000"/>
        <a:buFont typeface="Franklin Gothic Demi" charset="0"/>
        <a:defRPr sz="1200">
          <a:solidFill>
            <a:schemeClr val="tx1"/>
          </a:solidFill>
          <a:latin typeface="+mn-lt"/>
          <a:ea typeface="Arial" charset="0"/>
          <a:cs typeface="+mn-cs"/>
        </a:defRPr>
      </a:lvl4pPr>
      <a:lvl5pPr marL="2071688" indent="-228600" algn="l" rtl="0" eaLnBrk="0" fontAlgn="base" hangingPunct="0">
        <a:spcBef>
          <a:spcPct val="20000"/>
        </a:spcBef>
        <a:spcAft>
          <a:spcPct val="0"/>
        </a:spcAft>
        <a:buClr>
          <a:srgbClr val="FF0000"/>
        </a:buClr>
        <a:buSzPct val="50000"/>
        <a:buFont typeface="Franklin Gothic Demi" charset="0"/>
        <a:buChar char="►"/>
        <a:defRPr>
          <a:solidFill>
            <a:schemeClr val="tx1"/>
          </a:solidFill>
          <a:latin typeface="Franklin Gothic Book" pitchFamily="34" charset="0"/>
          <a:ea typeface="Arial" charset="0"/>
          <a:cs typeface="+mn-cs"/>
        </a:defRPr>
      </a:lvl5pPr>
      <a:lvl6pPr marL="2528888" indent="-228600" algn="l" rtl="0" fontAlgn="base">
        <a:spcBef>
          <a:spcPct val="20000"/>
        </a:spcBef>
        <a:spcAft>
          <a:spcPct val="0"/>
        </a:spcAft>
        <a:buClr>
          <a:srgbClr val="FF0000"/>
        </a:buClr>
        <a:buSzPct val="50000"/>
        <a:buFont typeface="Franklin Gothic Demi" pitchFamily="34" charset="0"/>
        <a:buChar char="►"/>
        <a:defRPr>
          <a:solidFill>
            <a:schemeClr val="tx1"/>
          </a:solidFill>
          <a:latin typeface="Franklin Gothic Book" pitchFamily="34" charset="0"/>
          <a:cs typeface="+mn-cs"/>
        </a:defRPr>
      </a:lvl6pPr>
      <a:lvl7pPr marL="2986088" indent="-228600" algn="l" rtl="0" fontAlgn="base">
        <a:spcBef>
          <a:spcPct val="20000"/>
        </a:spcBef>
        <a:spcAft>
          <a:spcPct val="0"/>
        </a:spcAft>
        <a:buClr>
          <a:srgbClr val="FF0000"/>
        </a:buClr>
        <a:buSzPct val="50000"/>
        <a:buFont typeface="Franklin Gothic Demi" pitchFamily="34" charset="0"/>
        <a:buChar char="►"/>
        <a:defRPr>
          <a:solidFill>
            <a:schemeClr val="tx1"/>
          </a:solidFill>
          <a:latin typeface="Franklin Gothic Book" pitchFamily="34" charset="0"/>
          <a:cs typeface="+mn-cs"/>
        </a:defRPr>
      </a:lvl7pPr>
      <a:lvl8pPr marL="3443288" indent="-228600" algn="l" rtl="0" fontAlgn="base">
        <a:spcBef>
          <a:spcPct val="20000"/>
        </a:spcBef>
        <a:spcAft>
          <a:spcPct val="0"/>
        </a:spcAft>
        <a:buClr>
          <a:srgbClr val="FF0000"/>
        </a:buClr>
        <a:buSzPct val="50000"/>
        <a:buFont typeface="Franklin Gothic Demi" pitchFamily="34" charset="0"/>
        <a:buChar char="►"/>
        <a:defRPr>
          <a:solidFill>
            <a:schemeClr val="tx1"/>
          </a:solidFill>
          <a:latin typeface="Franklin Gothic Book" pitchFamily="34" charset="0"/>
          <a:cs typeface="+mn-cs"/>
        </a:defRPr>
      </a:lvl8pPr>
      <a:lvl9pPr marL="3900488" indent="-228600" algn="l" rtl="0" fontAlgn="base">
        <a:spcBef>
          <a:spcPct val="20000"/>
        </a:spcBef>
        <a:spcAft>
          <a:spcPct val="0"/>
        </a:spcAft>
        <a:buClr>
          <a:srgbClr val="FF0000"/>
        </a:buClr>
        <a:buSzPct val="50000"/>
        <a:buFont typeface="Franklin Gothic Demi" pitchFamily="34" charset="0"/>
        <a:buChar char="►"/>
        <a:defRPr>
          <a:solidFill>
            <a:schemeClr val="tx1"/>
          </a:solidFill>
          <a:latin typeface="Franklin Gothic Book" pitchFamily="34"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692150"/>
            <a:ext cx="82296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it-IT" altLang="fr-FR"/>
              <a:t>Fare clic per modificare lo stile del titolo</a:t>
            </a:r>
          </a:p>
        </p:txBody>
      </p:sp>
      <p:sp>
        <p:nvSpPr>
          <p:cNvPr id="2051" name="Rectangle 3"/>
          <p:cNvSpPr>
            <a:spLocks noGrp="1" noChangeArrowheads="1"/>
          </p:cNvSpPr>
          <p:nvPr>
            <p:ph type="body" idx="1"/>
          </p:nvPr>
        </p:nvSpPr>
        <p:spPr bwMode="auto">
          <a:xfrm>
            <a:off x="457200" y="1557338"/>
            <a:ext cx="8229600" cy="456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ltLang="fr-FR"/>
              <a:t>Innovazione tecnologica, un nuovo patto con i clienti e con gli stakeholders, soluzioni integrate rivolte ai mercati consumer e business, infrastrutture di rete avanzate, diffusione della banda larga fissa e mobile, integrazione di prodotti e tecnologie. Su queste basi, la nostra strategia industriale punta al rafforzamento nel mercato domestico. </a:t>
            </a:r>
          </a:p>
          <a:p>
            <a:pPr lvl="1"/>
            <a:r>
              <a:rPr lang="it-IT" altLang="fr-FR"/>
              <a:t>Innovazione tecnologica, un nuovo patto con i clienti e con gli stakeholders, soluzioni integrate rivolte ai mercati consumer e business, infrastrutture di rete avanzate, diffusione della banda larga fissa e mobile, integrazione di prodotti e tecnologie. </a:t>
            </a:r>
          </a:p>
          <a:p>
            <a:pPr lvl="2"/>
            <a:r>
              <a:rPr lang="it-IT" altLang="fr-FR"/>
              <a:t>Innovazione tecnologica, un nuovo patto con i clienti e con gli stakeholders, soluzioni integrate rivolte ai mercati consumer e business, infrastrutture di rete avanzate. </a:t>
            </a:r>
          </a:p>
          <a:p>
            <a:pPr lvl="3"/>
            <a:r>
              <a:rPr lang="it-IT" altLang="fr-FR"/>
              <a:t>Innovazione tecnologica, un nuovo patto con i clienti e con gli stakeholders, soluzioni integrate rivolte ai mercati consumer e business, infrastrutture di rete avanzate.</a:t>
            </a:r>
          </a:p>
        </p:txBody>
      </p:sp>
      <p:sp>
        <p:nvSpPr>
          <p:cNvPr id="2052" name="Rectangle 4"/>
          <p:cNvSpPr>
            <a:spLocks noChangeArrowheads="1"/>
          </p:cNvSpPr>
          <p:nvPr/>
        </p:nvSpPr>
        <p:spPr bwMode="auto">
          <a:xfrm>
            <a:off x="468313" y="260350"/>
            <a:ext cx="8207375" cy="339725"/>
          </a:xfrm>
          <a:prstGeom prst="rect">
            <a:avLst/>
          </a:prstGeom>
          <a:noFill/>
          <a:ln>
            <a:noFill/>
          </a:ln>
          <a:extLst/>
        </p:spPr>
        <p:txBody>
          <a:bodyPr anchor="b"/>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defRPr/>
            </a:pPr>
            <a:r>
              <a:rPr lang="it-IT" sz="1000" smtClean="0">
                <a:solidFill>
                  <a:srgbClr val="FF0000"/>
                </a:solidFill>
                <a:latin typeface="Franklin Gothic Demi" panose="020B0703020102020204" pitchFamily="34" charset="0"/>
                <a:ea typeface="+mn-ea"/>
              </a:rPr>
              <a:t>IP/MPLS end-to-end</a:t>
            </a:r>
          </a:p>
          <a:p>
            <a:pPr eaLnBrk="1" hangingPunct="1">
              <a:defRPr/>
            </a:pPr>
            <a:r>
              <a:rPr lang="it-IT" sz="1000" smtClean="0">
                <a:solidFill>
                  <a:srgbClr val="7E7E7E"/>
                </a:solidFill>
                <a:latin typeface="Franklin Gothic Demi" panose="020B0703020102020204" pitchFamily="34" charset="0"/>
                <a:ea typeface="+mn-ea"/>
              </a:rPr>
              <a:t>Sintesi</a:t>
            </a:r>
          </a:p>
        </p:txBody>
      </p:sp>
      <p:sp>
        <p:nvSpPr>
          <p:cNvPr id="261125" name="Rectangle 5"/>
          <p:cNvSpPr>
            <a:spLocks noGrp="1" noChangeArrowheads="1"/>
          </p:cNvSpPr>
          <p:nvPr>
            <p:ph type="ftr" sz="quarter" idx="3"/>
          </p:nvPr>
        </p:nvSpPr>
        <p:spPr bwMode="auto">
          <a:xfrm>
            <a:off x="2051050" y="6381750"/>
            <a:ext cx="3960813" cy="33972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000">
                <a:solidFill>
                  <a:srgbClr val="7E7E7E"/>
                </a:solidFill>
                <a:latin typeface="+mn-lt"/>
                <a:ea typeface="+mn-ea"/>
                <a:cs typeface="Arial" charset="0"/>
              </a:defRPr>
            </a:lvl1pPr>
          </a:lstStyle>
          <a:p>
            <a:pPr>
              <a:defRPr/>
            </a:pPr>
            <a:r>
              <a:rPr lang="it-IT"/>
              <a:t>Telecom Italia\T.N.TL.AF.BI</a:t>
            </a:r>
          </a:p>
        </p:txBody>
      </p:sp>
      <p:sp>
        <p:nvSpPr>
          <p:cNvPr id="261126" name="Rectangle 6"/>
          <p:cNvSpPr>
            <a:spLocks noGrp="1" noChangeArrowheads="1"/>
          </p:cNvSpPr>
          <p:nvPr>
            <p:ph type="sldNum" sz="quarter" idx="4"/>
          </p:nvPr>
        </p:nvSpPr>
        <p:spPr bwMode="auto">
          <a:xfrm>
            <a:off x="7667625" y="6381750"/>
            <a:ext cx="1008063" cy="3317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000">
                <a:solidFill>
                  <a:srgbClr val="7E7E7E"/>
                </a:solidFill>
                <a:latin typeface="Franklin Gothic Demi" pitchFamily="34" charset="0"/>
                <a:ea typeface="ＭＳ Ｐゴシック" panose="020B0600070205080204" pitchFamily="34" charset="-128"/>
              </a:defRPr>
            </a:lvl1pPr>
          </a:lstStyle>
          <a:p>
            <a:pPr>
              <a:defRPr/>
            </a:pPr>
            <a:fld id="{C05E3946-D700-D941-8FAC-18CF96613B2B}" type="slidenum">
              <a:rPr lang="it-IT" altLang="fr-FR"/>
              <a:pPr>
                <a:defRPr/>
              </a:pPr>
              <a:t>‹#›</a:t>
            </a:fld>
            <a:endParaRPr lang="it-IT" altLang="fr-FR"/>
          </a:p>
        </p:txBody>
      </p:sp>
      <p:pic>
        <p:nvPicPr>
          <p:cNvPr id="2055" name="Picture 8" descr="marchio_telecom_color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39750" y="6396038"/>
            <a:ext cx="131286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0128" r:id="rId1"/>
    <p:sldLayoutId id="2147490129" r:id="rId2"/>
    <p:sldLayoutId id="2147490130" r:id="rId3"/>
    <p:sldLayoutId id="2147490131" r:id="rId4"/>
    <p:sldLayoutId id="2147490132" r:id="rId5"/>
    <p:sldLayoutId id="2147490133" r:id="rId6"/>
    <p:sldLayoutId id="2147490134" r:id="rId7"/>
    <p:sldLayoutId id="2147490135" r:id="rId8"/>
    <p:sldLayoutId id="2147490136" r:id="rId9"/>
    <p:sldLayoutId id="2147490137" r:id="rId10"/>
    <p:sldLayoutId id="2147490138" r:id="rId11"/>
  </p:sldLayoutIdLst>
  <p:hf hdr="0" dt="0"/>
  <p:txStyles>
    <p:titleStyle>
      <a:lvl1pPr algn="l" rtl="0" eaLnBrk="0" fontAlgn="base" hangingPunct="0">
        <a:spcBef>
          <a:spcPct val="0"/>
        </a:spcBef>
        <a:spcAft>
          <a:spcPct val="0"/>
        </a:spcAft>
        <a:defRPr sz="2600">
          <a:solidFill>
            <a:srgbClr val="FF0000"/>
          </a:solidFill>
          <a:latin typeface="+mj-lt"/>
          <a:ea typeface="ＭＳ Ｐゴシック" charset="0"/>
          <a:cs typeface="+mj-cs"/>
        </a:defRPr>
      </a:lvl1pPr>
      <a:lvl2pPr algn="l" rtl="0" eaLnBrk="0" fontAlgn="base" hangingPunct="0">
        <a:spcBef>
          <a:spcPct val="0"/>
        </a:spcBef>
        <a:spcAft>
          <a:spcPct val="0"/>
        </a:spcAft>
        <a:defRPr sz="2600">
          <a:solidFill>
            <a:srgbClr val="FF0000"/>
          </a:solidFill>
          <a:latin typeface="Franklin Gothic Demi" pitchFamily="34" charset="0"/>
          <a:ea typeface="ＭＳ Ｐゴシック" charset="0"/>
          <a:cs typeface="Arial" charset="0"/>
        </a:defRPr>
      </a:lvl2pPr>
      <a:lvl3pPr algn="l" rtl="0" eaLnBrk="0" fontAlgn="base" hangingPunct="0">
        <a:spcBef>
          <a:spcPct val="0"/>
        </a:spcBef>
        <a:spcAft>
          <a:spcPct val="0"/>
        </a:spcAft>
        <a:defRPr sz="2600">
          <a:solidFill>
            <a:srgbClr val="FF0000"/>
          </a:solidFill>
          <a:latin typeface="Franklin Gothic Demi" pitchFamily="34" charset="0"/>
          <a:ea typeface="ＭＳ Ｐゴシック" charset="0"/>
          <a:cs typeface="Arial" charset="0"/>
        </a:defRPr>
      </a:lvl3pPr>
      <a:lvl4pPr algn="l" rtl="0" eaLnBrk="0" fontAlgn="base" hangingPunct="0">
        <a:spcBef>
          <a:spcPct val="0"/>
        </a:spcBef>
        <a:spcAft>
          <a:spcPct val="0"/>
        </a:spcAft>
        <a:defRPr sz="2600">
          <a:solidFill>
            <a:srgbClr val="FF0000"/>
          </a:solidFill>
          <a:latin typeface="Franklin Gothic Demi" pitchFamily="34" charset="0"/>
          <a:ea typeface="ＭＳ Ｐゴシック" charset="0"/>
          <a:cs typeface="Arial" charset="0"/>
        </a:defRPr>
      </a:lvl4pPr>
      <a:lvl5pPr algn="l" rtl="0" eaLnBrk="0" fontAlgn="base" hangingPunct="0">
        <a:spcBef>
          <a:spcPct val="0"/>
        </a:spcBef>
        <a:spcAft>
          <a:spcPct val="0"/>
        </a:spcAft>
        <a:defRPr sz="2600">
          <a:solidFill>
            <a:srgbClr val="FF0000"/>
          </a:solidFill>
          <a:latin typeface="Franklin Gothic Demi" pitchFamily="34" charset="0"/>
          <a:ea typeface="ＭＳ Ｐゴシック" charset="0"/>
          <a:cs typeface="Arial" charset="0"/>
        </a:defRPr>
      </a:lvl5pPr>
      <a:lvl6pPr marL="457200" algn="l" rtl="0" fontAlgn="base">
        <a:spcBef>
          <a:spcPct val="0"/>
        </a:spcBef>
        <a:spcAft>
          <a:spcPct val="0"/>
        </a:spcAft>
        <a:defRPr sz="2600">
          <a:solidFill>
            <a:srgbClr val="FF0000"/>
          </a:solidFill>
          <a:latin typeface="Franklin Gothic Demi" pitchFamily="34" charset="0"/>
          <a:cs typeface="Arial" charset="0"/>
        </a:defRPr>
      </a:lvl6pPr>
      <a:lvl7pPr marL="914400" algn="l" rtl="0" fontAlgn="base">
        <a:spcBef>
          <a:spcPct val="0"/>
        </a:spcBef>
        <a:spcAft>
          <a:spcPct val="0"/>
        </a:spcAft>
        <a:defRPr sz="2600">
          <a:solidFill>
            <a:srgbClr val="FF0000"/>
          </a:solidFill>
          <a:latin typeface="Franklin Gothic Demi" pitchFamily="34" charset="0"/>
          <a:cs typeface="Arial" charset="0"/>
        </a:defRPr>
      </a:lvl7pPr>
      <a:lvl8pPr marL="1371600" algn="l" rtl="0" fontAlgn="base">
        <a:spcBef>
          <a:spcPct val="0"/>
        </a:spcBef>
        <a:spcAft>
          <a:spcPct val="0"/>
        </a:spcAft>
        <a:defRPr sz="2600">
          <a:solidFill>
            <a:srgbClr val="FF0000"/>
          </a:solidFill>
          <a:latin typeface="Franklin Gothic Demi" pitchFamily="34" charset="0"/>
          <a:cs typeface="Arial" charset="0"/>
        </a:defRPr>
      </a:lvl8pPr>
      <a:lvl9pPr marL="1828800" algn="l" rtl="0" fontAlgn="base">
        <a:spcBef>
          <a:spcPct val="0"/>
        </a:spcBef>
        <a:spcAft>
          <a:spcPct val="0"/>
        </a:spcAft>
        <a:defRPr sz="2600">
          <a:solidFill>
            <a:srgbClr val="FF0000"/>
          </a:solidFill>
          <a:latin typeface="Franklin Gothic Demi" pitchFamily="34" charset="0"/>
          <a:cs typeface="Arial" charset="0"/>
        </a:defRPr>
      </a:lvl9pPr>
    </p:titleStyle>
    <p:bodyStyle>
      <a:lvl1pPr marL="342900" indent="-342900" algn="l" rtl="0" eaLnBrk="0" fontAlgn="base" hangingPunct="0">
        <a:lnSpc>
          <a:spcPct val="120000"/>
        </a:lnSpc>
        <a:spcBef>
          <a:spcPct val="0"/>
        </a:spcBef>
        <a:spcAft>
          <a:spcPct val="40000"/>
        </a:spcAft>
        <a:buClr>
          <a:schemeClr val="tx2"/>
        </a:buClr>
        <a:buSzPct val="50000"/>
        <a:buFont typeface="Franklin Gothic Demi" charset="0"/>
        <a:buChar char="►"/>
        <a:defRPr>
          <a:solidFill>
            <a:schemeClr val="tx1"/>
          </a:solidFill>
          <a:latin typeface="+mn-lt"/>
          <a:ea typeface="ＭＳ Ｐゴシック" charset="0"/>
          <a:cs typeface="+mn-cs"/>
        </a:defRPr>
      </a:lvl1pPr>
      <a:lvl2pPr marL="742950" indent="-285750" algn="l" rtl="0" eaLnBrk="0" fontAlgn="base" hangingPunct="0">
        <a:lnSpc>
          <a:spcPct val="120000"/>
        </a:lnSpc>
        <a:spcBef>
          <a:spcPct val="0"/>
        </a:spcBef>
        <a:spcAft>
          <a:spcPct val="40000"/>
        </a:spcAft>
        <a:buClr>
          <a:schemeClr val="tx2"/>
        </a:buClr>
        <a:buSzPct val="50000"/>
        <a:buFont typeface="Franklin Gothic Demi" charset="0"/>
        <a:buChar char="►"/>
        <a:defRPr sz="1600">
          <a:solidFill>
            <a:schemeClr val="tx1"/>
          </a:solidFill>
          <a:latin typeface="+mn-lt"/>
          <a:ea typeface="Arial" charset="0"/>
          <a:cs typeface="+mn-cs"/>
        </a:defRPr>
      </a:lvl2pPr>
      <a:lvl3pPr marL="1143000" indent="-228600" algn="l" rtl="0" eaLnBrk="0" fontAlgn="base" hangingPunct="0">
        <a:lnSpc>
          <a:spcPct val="120000"/>
        </a:lnSpc>
        <a:spcBef>
          <a:spcPct val="0"/>
        </a:spcBef>
        <a:spcAft>
          <a:spcPct val="40000"/>
        </a:spcAft>
        <a:buClr>
          <a:schemeClr val="tx2"/>
        </a:buClr>
        <a:buSzPct val="50000"/>
        <a:buFont typeface="Franklin Gothic Demi" charset="0"/>
        <a:buChar char="►"/>
        <a:defRPr sz="1400">
          <a:solidFill>
            <a:schemeClr val="tx1"/>
          </a:solidFill>
          <a:latin typeface="+mn-lt"/>
          <a:ea typeface="Arial" charset="0"/>
          <a:cs typeface="+mn-cs"/>
        </a:defRPr>
      </a:lvl3pPr>
      <a:lvl4pPr marL="1600200" indent="-228600" algn="l" rtl="0" eaLnBrk="0" fontAlgn="base" hangingPunct="0">
        <a:lnSpc>
          <a:spcPct val="120000"/>
        </a:lnSpc>
        <a:spcBef>
          <a:spcPct val="0"/>
        </a:spcBef>
        <a:spcAft>
          <a:spcPct val="40000"/>
        </a:spcAft>
        <a:buClr>
          <a:schemeClr val="tx2"/>
        </a:buClr>
        <a:buSzPct val="50000"/>
        <a:buFont typeface="Franklin Gothic Demi" charset="0"/>
        <a:buChar char="►"/>
        <a:defRPr sz="1200">
          <a:solidFill>
            <a:schemeClr val="tx1"/>
          </a:solidFill>
          <a:latin typeface="+mn-lt"/>
          <a:ea typeface="Arial" charset="0"/>
          <a:cs typeface="+mn-cs"/>
        </a:defRPr>
      </a:lvl4pPr>
      <a:lvl5pPr marL="2057400" indent="-228600" algn="l" rtl="0" eaLnBrk="0" fontAlgn="base" hangingPunct="0">
        <a:spcBef>
          <a:spcPct val="20000"/>
        </a:spcBef>
        <a:spcAft>
          <a:spcPct val="0"/>
        </a:spcAft>
        <a:buClr>
          <a:srgbClr val="FF0000"/>
        </a:buClr>
        <a:buSzPct val="50000"/>
        <a:buFont typeface="Franklin Gothic Demi" charset="0"/>
        <a:buChar char="►"/>
        <a:defRPr>
          <a:solidFill>
            <a:schemeClr val="tx1"/>
          </a:solidFill>
          <a:latin typeface="Franklin Gothic Book" pitchFamily="34" charset="0"/>
          <a:ea typeface="Arial" charset="0"/>
          <a:cs typeface="+mn-cs"/>
        </a:defRPr>
      </a:lvl5pPr>
      <a:lvl6pPr marL="2514600" indent="-228600" algn="l" rtl="0" fontAlgn="base">
        <a:spcBef>
          <a:spcPct val="20000"/>
        </a:spcBef>
        <a:spcAft>
          <a:spcPct val="0"/>
        </a:spcAft>
        <a:buClr>
          <a:srgbClr val="FF0000"/>
        </a:buClr>
        <a:buSzPct val="50000"/>
        <a:buFont typeface="Franklin Gothic Demi" pitchFamily="34" charset="0"/>
        <a:buChar char="►"/>
        <a:defRPr>
          <a:solidFill>
            <a:schemeClr val="tx1"/>
          </a:solidFill>
          <a:latin typeface="Franklin Gothic Book" pitchFamily="34" charset="0"/>
          <a:cs typeface="+mn-cs"/>
        </a:defRPr>
      </a:lvl6pPr>
      <a:lvl7pPr marL="2971800" indent="-228600" algn="l" rtl="0" fontAlgn="base">
        <a:spcBef>
          <a:spcPct val="20000"/>
        </a:spcBef>
        <a:spcAft>
          <a:spcPct val="0"/>
        </a:spcAft>
        <a:buClr>
          <a:srgbClr val="FF0000"/>
        </a:buClr>
        <a:buSzPct val="50000"/>
        <a:buFont typeface="Franklin Gothic Demi" pitchFamily="34" charset="0"/>
        <a:buChar char="►"/>
        <a:defRPr>
          <a:solidFill>
            <a:schemeClr val="tx1"/>
          </a:solidFill>
          <a:latin typeface="Franklin Gothic Book" pitchFamily="34" charset="0"/>
          <a:cs typeface="+mn-cs"/>
        </a:defRPr>
      </a:lvl7pPr>
      <a:lvl8pPr marL="3429000" indent="-228600" algn="l" rtl="0" fontAlgn="base">
        <a:spcBef>
          <a:spcPct val="20000"/>
        </a:spcBef>
        <a:spcAft>
          <a:spcPct val="0"/>
        </a:spcAft>
        <a:buClr>
          <a:srgbClr val="FF0000"/>
        </a:buClr>
        <a:buSzPct val="50000"/>
        <a:buFont typeface="Franklin Gothic Demi" pitchFamily="34" charset="0"/>
        <a:buChar char="►"/>
        <a:defRPr>
          <a:solidFill>
            <a:schemeClr val="tx1"/>
          </a:solidFill>
          <a:latin typeface="Franklin Gothic Book" pitchFamily="34" charset="0"/>
          <a:cs typeface="+mn-cs"/>
        </a:defRPr>
      </a:lvl8pPr>
      <a:lvl9pPr marL="3886200" indent="-228600" algn="l" rtl="0" fontAlgn="base">
        <a:spcBef>
          <a:spcPct val="20000"/>
        </a:spcBef>
        <a:spcAft>
          <a:spcPct val="0"/>
        </a:spcAft>
        <a:buClr>
          <a:srgbClr val="FF0000"/>
        </a:buClr>
        <a:buSzPct val="50000"/>
        <a:buFont typeface="Franklin Gothic Demi" pitchFamily="34" charset="0"/>
        <a:buChar char="►"/>
        <a:defRPr>
          <a:solidFill>
            <a:schemeClr val="tx1"/>
          </a:solidFill>
          <a:latin typeface="Franklin Gothic Book" pitchFamily="34"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978025" y="2062163"/>
            <a:ext cx="66976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it-IT" altLang="fr-FR"/>
              <a:t>Fare clic per modificare lo stile del titolo</a:t>
            </a:r>
          </a:p>
        </p:txBody>
      </p:sp>
      <p:sp>
        <p:nvSpPr>
          <p:cNvPr id="3075" name="Rectangle 3"/>
          <p:cNvSpPr>
            <a:spLocks noGrp="1" noChangeArrowheads="1"/>
          </p:cNvSpPr>
          <p:nvPr>
            <p:ph type="body" idx="1"/>
          </p:nvPr>
        </p:nvSpPr>
        <p:spPr bwMode="auto">
          <a:xfrm>
            <a:off x="1978025" y="3213100"/>
            <a:ext cx="6697663"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ltLang="fr-FR"/>
              <a:t>Fare clic per modificare gli stili del testo dello sch</a:t>
            </a:r>
          </a:p>
        </p:txBody>
      </p:sp>
      <p:sp>
        <p:nvSpPr>
          <p:cNvPr id="384007" name="Rectangle 7"/>
          <p:cNvSpPr>
            <a:spLocks noGrp="1" noChangeArrowheads="1"/>
          </p:cNvSpPr>
          <p:nvPr>
            <p:ph type="ftr" sz="quarter" idx="3"/>
          </p:nvPr>
        </p:nvSpPr>
        <p:spPr bwMode="auto">
          <a:xfrm>
            <a:off x="1979613" y="6245225"/>
            <a:ext cx="2895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000">
                <a:solidFill>
                  <a:schemeClr val="bg1"/>
                </a:solidFill>
                <a:latin typeface="Franklin Gothic Demi" pitchFamily="34" charset="0"/>
                <a:ea typeface="+mn-ea"/>
              </a:defRPr>
            </a:lvl1pPr>
          </a:lstStyle>
          <a:p>
            <a:pPr>
              <a:defRPr/>
            </a:pPr>
            <a:r>
              <a:rPr lang="it-IT" altLang="en-US"/>
              <a:t>Telecom Italia\T.N.TL.AF.BI</a:t>
            </a:r>
          </a:p>
          <a:p>
            <a:pPr>
              <a:defRPr/>
            </a:pPr>
            <a:endParaRPr lang="it-IT" altLang="en-US"/>
          </a:p>
        </p:txBody>
      </p:sp>
    </p:spTree>
  </p:cSld>
  <p:clrMap bg1="lt1" tx1="dk1" bg2="lt2" tx2="dk2" accent1="accent1" accent2="accent2" accent3="accent3" accent4="accent4" accent5="accent5" accent6="accent6" hlink="hlink" folHlink="folHlink"/>
  <p:sldLayoutIdLst>
    <p:sldLayoutId id="2147490139" r:id="rId1"/>
    <p:sldLayoutId id="2147490140" r:id="rId2"/>
    <p:sldLayoutId id="2147490141" r:id="rId3"/>
    <p:sldLayoutId id="2147490142" r:id="rId4"/>
    <p:sldLayoutId id="2147490143" r:id="rId5"/>
    <p:sldLayoutId id="2147490144" r:id="rId6"/>
    <p:sldLayoutId id="2147490145" r:id="rId7"/>
    <p:sldLayoutId id="2147490146" r:id="rId8"/>
    <p:sldLayoutId id="2147490147" r:id="rId9"/>
    <p:sldLayoutId id="2147490148" r:id="rId10"/>
    <p:sldLayoutId id="2147490149" r:id="rId11"/>
  </p:sldLayoutIdLst>
  <p:hf sldNum="0" hdr="0" dt="0"/>
  <p:txStyles>
    <p:titleStyle>
      <a:lvl1pPr algn="l" rtl="0" eaLnBrk="0" fontAlgn="base" hangingPunct="0">
        <a:spcBef>
          <a:spcPct val="0"/>
        </a:spcBef>
        <a:spcAft>
          <a:spcPct val="0"/>
        </a:spcAft>
        <a:defRPr sz="2800">
          <a:solidFill>
            <a:schemeClr val="bg1"/>
          </a:solidFill>
          <a:latin typeface="+mj-lt"/>
          <a:ea typeface="ＭＳ Ｐゴシック" charset="0"/>
          <a:cs typeface="+mj-cs"/>
        </a:defRPr>
      </a:lvl1pPr>
      <a:lvl2pPr algn="l" rtl="0" eaLnBrk="0" fontAlgn="base" hangingPunct="0">
        <a:spcBef>
          <a:spcPct val="0"/>
        </a:spcBef>
        <a:spcAft>
          <a:spcPct val="0"/>
        </a:spcAft>
        <a:defRPr sz="2800">
          <a:solidFill>
            <a:schemeClr val="bg1"/>
          </a:solidFill>
          <a:latin typeface="Franklin Gothic Demi" pitchFamily="34" charset="0"/>
          <a:ea typeface="ＭＳ Ｐゴシック" charset="0"/>
          <a:cs typeface="Arial" charset="0"/>
        </a:defRPr>
      </a:lvl2pPr>
      <a:lvl3pPr algn="l" rtl="0" eaLnBrk="0" fontAlgn="base" hangingPunct="0">
        <a:spcBef>
          <a:spcPct val="0"/>
        </a:spcBef>
        <a:spcAft>
          <a:spcPct val="0"/>
        </a:spcAft>
        <a:defRPr sz="2800">
          <a:solidFill>
            <a:schemeClr val="bg1"/>
          </a:solidFill>
          <a:latin typeface="Franklin Gothic Demi" pitchFamily="34" charset="0"/>
          <a:ea typeface="ＭＳ Ｐゴシック" charset="0"/>
          <a:cs typeface="Arial" charset="0"/>
        </a:defRPr>
      </a:lvl3pPr>
      <a:lvl4pPr algn="l" rtl="0" eaLnBrk="0" fontAlgn="base" hangingPunct="0">
        <a:spcBef>
          <a:spcPct val="0"/>
        </a:spcBef>
        <a:spcAft>
          <a:spcPct val="0"/>
        </a:spcAft>
        <a:defRPr sz="2800">
          <a:solidFill>
            <a:schemeClr val="bg1"/>
          </a:solidFill>
          <a:latin typeface="Franklin Gothic Demi" pitchFamily="34" charset="0"/>
          <a:ea typeface="ＭＳ Ｐゴシック" charset="0"/>
          <a:cs typeface="Arial" charset="0"/>
        </a:defRPr>
      </a:lvl4pPr>
      <a:lvl5pPr algn="l" rtl="0" eaLnBrk="0" fontAlgn="base" hangingPunct="0">
        <a:spcBef>
          <a:spcPct val="0"/>
        </a:spcBef>
        <a:spcAft>
          <a:spcPct val="0"/>
        </a:spcAft>
        <a:defRPr sz="2800">
          <a:solidFill>
            <a:schemeClr val="bg1"/>
          </a:solidFill>
          <a:latin typeface="Franklin Gothic Demi" pitchFamily="34" charset="0"/>
          <a:ea typeface="ＭＳ Ｐゴシック" charset="0"/>
          <a:cs typeface="Arial" charset="0"/>
        </a:defRPr>
      </a:lvl5pPr>
      <a:lvl6pPr marL="457200" algn="l" rtl="0" fontAlgn="base">
        <a:spcBef>
          <a:spcPct val="0"/>
        </a:spcBef>
        <a:spcAft>
          <a:spcPct val="0"/>
        </a:spcAft>
        <a:defRPr sz="2800">
          <a:solidFill>
            <a:schemeClr val="bg1"/>
          </a:solidFill>
          <a:latin typeface="Franklin Gothic Demi" pitchFamily="34" charset="0"/>
          <a:cs typeface="Arial" charset="0"/>
        </a:defRPr>
      </a:lvl6pPr>
      <a:lvl7pPr marL="914400" algn="l" rtl="0" fontAlgn="base">
        <a:spcBef>
          <a:spcPct val="0"/>
        </a:spcBef>
        <a:spcAft>
          <a:spcPct val="0"/>
        </a:spcAft>
        <a:defRPr sz="2800">
          <a:solidFill>
            <a:schemeClr val="bg1"/>
          </a:solidFill>
          <a:latin typeface="Franklin Gothic Demi" pitchFamily="34" charset="0"/>
          <a:cs typeface="Arial" charset="0"/>
        </a:defRPr>
      </a:lvl7pPr>
      <a:lvl8pPr marL="1371600" algn="l" rtl="0" fontAlgn="base">
        <a:spcBef>
          <a:spcPct val="0"/>
        </a:spcBef>
        <a:spcAft>
          <a:spcPct val="0"/>
        </a:spcAft>
        <a:defRPr sz="2800">
          <a:solidFill>
            <a:schemeClr val="bg1"/>
          </a:solidFill>
          <a:latin typeface="Franklin Gothic Demi" pitchFamily="34" charset="0"/>
          <a:cs typeface="Arial" charset="0"/>
        </a:defRPr>
      </a:lvl8pPr>
      <a:lvl9pPr marL="1828800" algn="l" rtl="0" fontAlgn="base">
        <a:spcBef>
          <a:spcPct val="0"/>
        </a:spcBef>
        <a:spcAft>
          <a:spcPct val="0"/>
        </a:spcAft>
        <a:defRPr sz="2800">
          <a:solidFill>
            <a:schemeClr val="bg1"/>
          </a:solidFill>
          <a:latin typeface="Franklin Gothic Demi" pitchFamily="34" charset="0"/>
          <a:cs typeface="Arial" charset="0"/>
        </a:defRPr>
      </a:lvl9pPr>
    </p:titleStyle>
    <p:bodyStyle>
      <a:lvl1pPr marL="342900" indent="-342900" algn="l" rtl="0" eaLnBrk="0" fontAlgn="base" hangingPunct="0">
        <a:spcBef>
          <a:spcPct val="20000"/>
        </a:spcBef>
        <a:spcAft>
          <a:spcPct val="0"/>
        </a:spcAft>
        <a:buSzPct val="50000"/>
        <a:buFont typeface="Franklin Gothic Demi" charset="0"/>
        <a:buChar char="►"/>
        <a:defRPr>
          <a:solidFill>
            <a:schemeClr val="bg1"/>
          </a:solidFill>
          <a:latin typeface="+mn-lt"/>
          <a:ea typeface="ＭＳ Ｐゴシック" charset="0"/>
          <a:cs typeface="+mn-cs"/>
        </a:defRPr>
      </a:lvl1pPr>
      <a:lvl2pPr marL="742950" indent="-285750" algn="l" rtl="0" eaLnBrk="0" fontAlgn="base" hangingPunct="0">
        <a:spcBef>
          <a:spcPct val="20000"/>
        </a:spcBef>
        <a:spcAft>
          <a:spcPct val="0"/>
        </a:spcAft>
        <a:defRPr sz="2400">
          <a:solidFill>
            <a:schemeClr val="bg1"/>
          </a:solidFill>
          <a:latin typeface="+mj-lt"/>
          <a:ea typeface="Arial" charset="0"/>
          <a:cs typeface="+mn-cs"/>
        </a:defRPr>
      </a:lvl2pPr>
      <a:lvl3pPr marL="1143000" indent="-228600" algn="l" rtl="0" eaLnBrk="0" fontAlgn="base" hangingPunct="0">
        <a:spcBef>
          <a:spcPct val="20000"/>
        </a:spcBef>
        <a:spcAft>
          <a:spcPct val="0"/>
        </a:spcAft>
        <a:defRPr sz="2400">
          <a:solidFill>
            <a:schemeClr val="bg1"/>
          </a:solidFill>
          <a:latin typeface="+mj-lt"/>
          <a:ea typeface="Arial" charset="0"/>
          <a:cs typeface="+mn-cs"/>
        </a:defRPr>
      </a:lvl3pPr>
      <a:lvl4pPr marL="1600200" indent="-228600" algn="l" rtl="0" eaLnBrk="0" fontAlgn="base" hangingPunct="0">
        <a:spcBef>
          <a:spcPct val="20000"/>
        </a:spcBef>
        <a:spcAft>
          <a:spcPct val="0"/>
        </a:spcAft>
        <a:buChar char="–"/>
        <a:defRPr sz="2400">
          <a:solidFill>
            <a:schemeClr val="bg1"/>
          </a:solidFill>
          <a:latin typeface="+mj-lt"/>
          <a:ea typeface="Arial" charset="0"/>
          <a:cs typeface="+mn-cs"/>
        </a:defRPr>
      </a:lvl4pPr>
      <a:lvl5pPr marL="2057400" indent="-228600" algn="l" rtl="0" eaLnBrk="0" fontAlgn="base" hangingPunct="0">
        <a:spcBef>
          <a:spcPct val="20000"/>
        </a:spcBef>
        <a:spcAft>
          <a:spcPct val="0"/>
        </a:spcAft>
        <a:buChar char="»"/>
        <a:defRPr sz="2400">
          <a:solidFill>
            <a:schemeClr val="bg1"/>
          </a:solidFill>
          <a:latin typeface="+mj-lt"/>
          <a:ea typeface="Arial" charset="0"/>
          <a:cs typeface="+mn-cs"/>
        </a:defRPr>
      </a:lvl5pPr>
      <a:lvl6pPr marL="2514600" indent="-228600" algn="l" rtl="0" fontAlgn="base">
        <a:spcBef>
          <a:spcPct val="20000"/>
        </a:spcBef>
        <a:spcAft>
          <a:spcPct val="0"/>
        </a:spcAft>
        <a:buChar char="»"/>
        <a:defRPr sz="2400">
          <a:solidFill>
            <a:schemeClr val="bg1"/>
          </a:solidFill>
          <a:latin typeface="+mj-lt"/>
          <a:cs typeface="+mn-cs"/>
        </a:defRPr>
      </a:lvl6pPr>
      <a:lvl7pPr marL="2971800" indent="-228600" algn="l" rtl="0" fontAlgn="base">
        <a:spcBef>
          <a:spcPct val="20000"/>
        </a:spcBef>
        <a:spcAft>
          <a:spcPct val="0"/>
        </a:spcAft>
        <a:buChar char="»"/>
        <a:defRPr sz="2400">
          <a:solidFill>
            <a:schemeClr val="bg1"/>
          </a:solidFill>
          <a:latin typeface="+mj-lt"/>
          <a:cs typeface="+mn-cs"/>
        </a:defRPr>
      </a:lvl7pPr>
      <a:lvl8pPr marL="3429000" indent="-228600" algn="l" rtl="0" fontAlgn="base">
        <a:spcBef>
          <a:spcPct val="20000"/>
        </a:spcBef>
        <a:spcAft>
          <a:spcPct val="0"/>
        </a:spcAft>
        <a:buChar char="»"/>
        <a:defRPr sz="2400">
          <a:solidFill>
            <a:schemeClr val="bg1"/>
          </a:solidFill>
          <a:latin typeface="+mj-lt"/>
          <a:cs typeface="+mn-cs"/>
        </a:defRPr>
      </a:lvl8pPr>
      <a:lvl9pPr marL="3886200" indent="-228600" algn="l" rtl="0" fontAlgn="base">
        <a:spcBef>
          <a:spcPct val="20000"/>
        </a:spcBef>
        <a:spcAft>
          <a:spcPct val="0"/>
        </a:spcAft>
        <a:buChar char="»"/>
        <a:defRPr sz="2400">
          <a:solidFill>
            <a:schemeClr val="bg1"/>
          </a:solidFill>
          <a:latin typeface="+mj-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bwMode="auto">
          <a:xfrm>
            <a:off x="457200" y="1557338"/>
            <a:ext cx="8229600" cy="456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ltLang="fr-FR"/>
              <a:t>[Citazione o Highlight] Innovazione tecnologica, un nuovo patto con i clienti e con gli stakeholders, soluzioni integrate rivolte ai mercati consumer e business, infrastrutture di rete avanzate, diffusione della banda larga fissa e mobile, integrazione di prodotti e tecnologie. </a:t>
            </a:r>
          </a:p>
        </p:txBody>
      </p:sp>
      <p:sp>
        <p:nvSpPr>
          <p:cNvPr id="405508" name="Rectangle 4"/>
          <p:cNvSpPr>
            <a:spLocks noGrp="1" noChangeArrowheads="1"/>
          </p:cNvSpPr>
          <p:nvPr>
            <p:ph type="ftr" sz="quarter" idx="3"/>
          </p:nvPr>
        </p:nvSpPr>
        <p:spPr bwMode="auto">
          <a:xfrm>
            <a:off x="2051050" y="6381750"/>
            <a:ext cx="3960813" cy="33972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000">
                <a:solidFill>
                  <a:srgbClr val="7E7E7E"/>
                </a:solidFill>
                <a:latin typeface="+mn-lt"/>
                <a:ea typeface="+mn-ea"/>
                <a:cs typeface="Arial" charset="0"/>
              </a:defRPr>
            </a:lvl1pPr>
          </a:lstStyle>
          <a:p>
            <a:pPr>
              <a:defRPr/>
            </a:pPr>
            <a:r>
              <a:rPr lang="it-IT"/>
              <a:t>Telecom Italia\T.N.TL.AF.BI</a:t>
            </a:r>
          </a:p>
        </p:txBody>
      </p:sp>
      <p:sp>
        <p:nvSpPr>
          <p:cNvPr id="405509" name="Rectangle 5"/>
          <p:cNvSpPr>
            <a:spLocks noGrp="1" noChangeArrowheads="1"/>
          </p:cNvSpPr>
          <p:nvPr>
            <p:ph type="sldNum" sz="quarter" idx="4"/>
          </p:nvPr>
        </p:nvSpPr>
        <p:spPr bwMode="auto">
          <a:xfrm>
            <a:off x="7667625" y="6381750"/>
            <a:ext cx="1008063" cy="3317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000">
                <a:solidFill>
                  <a:srgbClr val="7E7E7E"/>
                </a:solidFill>
                <a:latin typeface="Franklin Gothic Demi" pitchFamily="34" charset="0"/>
                <a:ea typeface="ＭＳ Ｐゴシック" panose="020B0600070205080204" pitchFamily="34" charset="-128"/>
              </a:defRPr>
            </a:lvl1pPr>
          </a:lstStyle>
          <a:p>
            <a:pPr>
              <a:defRPr/>
            </a:pPr>
            <a:fld id="{12C72B5D-640B-3C45-BCE6-573937432C31}" type="slidenum">
              <a:rPr lang="it-IT" altLang="fr-FR"/>
              <a:pPr>
                <a:defRPr/>
              </a:pPr>
              <a:t>‹#›</a:t>
            </a:fld>
            <a:endParaRPr lang="it-IT" altLang="fr-FR"/>
          </a:p>
        </p:txBody>
      </p:sp>
      <p:sp>
        <p:nvSpPr>
          <p:cNvPr id="4101" name="Rectangle 6"/>
          <p:cNvSpPr>
            <a:spLocks noChangeArrowheads="1"/>
          </p:cNvSpPr>
          <p:nvPr/>
        </p:nvSpPr>
        <p:spPr bwMode="auto">
          <a:xfrm>
            <a:off x="468313" y="260350"/>
            <a:ext cx="8207375" cy="339725"/>
          </a:xfrm>
          <a:prstGeom prst="rect">
            <a:avLst/>
          </a:prstGeom>
          <a:noFill/>
          <a:ln>
            <a:noFill/>
          </a:ln>
          <a:extLst/>
        </p:spPr>
        <p:txBody>
          <a:bodyPr anchor="b"/>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defRPr/>
            </a:pPr>
            <a:r>
              <a:rPr lang="it-IT" sz="1000" smtClean="0">
                <a:solidFill>
                  <a:srgbClr val="FF0000"/>
                </a:solidFill>
                <a:latin typeface="Franklin Gothic Demi" panose="020B0703020102020204" pitchFamily="34" charset="0"/>
                <a:ea typeface="+mn-ea"/>
              </a:rPr>
              <a:t>IP/MPLS end-to-end</a:t>
            </a:r>
          </a:p>
          <a:p>
            <a:pPr eaLnBrk="1" hangingPunct="1">
              <a:defRPr/>
            </a:pPr>
            <a:r>
              <a:rPr lang="it-IT" sz="1000" smtClean="0">
                <a:solidFill>
                  <a:srgbClr val="7E7E7E"/>
                </a:solidFill>
                <a:latin typeface="Franklin Gothic Demi" panose="020B0703020102020204" pitchFamily="34" charset="0"/>
                <a:ea typeface="+mn-ea"/>
              </a:rPr>
              <a:t>Sintesi</a:t>
            </a:r>
          </a:p>
        </p:txBody>
      </p:sp>
      <p:sp>
        <p:nvSpPr>
          <p:cNvPr id="4102" name="Rectangle 8"/>
          <p:cNvSpPr>
            <a:spLocks noGrp="1" noChangeArrowheads="1"/>
          </p:cNvSpPr>
          <p:nvPr>
            <p:ph type="title"/>
          </p:nvPr>
        </p:nvSpPr>
        <p:spPr bwMode="auto">
          <a:xfrm>
            <a:off x="457200" y="692150"/>
            <a:ext cx="82296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it-IT" altLang="fr-FR"/>
              <a:t>Fare clic per modificare lo stile del titolo</a:t>
            </a:r>
          </a:p>
        </p:txBody>
      </p:sp>
      <p:pic>
        <p:nvPicPr>
          <p:cNvPr id="4103" name="Picture 9" descr="marchio_telecom_color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39750" y="6396038"/>
            <a:ext cx="131286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0150" r:id="rId1"/>
    <p:sldLayoutId id="2147490151" r:id="rId2"/>
    <p:sldLayoutId id="2147490152" r:id="rId3"/>
    <p:sldLayoutId id="2147490153" r:id="rId4"/>
    <p:sldLayoutId id="2147490154" r:id="rId5"/>
    <p:sldLayoutId id="2147490155" r:id="rId6"/>
    <p:sldLayoutId id="2147490156" r:id="rId7"/>
    <p:sldLayoutId id="2147490157" r:id="rId8"/>
    <p:sldLayoutId id="2147490158" r:id="rId9"/>
    <p:sldLayoutId id="2147490159" r:id="rId10"/>
    <p:sldLayoutId id="2147490160" r:id="rId11"/>
  </p:sldLayoutIdLst>
  <p:hf hdr="0" dt="0"/>
  <p:txStyles>
    <p:titleStyle>
      <a:lvl1pPr algn="l" rtl="0" eaLnBrk="0" fontAlgn="base" hangingPunct="0">
        <a:spcBef>
          <a:spcPct val="0"/>
        </a:spcBef>
        <a:spcAft>
          <a:spcPct val="0"/>
        </a:spcAft>
        <a:defRPr sz="2600">
          <a:solidFill>
            <a:srgbClr val="0070B0"/>
          </a:solidFill>
          <a:latin typeface="+mj-lt"/>
          <a:ea typeface="ＭＳ Ｐゴシック" charset="0"/>
          <a:cs typeface="+mj-cs"/>
        </a:defRPr>
      </a:lvl1pPr>
      <a:lvl2pPr algn="l" rtl="0" eaLnBrk="0" fontAlgn="base" hangingPunct="0">
        <a:spcBef>
          <a:spcPct val="0"/>
        </a:spcBef>
        <a:spcAft>
          <a:spcPct val="0"/>
        </a:spcAft>
        <a:defRPr sz="2600">
          <a:solidFill>
            <a:srgbClr val="0070B0"/>
          </a:solidFill>
          <a:latin typeface="Franklin Gothic Demi" pitchFamily="34" charset="0"/>
          <a:ea typeface="ＭＳ Ｐゴシック" charset="0"/>
          <a:cs typeface="Arial" charset="0"/>
        </a:defRPr>
      </a:lvl2pPr>
      <a:lvl3pPr algn="l" rtl="0" eaLnBrk="0" fontAlgn="base" hangingPunct="0">
        <a:spcBef>
          <a:spcPct val="0"/>
        </a:spcBef>
        <a:spcAft>
          <a:spcPct val="0"/>
        </a:spcAft>
        <a:defRPr sz="2600">
          <a:solidFill>
            <a:srgbClr val="0070B0"/>
          </a:solidFill>
          <a:latin typeface="Franklin Gothic Demi" pitchFamily="34" charset="0"/>
          <a:ea typeface="ＭＳ Ｐゴシック" charset="0"/>
          <a:cs typeface="Arial" charset="0"/>
        </a:defRPr>
      </a:lvl3pPr>
      <a:lvl4pPr algn="l" rtl="0" eaLnBrk="0" fontAlgn="base" hangingPunct="0">
        <a:spcBef>
          <a:spcPct val="0"/>
        </a:spcBef>
        <a:spcAft>
          <a:spcPct val="0"/>
        </a:spcAft>
        <a:defRPr sz="2600">
          <a:solidFill>
            <a:srgbClr val="0070B0"/>
          </a:solidFill>
          <a:latin typeface="Franklin Gothic Demi" pitchFamily="34" charset="0"/>
          <a:ea typeface="ＭＳ Ｐゴシック" charset="0"/>
          <a:cs typeface="Arial" charset="0"/>
        </a:defRPr>
      </a:lvl4pPr>
      <a:lvl5pPr algn="l" rtl="0" eaLnBrk="0" fontAlgn="base" hangingPunct="0">
        <a:spcBef>
          <a:spcPct val="0"/>
        </a:spcBef>
        <a:spcAft>
          <a:spcPct val="0"/>
        </a:spcAft>
        <a:defRPr sz="2600">
          <a:solidFill>
            <a:srgbClr val="0070B0"/>
          </a:solidFill>
          <a:latin typeface="Franklin Gothic Demi" pitchFamily="34" charset="0"/>
          <a:ea typeface="ＭＳ Ｐゴシック" charset="0"/>
          <a:cs typeface="Arial" charset="0"/>
        </a:defRPr>
      </a:lvl5pPr>
      <a:lvl6pPr marL="457200" algn="l" rtl="0" fontAlgn="base">
        <a:spcBef>
          <a:spcPct val="0"/>
        </a:spcBef>
        <a:spcAft>
          <a:spcPct val="0"/>
        </a:spcAft>
        <a:defRPr sz="2600">
          <a:solidFill>
            <a:srgbClr val="0070B0"/>
          </a:solidFill>
          <a:latin typeface="Franklin Gothic Demi" pitchFamily="34" charset="0"/>
          <a:cs typeface="Arial" charset="0"/>
        </a:defRPr>
      </a:lvl6pPr>
      <a:lvl7pPr marL="914400" algn="l" rtl="0" fontAlgn="base">
        <a:spcBef>
          <a:spcPct val="0"/>
        </a:spcBef>
        <a:spcAft>
          <a:spcPct val="0"/>
        </a:spcAft>
        <a:defRPr sz="2600">
          <a:solidFill>
            <a:srgbClr val="0070B0"/>
          </a:solidFill>
          <a:latin typeface="Franklin Gothic Demi" pitchFamily="34" charset="0"/>
          <a:cs typeface="Arial" charset="0"/>
        </a:defRPr>
      </a:lvl7pPr>
      <a:lvl8pPr marL="1371600" algn="l" rtl="0" fontAlgn="base">
        <a:spcBef>
          <a:spcPct val="0"/>
        </a:spcBef>
        <a:spcAft>
          <a:spcPct val="0"/>
        </a:spcAft>
        <a:defRPr sz="2600">
          <a:solidFill>
            <a:srgbClr val="0070B0"/>
          </a:solidFill>
          <a:latin typeface="Franklin Gothic Demi" pitchFamily="34" charset="0"/>
          <a:cs typeface="Arial" charset="0"/>
        </a:defRPr>
      </a:lvl8pPr>
      <a:lvl9pPr marL="1828800" algn="l" rtl="0" fontAlgn="base">
        <a:spcBef>
          <a:spcPct val="0"/>
        </a:spcBef>
        <a:spcAft>
          <a:spcPct val="0"/>
        </a:spcAft>
        <a:defRPr sz="2600">
          <a:solidFill>
            <a:srgbClr val="0070B0"/>
          </a:solidFill>
          <a:latin typeface="Franklin Gothic Demi" pitchFamily="34" charset="0"/>
          <a:cs typeface="Arial" charset="0"/>
        </a:defRPr>
      </a:lvl9pPr>
    </p:titleStyle>
    <p:bodyStyle>
      <a:lvl1pPr marL="342900" indent="-342900" algn="l" rtl="0" eaLnBrk="0" fontAlgn="base" hangingPunct="0">
        <a:spcBef>
          <a:spcPct val="20000"/>
        </a:spcBef>
        <a:spcAft>
          <a:spcPct val="0"/>
        </a:spcAft>
        <a:buClr>
          <a:srgbClr val="FF0000"/>
        </a:buClr>
        <a:buSzPct val="50000"/>
        <a:buFont typeface="Franklin Gothic Demi" charset="0"/>
        <a:defRPr sz="2800">
          <a:solidFill>
            <a:srgbClr val="0070B0"/>
          </a:solidFill>
          <a:latin typeface="+mn-lt"/>
          <a:ea typeface="ＭＳ Ｐゴシック" charset="0"/>
          <a:cs typeface="+mn-cs"/>
        </a:defRPr>
      </a:lvl1pPr>
      <a:lvl2pPr marL="446088" indent="11113" algn="l" rtl="0" eaLnBrk="0" fontAlgn="base" hangingPunct="0">
        <a:spcBef>
          <a:spcPct val="20000"/>
        </a:spcBef>
        <a:spcAft>
          <a:spcPct val="0"/>
        </a:spcAft>
        <a:buClr>
          <a:srgbClr val="FF0000"/>
        </a:buClr>
        <a:buSzPct val="50000"/>
        <a:buFont typeface="Franklin Gothic Demi" charset="0"/>
        <a:defRPr sz="1600">
          <a:solidFill>
            <a:schemeClr val="tx1"/>
          </a:solidFill>
          <a:latin typeface="+mn-lt"/>
          <a:ea typeface="Arial" charset="0"/>
          <a:cs typeface="+mn-cs"/>
        </a:defRPr>
      </a:lvl2pPr>
      <a:lvl3pPr marL="893763" indent="20638" algn="l" rtl="0" eaLnBrk="0" fontAlgn="base" hangingPunct="0">
        <a:spcBef>
          <a:spcPct val="20000"/>
        </a:spcBef>
        <a:spcAft>
          <a:spcPct val="0"/>
        </a:spcAft>
        <a:buClr>
          <a:srgbClr val="FF0000"/>
        </a:buClr>
        <a:buSzPct val="50000"/>
        <a:buFont typeface="Franklin Gothic Demi" charset="0"/>
        <a:defRPr sz="1400">
          <a:solidFill>
            <a:schemeClr val="tx1"/>
          </a:solidFill>
          <a:latin typeface="+mn-lt"/>
          <a:ea typeface="Arial" charset="0"/>
          <a:cs typeface="+mn-cs"/>
        </a:defRPr>
      </a:lvl3pPr>
      <a:lvl4pPr marL="1339850" indent="31750" algn="l" rtl="0" eaLnBrk="0" fontAlgn="base" hangingPunct="0">
        <a:spcBef>
          <a:spcPct val="20000"/>
        </a:spcBef>
        <a:spcAft>
          <a:spcPct val="0"/>
        </a:spcAft>
        <a:buClr>
          <a:srgbClr val="FF0000"/>
        </a:buClr>
        <a:buSzPct val="50000"/>
        <a:buFont typeface="Franklin Gothic Demi" charset="0"/>
        <a:defRPr sz="1200">
          <a:solidFill>
            <a:schemeClr val="tx1"/>
          </a:solidFill>
          <a:latin typeface="+mn-lt"/>
          <a:ea typeface="Arial" charset="0"/>
          <a:cs typeface="+mn-cs"/>
        </a:defRPr>
      </a:lvl4pPr>
      <a:lvl5pPr marL="2071688" indent="-228600" algn="l" rtl="0" eaLnBrk="0" fontAlgn="base" hangingPunct="0">
        <a:spcBef>
          <a:spcPct val="20000"/>
        </a:spcBef>
        <a:spcAft>
          <a:spcPct val="0"/>
        </a:spcAft>
        <a:buClr>
          <a:srgbClr val="FF0000"/>
        </a:buClr>
        <a:buSzPct val="50000"/>
        <a:buFont typeface="Franklin Gothic Demi" charset="0"/>
        <a:buChar char="►"/>
        <a:defRPr>
          <a:solidFill>
            <a:schemeClr val="tx1"/>
          </a:solidFill>
          <a:latin typeface="Franklin Gothic Book" pitchFamily="34" charset="0"/>
          <a:ea typeface="Arial" charset="0"/>
          <a:cs typeface="+mn-cs"/>
        </a:defRPr>
      </a:lvl5pPr>
      <a:lvl6pPr marL="2528888" indent="-228600" algn="l" rtl="0" fontAlgn="base">
        <a:spcBef>
          <a:spcPct val="20000"/>
        </a:spcBef>
        <a:spcAft>
          <a:spcPct val="0"/>
        </a:spcAft>
        <a:buClr>
          <a:srgbClr val="FF0000"/>
        </a:buClr>
        <a:buSzPct val="50000"/>
        <a:buFont typeface="Franklin Gothic Demi" pitchFamily="34" charset="0"/>
        <a:buChar char="►"/>
        <a:defRPr>
          <a:solidFill>
            <a:schemeClr val="tx1"/>
          </a:solidFill>
          <a:latin typeface="Franklin Gothic Book" pitchFamily="34" charset="0"/>
          <a:cs typeface="+mn-cs"/>
        </a:defRPr>
      </a:lvl6pPr>
      <a:lvl7pPr marL="2986088" indent="-228600" algn="l" rtl="0" fontAlgn="base">
        <a:spcBef>
          <a:spcPct val="20000"/>
        </a:spcBef>
        <a:spcAft>
          <a:spcPct val="0"/>
        </a:spcAft>
        <a:buClr>
          <a:srgbClr val="FF0000"/>
        </a:buClr>
        <a:buSzPct val="50000"/>
        <a:buFont typeface="Franklin Gothic Demi" pitchFamily="34" charset="0"/>
        <a:buChar char="►"/>
        <a:defRPr>
          <a:solidFill>
            <a:schemeClr val="tx1"/>
          </a:solidFill>
          <a:latin typeface="Franklin Gothic Book" pitchFamily="34" charset="0"/>
          <a:cs typeface="+mn-cs"/>
        </a:defRPr>
      </a:lvl7pPr>
      <a:lvl8pPr marL="3443288" indent="-228600" algn="l" rtl="0" fontAlgn="base">
        <a:spcBef>
          <a:spcPct val="20000"/>
        </a:spcBef>
        <a:spcAft>
          <a:spcPct val="0"/>
        </a:spcAft>
        <a:buClr>
          <a:srgbClr val="FF0000"/>
        </a:buClr>
        <a:buSzPct val="50000"/>
        <a:buFont typeface="Franklin Gothic Demi" pitchFamily="34" charset="0"/>
        <a:buChar char="►"/>
        <a:defRPr>
          <a:solidFill>
            <a:schemeClr val="tx1"/>
          </a:solidFill>
          <a:latin typeface="Franklin Gothic Book" pitchFamily="34" charset="0"/>
          <a:cs typeface="+mn-cs"/>
        </a:defRPr>
      </a:lvl8pPr>
      <a:lvl9pPr marL="3900488" indent="-228600" algn="l" rtl="0" fontAlgn="base">
        <a:spcBef>
          <a:spcPct val="20000"/>
        </a:spcBef>
        <a:spcAft>
          <a:spcPct val="0"/>
        </a:spcAft>
        <a:buClr>
          <a:srgbClr val="FF0000"/>
        </a:buClr>
        <a:buSzPct val="50000"/>
        <a:buFont typeface="Franklin Gothic Demi" pitchFamily="34" charset="0"/>
        <a:buChar char="►"/>
        <a:defRPr>
          <a:solidFill>
            <a:schemeClr val="tx1"/>
          </a:solidFill>
          <a:latin typeface="Franklin Gothic Book" pitchFamily="34"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p:nvSpPr>
        <p:spPr>
          <a:xfrm>
            <a:off x="0" y="0"/>
            <a:ext cx="9148767" cy="6858000"/>
          </a:xfrm>
          <a:prstGeom prst="rect">
            <a:avLst/>
          </a:prstGeom>
          <a:gradFill>
            <a:gsLst>
              <a:gs pos="0">
                <a:srgbClr val="006032"/>
              </a:gs>
              <a:gs pos="100000">
                <a:srgbClr val="006032"/>
              </a:gs>
              <a:gs pos="29000">
                <a:schemeClr val="bg1">
                  <a:lumMod val="95000"/>
                </a:schemeClr>
              </a:gs>
              <a:gs pos="6000">
                <a:srgbClr val="97C642"/>
              </a:gs>
              <a:gs pos="87000">
                <a:srgbClr val="97C642"/>
              </a:gs>
              <a:gs pos="69000">
                <a:schemeClr val="bg1"/>
              </a:gs>
            </a:gsLst>
            <a:lin ang="3000000" scaled="0"/>
          </a:grad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ounded Rectangle 57"/>
          <p:cNvSpPr/>
          <p:nvPr/>
        </p:nvSpPr>
        <p:spPr>
          <a:xfrm>
            <a:off x="78933" y="105669"/>
            <a:ext cx="8743651" cy="5887237"/>
          </a:xfrm>
          <a:prstGeom prst="roundRect">
            <a:avLst>
              <a:gd name="adj" fmla="val 1695"/>
            </a:avLst>
          </a:pr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pSp>
        <p:nvGrpSpPr>
          <p:cNvPr id="21" name="Group 20"/>
          <p:cNvGrpSpPr/>
          <p:nvPr/>
        </p:nvGrpSpPr>
        <p:grpSpPr>
          <a:xfrm>
            <a:off x="1654311" y="2286000"/>
            <a:ext cx="7431993" cy="4419600"/>
            <a:chOff x="3153239" y="1294968"/>
            <a:chExt cx="6618037" cy="2954750"/>
          </a:xfrm>
        </p:grpSpPr>
        <p:sp>
          <p:nvSpPr>
            <p:cNvPr id="22" name="Cloud 2"/>
            <p:cNvSpPr/>
            <p:nvPr/>
          </p:nvSpPr>
          <p:spPr>
            <a:xfrm>
              <a:off x="5123076" y="1294968"/>
              <a:ext cx="4648200" cy="2497119"/>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23" name="Cloud 2"/>
            <p:cNvSpPr/>
            <p:nvPr/>
          </p:nvSpPr>
          <p:spPr>
            <a:xfrm>
              <a:off x="4002308" y="1497879"/>
              <a:ext cx="4648200" cy="2497119"/>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gradFill>
              <a:gsLst>
                <a:gs pos="0">
                  <a:srgbClr val="006032"/>
                </a:gs>
                <a:gs pos="100000">
                  <a:srgbClr val="006032"/>
                </a:gs>
                <a:gs pos="29000">
                  <a:schemeClr val="bg1">
                    <a:lumMod val="95000"/>
                  </a:schemeClr>
                </a:gs>
                <a:gs pos="6000">
                  <a:srgbClr val="97C642"/>
                </a:gs>
                <a:gs pos="87000">
                  <a:srgbClr val="97C642"/>
                </a:gs>
                <a:gs pos="69000">
                  <a:schemeClr val="bg1"/>
                </a:gs>
              </a:gsLst>
              <a:lin ang="30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Cloud 2"/>
            <p:cNvSpPr/>
            <p:nvPr/>
          </p:nvSpPr>
          <p:spPr>
            <a:xfrm>
              <a:off x="3153239" y="1752599"/>
              <a:ext cx="4648200" cy="2497119"/>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871 w 43256"/>
                <a:gd name="connsiteY17" fmla="*/ 7710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9856 w 43256"/>
                <a:gd name="connsiteY15" fmla="*/ 2191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4221 h 43211"/>
                <a:gd name="connsiteX1" fmla="*/ 5659 w 43256"/>
                <a:gd name="connsiteY1" fmla="*/ 6758 h 43211"/>
                <a:gd name="connsiteX2" fmla="*/ 14041 w 43256"/>
                <a:gd name="connsiteY2" fmla="*/ 5053 h 43211"/>
                <a:gd name="connsiteX3" fmla="*/ 25782 w 43256"/>
                <a:gd name="connsiteY3" fmla="*/ 3714 h 43211"/>
                <a:gd name="connsiteX4" fmla="*/ 25785 w 43256"/>
                <a:gd name="connsiteY4" fmla="*/ 51 h 43211"/>
                <a:gd name="connsiteX5" fmla="*/ 29869 w 43256"/>
                <a:gd name="connsiteY5" fmla="*/ 2332 h 43211"/>
                <a:gd name="connsiteX6" fmla="*/ 35499 w 43256"/>
                <a:gd name="connsiteY6" fmla="*/ 541 h 43211"/>
                <a:gd name="connsiteX7" fmla="*/ 38354 w 43256"/>
                <a:gd name="connsiteY7" fmla="*/ 5427 h 43211"/>
                <a:gd name="connsiteX8" fmla="*/ 42018 w 43256"/>
                <a:gd name="connsiteY8" fmla="*/ 10169 h 43211"/>
                <a:gd name="connsiteX9" fmla="*/ 41854 w 43256"/>
                <a:gd name="connsiteY9" fmla="*/ 15311 h 43211"/>
                <a:gd name="connsiteX10" fmla="*/ 43052 w 43256"/>
                <a:gd name="connsiteY10" fmla="*/ 23173 h 43211"/>
                <a:gd name="connsiteX11" fmla="*/ 37440 w 43256"/>
                <a:gd name="connsiteY11" fmla="*/ 30055 h 43211"/>
                <a:gd name="connsiteX12" fmla="*/ 35431 w 43256"/>
                <a:gd name="connsiteY12" fmla="*/ 35952 h 43211"/>
                <a:gd name="connsiteX13" fmla="*/ 28591 w 43256"/>
                <a:gd name="connsiteY13" fmla="*/ 36666 h 43211"/>
                <a:gd name="connsiteX14" fmla="*/ 23703 w 43256"/>
                <a:gd name="connsiteY14" fmla="*/ 42957 h 43211"/>
                <a:gd name="connsiteX15" fmla="*/ 16516 w 43256"/>
                <a:gd name="connsiteY15" fmla="*/ 39117 h 43211"/>
                <a:gd name="connsiteX16" fmla="*/ 5840 w 43256"/>
                <a:gd name="connsiteY16" fmla="*/ 35323 h 43211"/>
                <a:gd name="connsiteX17" fmla="*/ 1146 w 43256"/>
                <a:gd name="connsiteY17" fmla="*/ 31101 h 43211"/>
                <a:gd name="connsiteX18" fmla="*/ 2149 w 43256"/>
                <a:gd name="connsiteY18" fmla="*/ 25402 h 43211"/>
                <a:gd name="connsiteX19" fmla="*/ 31 w 43256"/>
                <a:gd name="connsiteY19" fmla="*/ 19555 h 43211"/>
                <a:gd name="connsiteX20" fmla="*/ 3899 w 43256"/>
                <a:gd name="connsiteY20" fmla="*/ 14358 h 43211"/>
                <a:gd name="connsiteX21" fmla="*/ 3936 w 43256"/>
                <a:gd name="connsiteY21" fmla="*/ 14221 h 43211"/>
                <a:gd name="connsiteX0" fmla="*/ 4729 w 43256"/>
                <a:gd name="connsiteY0" fmla="*/ 26028 h 43211"/>
                <a:gd name="connsiteX1" fmla="*/ 2196 w 43256"/>
                <a:gd name="connsiteY1" fmla="*/ 25231 h 43211"/>
                <a:gd name="connsiteX2" fmla="*/ 6964 w 43256"/>
                <a:gd name="connsiteY2" fmla="*/ 34750 h 43211"/>
                <a:gd name="connsiteX3" fmla="*/ 5856 w 43256"/>
                <a:gd name="connsiteY3" fmla="*/ 35131 h 43211"/>
                <a:gd name="connsiteX4" fmla="*/ 16514 w 43256"/>
                <a:gd name="connsiteY4" fmla="*/ 38941 h 43211"/>
                <a:gd name="connsiteX5" fmla="*/ 15846 w 43256"/>
                <a:gd name="connsiteY5" fmla="*/ 37201 h 43211"/>
                <a:gd name="connsiteX6" fmla="*/ 28863 w 43256"/>
                <a:gd name="connsiteY6" fmla="*/ 34602 h 43211"/>
                <a:gd name="connsiteX7" fmla="*/ 28596 w 43256"/>
                <a:gd name="connsiteY7" fmla="*/ 36511 h 43211"/>
                <a:gd name="connsiteX8" fmla="*/ 34165 w 43256"/>
                <a:gd name="connsiteY8" fmla="*/ 22805 h 43211"/>
                <a:gd name="connsiteX9" fmla="*/ 37416 w 43256"/>
                <a:gd name="connsiteY9" fmla="*/ 29941 h 43211"/>
                <a:gd name="connsiteX10" fmla="*/ 41834 w 43256"/>
                <a:gd name="connsiteY10" fmla="*/ 15205 h 43211"/>
                <a:gd name="connsiteX11" fmla="*/ 40386 w 43256"/>
                <a:gd name="connsiteY11" fmla="*/ 17881 h 43211"/>
                <a:gd name="connsiteX12" fmla="*/ 38360 w 43256"/>
                <a:gd name="connsiteY12" fmla="*/ 5277 h 43211"/>
                <a:gd name="connsiteX13" fmla="*/ 38436 w 43256"/>
                <a:gd name="connsiteY13" fmla="*/ 6541 h 43211"/>
                <a:gd name="connsiteX14" fmla="*/ 29114 w 43256"/>
                <a:gd name="connsiteY14" fmla="*/ 3803 h 43211"/>
                <a:gd name="connsiteX15" fmla="*/ 28741 w 43256"/>
                <a:gd name="connsiteY15" fmla="*/ 7465 h 43211"/>
                <a:gd name="connsiteX16" fmla="*/ 22177 w 43256"/>
                <a:gd name="connsiteY16" fmla="*/ 4571 h 43211"/>
                <a:gd name="connsiteX17" fmla="*/ 22871 w 43256"/>
                <a:gd name="connsiteY17" fmla="*/ 7702 h 43211"/>
                <a:gd name="connsiteX18" fmla="*/ 14036 w 43256"/>
                <a:gd name="connsiteY18" fmla="*/ 5043 h 43211"/>
                <a:gd name="connsiteX19" fmla="*/ 15336 w 43256"/>
                <a:gd name="connsiteY19" fmla="*/ 6391 h 43211"/>
                <a:gd name="connsiteX20" fmla="*/ 4163 w 43256"/>
                <a:gd name="connsiteY20" fmla="*/ 15640 h 43211"/>
                <a:gd name="connsiteX21" fmla="*/ 3936 w 43256"/>
                <a:gd name="connsiteY21" fmla="*/ 14221 h 43211"/>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14036 w 43256"/>
                <a:gd name="connsiteY18" fmla="*/ 5948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22567 w 43256"/>
                <a:gd name="connsiteY18" fmla="*/ 11653 h 44116"/>
                <a:gd name="connsiteX19" fmla="*/ 15336 w 43256"/>
                <a:gd name="connsiteY19" fmla="*/ 7296 h 44116"/>
                <a:gd name="connsiteX20" fmla="*/ 4163 w 43256"/>
                <a:gd name="connsiteY20" fmla="*/ 16545 h 44116"/>
                <a:gd name="connsiteX21" fmla="*/ 3936 w 43256"/>
                <a:gd name="connsiteY21" fmla="*/ 15126 h 44116"/>
                <a:gd name="connsiteX0" fmla="*/ 3936 w 43256"/>
                <a:gd name="connsiteY0" fmla="*/ 15126 h 44116"/>
                <a:gd name="connsiteX1" fmla="*/ 5659 w 43256"/>
                <a:gd name="connsiteY1" fmla="*/ 7663 h 44116"/>
                <a:gd name="connsiteX2" fmla="*/ 14041 w 43256"/>
                <a:gd name="connsiteY2" fmla="*/ 5958 h 44116"/>
                <a:gd name="connsiteX3" fmla="*/ 25782 w 43256"/>
                <a:gd name="connsiteY3" fmla="*/ 4619 h 44116"/>
                <a:gd name="connsiteX4" fmla="*/ 25785 w 43256"/>
                <a:gd name="connsiteY4" fmla="*/ 956 h 44116"/>
                <a:gd name="connsiteX5" fmla="*/ 29869 w 43256"/>
                <a:gd name="connsiteY5" fmla="*/ 3237 h 44116"/>
                <a:gd name="connsiteX6" fmla="*/ 35499 w 43256"/>
                <a:gd name="connsiteY6" fmla="*/ 1446 h 44116"/>
                <a:gd name="connsiteX7" fmla="*/ 38354 w 43256"/>
                <a:gd name="connsiteY7" fmla="*/ 6332 h 44116"/>
                <a:gd name="connsiteX8" fmla="*/ 42018 w 43256"/>
                <a:gd name="connsiteY8" fmla="*/ 11074 h 44116"/>
                <a:gd name="connsiteX9" fmla="*/ 41854 w 43256"/>
                <a:gd name="connsiteY9" fmla="*/ 16216 h 44116"/>
                <a:gd name="connsiteX10" fmla="*/ 43052 w 43256"/>
                <a:gd name="connsiteY10" fmla="*/ 24078 h 44116"/>
                <a:gd name="connsiteX11" fmla="*/ 37440 w 43256"/>
                <a:gd name="connsiteY11" fmla="*/ 30960 h 44116"/>
                <a:gd name="connsiteX12" fmla="*/ 35431 w 43256"/>
                <a:gd name="connsiteY12" fmla="*/ 36857 h 44116"/>
                <a:gd name="connsiteX13" fmla="*/ 28591 w 43256"/>
                <a:gd name="connsiteY13" fmla="*/ 37571 h 44116"/>
                <a:gd name="connsiteX14" fmla="*/ 23703 w 43256"/>
                <a:gd name="connsiteY14" fmla="*/ 43862 h 44116"/>
                <a:gd name="connsiteX15" fmla="*/ 16516 w 43256"/>
                <a:gd name="connsiteY15" fmla="*/ 40022 h 44116"/>
                <a:gd name="connsiteX16" fmla="*/ 5840 w 43256"/>
                <a:gd name="connsiteY16" fmla="*/ 36228 h 44116"/>
                <a:gd name="connsiteX17" fmla="*/ 1146 w 43256"/>
                <a:gd name="connsiteY17" fmla="*/ 32006 h 44116"/>
                <a:gd name="connsiteX18" fmla="*/ 2149 w 43256"/>
                <a:gd name="connsiteY18" fmla="*/ 26307 h 44116"/>
                <a:gd name="connsiteX19" fmla="*/ 31 w 43256"/>
                <a:gd name="connsiteY19" fmla="*/ 20460 h 44116"/>
                <a:gd name="connsiteX20" fmla="*/ 3899 w 43256"/>
                <a:gd name="connsiteY20" fmla="*/ 15263 h 44116"/>
                <a:gd name="connsiteX21" fmla="*/ 3936 w 43256"/>
                <a:gd name="connsiteY21" fmla="*/ 15126 h 44116"/>
                <a:gd name="connsiteX0" fmla="*/ 4729 w 43256"/>
                <a:gd name="connsiteY0" fmla="*/ 26933 h 44116"/>
                <a:gd name="connsiteX1" fmla="*/ 2196 w 43256"/>
                <a:gd name="connsiteY1" fmla="*/ 26136 h 44116"/>
                <a:gd name="connsiteX2" fmla="*/ 6964 w 43256"/>
                <a:gd name="connsiteY2" fmla="*/ 35655 h 44116"/>
                <a:gd name="connsiteX3" fmla="*/ 5856 w 43256"/>
                <a:gd name="connsiteY3" fmla="*/ 36036 h 44116"/>
                <a:gd name="connsiteX4" fmla="*/ 16514 w 43256"/>
                <a:gd name="connsiteY4" fmla="*/ 39846 h 44116"/>
                <a:gd name="connsiteX5" fmla="*/ 15846 w 43256"/>
                <a:gd name="connsiteY5" fmla="*/ 38106 h 44116"/>
                <a:gd name="connsiteX6" fmla="*/ 28863 w 43256"/>
                <a:gd name="connsiteY6" fmla="*/ 35507 h 44116"/>
                <a:gd name="connsiteX7" fmla="*/ 28596 w 43256"/>
                <a:gd name="connsiteY7" fmla="*/ 37416 h 44116"/>
                <a:gd name="connsiteX8" fmla="*/ 34165 w 43256"/>
                <a:gd name="connsiteY8" fmla="*/ 23710 h 44116"/>
                <a:gd name="connsiteX9" fmla="*/ 37416 w 43256"/>
                <a:gd name="connsiteY9" fmla="*/ 30846 h 44116"/>
                <a:gd name="connsiteX10" fmla="*/ 41834 w 43256"/>
                <a:gd name="connsiteY10" fmla="*/ 16110 h 44116"/>
                <a:gd name="connsiteX11" fmla="*/ 40386 w 43256"/>
                <a:gd name="connsiteY11" fmla="*/ 18786 h 44116"/>
                <a:gd name="connsiteX12" fmla="*/ 38360 w 43256"/>
                <a:gd name="connsiteY12" fmla="*/ 6182 h 44116"/>
                <a:gd name="connsiteX13" fmla="*/ 38436 w 43256"/>
                <a:gd name="connsiteY13" fmla="*/ 7446 h 44116"/>
                <a:gd name="connsiteX14" fmla="*/ 29114 w 43256"/>
                <a:gd name="connsiteY14" fmla="*/ 4708 h 44116"/>
                <a:gd name="connsiteX15" fmla="*/ 28741 w 43256"/>
                <a:gd name="connsiteY15" fmla="*/ 8370 h 44116"/>
                <a:gd name="connsiteX16" fmla="*/ 22177 w 43256"/>
                <a:gd name="connsiteY16" fmla="*/ 5476 h 44116"/>
                <a:gd name="connsiteX17" fmla="*/ 22871 w 43256"/>
                <a:gd name="connsiteY17" fmla="*/ 8607 h 44116"/>
                <a:gd name="connsiteX18" fmla="*/ 4163 w 43256"/>
                <a:gd name="connsiteY18" fmla="*/ 16545 h 44116"/>
                <a:gd name="connsiteX19" fmla="*/ 3936 w 43256"/>
                <a:gd name="connsiteY19" fmla="*/ 15126 h 44116"/>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6087 h 45077"/>
                <a:gd name="connsiteX1" fmla="*/ 5659 w 43256"/>
                <a:gd name="connsiteY1" fmla="*/ 8624 h 45077"/>
                <a:gd name="connsiteX2" fmla="*/ 14041 w 43256"/>
                <a:gd name="connsiteY2" fmla="*/ 6919 h 45077"/>
                <a:gd name="connsiteX3" fmla="*/ 25782 w 43256"/>
                <a:gd name="connsiteY3" fmla="*/ 5580 h 45077"/>
                <a:gd name="connsiteX4" fmla="*/ 25785 w 43256"/>
                <a:gd name="connsiteY4" fmla="*/ 1917 h 45077"/>
                <a:gd name="connsiteX5" fmla="*/ 29869 w 43256"/>
                <a:gd name="connsiteY5" fmla="*/ 4198 h 45077"/>
                <a:gd name="connsiteX6" fmla="*/ 35499 w 43256"/>
                <a:gd name="connsiteY6" fmla="*/ 2407 h 45077"/>
                <a:gd name="connsiteX7" fmla="*/ 38354 w 43256"/>
                <a:gd name="connsiteY7" fmla="*/ 7293 h 45077"/>
                <a:gd name="connsiteX8" fmla="*/ 42018 w 43256"/>
                <a:gd name="connsiteY8" fmla="*/ 12035 h 45077"/>
                <a:gd name="connsiteX9" fmla="*/ 41854 w 43256"/>
                <a:gd name="connsiteY9" fmla="*/ 17177 h 45077"/>
                <a:gd name="connsiteX10" fmla="*/ 43052 w 43256"/>
                <a:gd name="connsiteY10" fmla="*/ 25039 h 45077"/>
                <a:gd name="connsiteX11" fmla="*/ 37440 w 43256"/>
                <a:gd name="connsiteY11" fmla="*/ 31921 h 45077"/>
                <a:gd name="connsiteX12" fmla="*/ 35431 w 43256"/>
                <a:gd name="connsiteY12" fmla="*/ 37818 h 45077"/>
                <a:gd name="connsiteX13" fmla="*/ 28591 w 43256"/>
                <a:gd name="connsiteY13" fmla="*/ 38532 h 45077"/>
                <a:gd name="connsiteX14" fmla="*/ 23703 w 43256"/>
                <a:gd name="connsiteY14" fmla="*/ 44823 h 45077"/>
                <a:gd name="connsiteX15" fmla="*/ 16516 w 43256"/>
                <a:gd name="connsiteY15" fmla="*/ 40983 h 45077"/>
                <a:gd name="connsiteX16" fmla="*/ 5840 w 43256"/>
                <a:gd name="connsiteY16" fmla="*/ 37189 h 45077"/>
                <a:gd name="connsiteX17" fmla="*/ 1146 w 43256"/>
                <a:gd name="connsiteY17" fmla="*/ 32967 h 45077"/>
                <a:gd name="connsiteX18" fmla="*/ 2149 w 43256"/>
                <a:gd name="connsiteY18" fmla="*/ 27268 h 45077"/>
                <a:gd name="connsiteX19" fmla="*/ 31 w 43256"/>
                <a:gd name="connsiteY19" fmla="*/ 21421 h 45077"/>
                <a:gd name="connsiteX20" fmla="*/ 3899 w 43256"/>
                <a:gd name="connsiteY20" fmla="*/ 16224 h 45077"/>
                <a:gd name="connsiteX21" fmla="*/ 3936 w 43256"/>
                <a:gd name="connsiteY21" fmla="*/ 16087 h 45077"/>
                <a:gd name="connsiteX0" fmla="*/ 4729 w 43256"/>
                <a:gd name="connsiteY0" fmla="*/ 27894 h 45077"/>
                <a:gd name="connsiteX1" fmla="*/ 2196 w 43256"/>
                <a:gd name="connsiteY1" fmla="*/ 27097 h 45077"/>
                <a:gd name="connsiteX2" fmla="*/ 6964 w 43256"/>
                <a:gd name="connsiteY2" fmla="*/ 36616 h 45077"/>
                <a:gd name="connsiteX3" fmla="*/ 5856 w 43256"/>
                <a:gd name="connsiteY3" fmla="*/ 36997 h 45077"/>
                <a:gd name="connsiteX4" fmla="*/ 16514 w 43256"/>
                <a:gd name="connsiteY4" fmla="*/ 40807 h 45077"/>
                <a:gd name="connsiteX5" fmla="*/ 15846 w 43256"/>
                <a:gd name="connsiteY5" fmla="*/ 39067 h 45077"/>
                <a:gd name="connsiteX6" fmla="*/ 28863 w 43256"/>
                <a:gd name="connsiteY6" fmla="*/ 36468 h 45077"/>
                <a:gd name="connsiteX7" fmla="*/ 28596 w 43256"/>
                <a:gd name="connsiteY7" fmla="*/ 38377 h 45077"/>
                <a:gd name="connsiteX8" fmla="*/ 34165 w 43256"/>
                <a:gd name="connsiteY8" fmla="*/ 24671 h 45077"/>
                <a:gd name="connsiteX9" fmla="*/ 37416 w 43256"/>
                <a:gd name="connsiteY9" fmla="*/ 31807 h 45077"/>
                <a:gd name="connsiteX10" fmla="*/ 41834 w 43256"/>
                <a:gd name="connsiteY10" fmla="*/ 17071 h 45077"/>
                <a:gd name="connsiteX11" fmla="*/ 40386 w 43256"/>
                <a:gd name="connsiteY11" fmla="*/ 19747 h 45077"/>
                <a:gd name="connsiteX12" fmla="*/ 38360 w 43256"/>
                <a:gd name="connsiteY12" fmla="*/ 7143 h 45077"/>
                <a:gd name="connsiteX13" fmla="*/ 38436 w 43256"/>
                <a:gd name="connsiteY13" fmla="*/ 8407 h 45077"/>
                <a:gd name="connsiteX14" fmla="*/ 29114 w 43256"/>
                <a:gd name="connsiteY14" fmla="*/ 5669 h 45077"/>
                <a:gd name="connsiteX15" fmla="*/ 28741 w 43256"/>
                <a:gd name="connsiteY15" fmla="*/ 9331 h 45077"/>
                <a:gd name="connsiteX16" fmla="*/ 22177 w 43256"/>
                <a:gd name="connsiteY16" fmla="*/ 6437 h 45077"/>
                <a:gd name="connsiteX17" fmla="*/ 22871 w 43256"/>
                <a:gd name="connsiteY17" fmla="*/ 9568 h 45077"/>
                <a:gd name="connsiteX18" fmla="*/ 4163 w 43256"/>
                <a:gd name="connsiteY18" fmla="*/ 17506 h 45077"/>
                <a:gd name="connsiteX19" fmla="*/ 3936 w 43256"/>
                <a:gd name="connsiteY19" fmla="*/ 16087 h 45077"/>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3936 w 43256"/>
                <a:gd name="connsiteY19" fmla="*/ 15958 h 44948"/>
                <a:gd name="connsiteX0" fmla="*/ 3936 w 43256"/>
                <a:gd name="connsiteY0" fmla="*/ 15958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3936 w 43256"/>
                <a:gd name="connsiteY21" fmla="*/ 15958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5659 w 43256"/>
                <a:gd name="connsiteY1" fmla="*/ 8495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18" fmla="*/ 4163 w 43256"/>
                <a:gd name="connsiteY18" fmla="*/ 17377 h 44948"/>
                <a:gd name="connsiteX19" fmla="*/ 11742 w 43256"/>
                <a:gd name="connsiteY19" fmla="*/ 19725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16" fmla="*/ 22177 w 43256"/>
                <a:gd name="connsiteY16" fmla="*/ 6308 h 44948"/>
                <a:gd name="connsiteX17" fmla="*/ 22871 w 43256"/>
                <a:gd name="connsiteY17" fmla="*/ 9439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14" fmla="*/ 29114 w 43256"/>
                <a:gd name="connsiteY14" fmla="*/ 5540 h 44948"/>
                <a:gd name="connsiteX15" fmla="*/ 28741 w 43256"/>
                <a:gd name="connsiteY15" fmla="*/ 9202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12" fmla="*/ 38360 w 43256"/>
                <a:gd name="connsiteY12" fmla="*/ 7014 h 44948"/>
                <a:gd name="connsiteX13" fmla="*/ 38436 w 43256"/>
                <a:gd name="connsiteY13" fmla="*/ 82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10" fmla="*/ 41834 w 43256"/>
                <a:gd name="connsiteY10" fmla="*/ 16942 h 44948"/>
                <a:gd name="connsiteX11" fmla="*/ 40386 w 43256"/>
                <a:gd name="connsiteY11" fmla="*/ 1961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7416 w 43256"/>
                <a:gd name="connsiteY9" fmla="*/ 3167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8" fmla="*/ 34165 w 43256"/>
                <a:gd name="connsiteY8" fmla="*/ 24542 h 44948"/>
                <a:gd name="connsiteX9" fmla="*/ 36803 w 43256"/>
                <a:gd name="connsiteY9" fmla="*/ 2834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596 w 43256"/>
                <a:gd name="connsiteY7" fmla="*/ 3824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28863 w 43256"/>
                <a:gd name="connsiteY6" fmla="*/ 36339 h 44948"/>
                <a:gd name="connsiteX7" fmla="*/ 28429 w 43256"/>
                <a:gd name="connsiteY7" fmla="*/ 3243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5846 w 43256"/>
                <a:gd name="connsiteY5" fmla="*/ 38938 h 44948"/>
                <a:gd name="connsiteX6" fmla="*/ 18516 w 43256"/>
                <a:gd name="connsiteY6"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4" fmla="*/ 16514 w 43256"/>
                <a:gd name="connsiteY4" fmla="*/ 40678 h 44948"/>
                <a:gd name="connsiteX5" fmla="*/ 18516 w 43256"/>
                <a:gd name="connsiteY5" fmla="*/ 29906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2" fmla="*/ 6964 w 43256"/>
                <a:gd name="connsiteY2" fmla="*/ 36487 h 44948"/>
                <a:gd name="connsiteX3" fmla="*/ 5856 w 43256"/>
                <a:gd name="connsiteY3" fmla="*/ 368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2196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0208 w 43256"/>
                <a:gd name="connsiteY1" fmla="*/ 28184 h 44948"/>
                <a:gd name="connsiteX2" fmla="*/ 6155 w 43256"/>
                <a:gd name="connsiteY2"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6155 w 43256"/>
                <a:gd name="connsiteY1" fmla="*/ 26968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4729 w 43256"/>
                <a:gd name="connsiteY0" fmla="*/ 2776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899 w 43256"/>
                <a:gd name="connsiteY20" fmla="*/ 16095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2951 w 43256"/>
                <a:gd name="connsiteY20" fmla="*/ 13619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3007 w 43256"/>
                <a:gd name="connsiteY20" fmla="*/ 11251 h 44948"/>
                <a:gd name="connsiteX21" fmla="*/ 8285 w 43256"/>
                <a:gd name="connsiteY21"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8285 w 43256"/>
                <a:gd name="connsiteY0" fmla="*/ 14236 h 44948"/>
                <a:gd name="connsiteX1" fmla="*/ 9395 w 43256"/>
                <a:gd name="connsiteY1" fmla="*/ 7526 h 44948"/>
                <a:gd name="connsiteX2" fmla="*/ 14264 w 43256"/>
                <a:gd name="connsiteY2" fmla="*/ 7113 h 44948"/>
                <a:gd name="connsiteX3" fmla="*/ 25782 w 43256"/>
                <a:gd name="connsiteY3" fmla="*/ 5451 h 44948"/>
                <a:gd name="connsiteX4" fmla="*/ 25785 w 43256"/>
                <a:gd name="connsiteY4" fmla="*/ 1788 h 44948"/>
                <a:gd name="connsiteX5" fmla="*/ 29869 w 43256"/>
                <a:gd name="connsiteY5" fmla="*/ 4069 h 44948"/>
                <a:gd name="connsiteX6" fmla="*/ 35499 w 43256"/>
                <a:gd name="connsiteY6" fmla="*/ 2278 h 44948"/>
                <a:gd name="connsiteX7" fmla="*/ 38354 w 43256"/>
                <a:gd name="connsiteY7" fmla="*/ 7164 h 44948"/>
                <a:gd name="connsiteX8" fmla="*/ 42018 w 43256"/>
                <a:gd name="connsiteY8" fmla="*/ 11906 h 44948"/>
                <a:gd name="connsiteX9" fmla="*/ 41854 w 43256"/>
                <a:gd name="connsiteY9" fmla="*/ 17048 h 44948"/>
                <a:gd name="connsiteX10" fmla="*/ 43052 w 43256"/>
                <a:gd name="connsiteY10" fmla="*/ 24910 h 44948"/>
                <a:gd name="connsiteX11" fmla="*/ 37440 w 43256"/>
                <a:gd name="connsiteY11" fmla="*/ 31792 h 44948"/>
                <a:gd name="connsiteX12" fmla="*/ 35431 w 43256"/>
                <a:gd name="connsiteY12" fmla="*/ 37689 h 44948"/>
                <a:gd name="connsiteX13" fmla="*/ 28591 w 43256"/>
                <a:gd name="connsiteY13" fmla="*/ 38403 h 44948"/>
                <a:gd name="connsiteX14" fmla="*/ 23703 w 43256"/>
                <a:gd name="connsiteY14" fmla="*/ 44694 h 44948"/>
                <a:gd name="connsiteX15" fmla="*/ 16516 w 43256"/>
                <a:gd name="connsiteY15" fmla="*/ 40854 h 44948"/>
                <a:gd name="connsiteX16" fmla="*/ 5840 w 43256"/>
                <a:gd name="connsiteY16" fmla="*/ 37060 h 44948"/>
                <a:gd name="connsiteX17" fmla="*/ 1146 w 43256"/>
                <a:gd name="connsiteY17" fmla="*/ 32838 h 44948"/>
                <a:gd name="connsiteX18" fmla="*/ 2149 w 43256"/>
                <a:gd name="connsiteY18" fmla="*/ 27139 h 44948"/>
                <a:gd name="connsiteX19" fmla="*/ 31 w 43256"/>
                <a:gd name="connsiteY19" fmla="*/ 21292 h 44948"/>
                <a:gd name="connsiteX20" fmla="*/ 8285 w 43256"/>
                <a:gd name="connsiteY20" fmla="*/ 14236 h 44948"/>
                <a:gd name="connsiteX0" fmla="*/ 10472 w 43256"/>
                <a:gd name="connsiteY0" fmla="*/ 20015 h 44948"/>
                <a:gd name="connsiteX1" fmla="*/ 11619 w 43256"/>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314 w 42285"/>
                <a:gd name="connsiteY0" fmla="*/ 14236 h 44948"/>
                <a:gd name="connsiteX1" fmla="*/ 8424 w 42285"/>
                <a:gd name="connsiteY1" fmla="*/ 7526 h 44948"/>
                <a:gd name="connsiteX2" fmla="*/ 13293 w 42285"/>
                <a:gd name="connsiteY2" fmla="*/ 7113 h 44948"/>
                <a:gd name="connsiteX3" fmla="*/ 24811 w 42285"/>
                <a:gd name="connsiteY3" fmla="*/ 5451 h 44948"/>
                <a:gd name="connsiteX4" fmla="*/ 24814 w 42285"/>
                <a:gd name="connsiteY4" fmla="*/ 1788 h 44948"/>
                <a:gd name="connsiteX5" fmla="*/ 28898 w 42285"/>
                <a:gd name="connsiteY5" fmla="*/ 4069 h 44948"/>
                <a:gd name="connsiteX6" fmla="*/ 34528 w 42285"/>
                <a:gd name="connsiteY6" fmla="*/ 2278 h 44948"/>
                <a:gd name="connsiteX7" fmla="*/ 37383 w 42285"/>
                <a:gd name="connsiteY7" fmla="*/ 7164 h 44948"/>
                <a:gd name="connsiteX8" fmla="*/ 41047 w 42285"/>
                <a:gd name="connsiteY8" fmla="*/ 11906 h 44948"/>
                <a:gd name="connsiteX9" fmla="*/ 40883 w 42285"/>
                <a:gd name="connsiteY9" fmla="*/ 17048 h 44948"/>
                <a:gd name="connsiteX10" fmla="*/ 42081 w 42285"/>
                <a:gd name="connsiteY10" fmla="*/ 24910 h 44948"/>
                <a:gd name="connsiteX11" fmla="*/ 36469 w 42285"/>
                <a:gd name="connsiteY11" fmla="*/ 31792 h 44948"/>
                <a:gd name="connsiteX12" fmla="*/ 34460 w 42285"/>
                <a:gd name="connsiteY12" fmla="*/ 37689 h 44948"/>
                <a:gd name="connsiteX13" fmla="*/ 27620 w 42285"/>
                <a:gd name="connsiteY13" fmla="*/ 38403 h 44948"/>
                <a:gd name="connsiteX14" fmla="*/ 22732 w 42285"/>
                <a:gd name="connsiteY14" fmla="*/ 44694 h 44948"/>
                <a:gd name="connsiteX15" fmla="*/ 15545 w 42285"/>
                <a:gd name="connsiteY15" fmla="*/ 40854 h 44948"/>
                <a:gd name="connsiteX16" fmla="*/ 4869 w 42285"/>
                <a:gd name="connsiteY16" fmla="*/ 37060 h 44948"/>
                <a:gd name="connsiteX17" fmla="*/ 175 w 42285"/>
                <a:gd name="connsiteY17" fmla="*/ 32838 h 44948"/>
                <a:gd name="connsiteX18" fmla="*/ 1178 w 42285"/>
                <a:gd name="connsiteY18" fmla="*/ 27139 h 44948"/>
                <a:gd name="connsiteX19" fmla="*/ 10379 w 42285"/>
                <a:gd name="connsiteY19" fmla="*/ 23445 h 44948"/>
                <a:gd name="connsiteX20" fmla="*/ 7314 w 42285"/>
                <a:gd name="connsiteY20" fmla="*/ 14236 h 44948"/>
                <a:gd name="connsiteX0" fmla="*/ 9501 w 42285"/>
                <a:gd name="connsiteY0" fmla="*/ 20015 h 44948"/>
                <a:gd name="connsiteX1" fmla="*/ 10648 w 42285"/>
                <a:gd name="connsiteY1" fmla="*/ 19111 h 44948"/>
                <a:gd name="connsiteX0" fmla="*/ 7290 w 42261"/>
                <a:gd name="connsiteY0" fmla="*/ 14236 h 44948"/>
                <a:gd name="connsiteX1" fmla="*/ 8400 w 42261"/>
                <a:gd name="connsiteY1" fmla="*/ 7526 h 44948"/>
                <a:gd name="connsiteX2" fmla="*/ 13269 w 42261"/>
                <a:gd name="connsiteY2" fmla="*/ 7113 h 44948"/>
                <a:gd name="connsiteX3" fmla="*/ 24787 w 42261"/>
                <a:gd name="connsiteY3" fmla="*/ 5451 h 44948"/>
                <a:gd name="connsiteX4" fmla="*/ 24790 w 42261"/>
                <a:gd name="connsiteY4" fmla="*/ 1788 h 44948"/>
                <a:gd name="connsiteX5" fmla="*/ 28874 w 42261"/>
                <a:gd name="connsiteY5" fmla="*/ 4069 h 44948"/>
                <a:gd name="connsiteX6" fmla="*/ 34504 w 42261"/>
                <a:gd name="connsiteY6" fmla="*/ 2278 h 44948"/>
                <a:gd name="connsiteX7" fmla="*/ 37359 w 42261"/>
                <a:gd name="connsiteY7" fmla="*/ 7164 h 44948"/>
                <a:gd name="connsiteX8" fmla="*/ 41023 w 42261"/>
                <a:gd name="connsiteY8" fmla="*/ 11906 h 44948"/>
                <a:gd name="connsiteX9" fmla="*/ 40859 w 42261"/>
                <a:gd name="connsiteY9" fmla="*/ 17048 h 44948"/>
                <a:gd name="connsiteX10" fmla="*/ 42057 w 42261"/>
                <a:gd name="connsiteY10" fmla="*/ 24910 h 44948"/>
                <a:gd name="connsiteX11" fmla="*/ 36445 w 42261"/>
                <a:gd name="connsiteY11" fmla="*/ 31792 h 44948"/>
                <a:gd name="connsiteX12" fmla="*/ 34436 w 42261"/>
                <a:gd name="connsiteY12" fmla="*/ 37689 h 44948"/>
                <a:gd name="connsiteX13" fmla="*/ 27596 w 42261"/>
                <a:gd name="connsiteY13" fmla="*/ 38403 h 44948"/>
                <a:gd name="connsiteX14" fmla="*/ 22708 w 42261"/>
                <a:gd name="connsiteY14" fmla="*/ 44694 h 44948"/>
                <a:gd name="connsiteX15" fmla="*/ 15521 w 42261"/>
                <a:gd name="connsiteY15" fmla="*/ 40854 h 44948"/>
                <a:gd name="connsiteX16" fmla="*/ 4845 w 42261"/>
                <a:gd name="connsiteY16" fmla="*/ 37060 h 44948"/>
                <a:gd name="connsiteX17" fmla="*/ 151 w 42261"/>
                <a:gd name="connsiteY17" fmla="*/ 32838 h 44948"/>
                <a:gd name="connsiteX18" fmla="*/ 10355 w 42261"/>
                <a:gd name="connsiteY18" fmla="*/ 23445 h 44948"/>
                <a:gd name="connsiteX19" fmla="*/ 7290 w 42261"/>
                <a:gd name="connsiteY19" fmla="*/ 14236 h 44948"/>
                <a:gd name="connsiteX0" fmla="*/ 9477 w 42261"/>
                <a:gd name="connsiteY0" fmla="*/ 20015 h 44948"/>
                <a:gd name="connsiteX1" fmla="*/ 10624 w 42261"/>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423 w 37839"/>
                <a:gd name="connsiteY16" fmla="*/ 37060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7635 w 37839"/>
                <a:gd name="connsiteY17" fmla="*/ 29152 h 44948"/>
                <a:gd name="connsiteX18" fmla="*/ 5933 w 37839"/>
                <a:gd name="connsiteY18" fmla="*/ 23445 h 44948"/>
                <a:gd name="connsiteX19" fmla="*/ 2868 w 37839"/>
                <a:gd name="connsiteY19"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236 h 44948"/>
                <a:gd name="connsiteX1" fmla="*/ 3978 w 37839"/>
                <a:gd name="connsiteY1" fmla="*/ 7526 h 44948"/>
                <a:gd name="connsiteX2" fmla="*/ 8847 w 37839"/>
                <a:gd name="connsiteY2" fmla="*/ 7113 h 44948"/>
                <a:gd name="connsiteX3" fmla="*/ 20365 w 37839"/>
                <a:gd name="connsiteY3" fmla="*/ 5451 h 44948"/>
                <a:gd name="connsiteX4" fmla="*/ 20368 w 37839"/>
                <a:gd name="connsiteY4" fmla="*/ 1788 h 44948"/>
                <a:gd name="connsiteX5" fmla="*/ 24452 w 37839"/>
                <a:gd name="connsiteY5" fmla="*/ 4069 h 44948"/>
                <a:gd name="connsiteX6" fmla="*/ 30082 w 37839"/>
                <a:gd name="connsiteY6" fmla="*/ 2278 h 44948"/>
                <a:gd name="connsiteX7" fmla="*/ 32937 w 37839"/>
                <a:gd name="connsiteY7" fmla="*/ 7164 h 44948"/>
                <a:gd name="connsiteX8" fmla="*/ 36601 w 37839"/>
                <a:gd name="connsiteY8" fmla="*/ 11906 h 44948"/>
                <a:gd name="connsiteX9" fmla="*/ 36437 w 37839"/>
                <a:gd name="connsiteY9" fmla="*/ 17048 h 44948"/>
                <a:gd name="connsiteX10" fmla="*/ 37635 w 37839"/>
                <a:gd name="connsiteY10" fmla="*/ 24910 h 44948"/>
                <a:gd name="connsiteX11" fmla="*/ 32023 w 37839"/>
                <a:gd name="connsiteY11" fmla="*/ 31792 h 44948"/>
                <a:gd name="connsiteX12" fmla="*/ 30014 w 37839"/>
                <a:gd name="connsiteY12" fmla="*/ 37689 h 44948"/>
                <a:gd name="connsiteX13" fmla="*/ 23174 w 37839"/>
                <a:gd name="connsiteY13" fmla="*/ 38403 h 44948"/>
                <a:gd name="connsiteX14" fmla="*/ 18286 w 37839"/>
                <a:gd name="connsiteY14" fmla="*/ 44694 h 44948"/>
                <a:gd name="connsiteX15" fmla="*/ 11099 w 37839"/>
                <a:gd name="connsiteY15" fmla="*/ 40854 h 44948"/>
                <a:gd name="connsiteX16" fmla="*/ 11129 w 37839"/>
                <a:gd name="connsiteY16" fmla="*/ 25328 h 44948"/>
                <a:gd name="connsiteX17" fmla="*/ 5933 w 37839"/>
                <a:gd name="connsiteY17" fmla="*/ 23445 h 44948"/>
                <a:gd name="connsiteX18" fmla="*/ 2868 w 37839"/>
                <a:gd name="connsiteY18" fmla="*/ 14236 h 44948"/>
                <a:gd name="connsiteX0" fmla="*/ 5055 w 37839"/>
                <a:gd name="connsiteY0" fmla="*/ 20015 h 44948"/>
                <a:gd name="connsiteX1" fmla="*/ 6202 w 37839"/>
                <a:gd name="connsiteY1" fmla="*/ 19111 h 44948"/>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0368 w 37839"/>
                <a:gd name="connsiteY4" fmla="*/ 1962 h 45122"/>
                <a:gd name="connsiteX5" fmla="*/ 24452 w 37839"/>
                <a:gd name="connsiteY5" fmla="*/ 4243 h 45122"/>
                <a:gd name="connsiteX6" fmla="*/ 30082 w 37839"/>
                <a:gd name="connsiteY6" fmla="*/ 2452 h 45122"/>
                <a:gd name="connsiteX7" fmla="*/ 32937 w 37839"/>
                <a:gd name="connsiteY7" fmla="*/ 7338 h 45122"/>
                <a:gd name="connsiteX8" fmla="*/ 36601 w 37839"/>
                <a:gd name="connsiteY8" fmla="*/ 12080 h 45122"/>
                <a:gd name="connsiteX9" fmla="*/ 36437 w 37839"/>
                <a:gd name="connsiteY9" fmla="*/ 17222 h 45122"/>
                <a:gd name="connsiteX10" fmla="*/ 37635 w 37839"/>
                <a:gd name="connsiteY10" fmla="*/ 25084 h 45122"/>
                <a:gd name="connsiteX11" fmla="*/ 32023 w 37839"/>
                <a:gd name="connsiteY11" fmla="*/ 31966 h 45122"/>
                <a:gd name="connsiteX12" fmla="*/ 30014 w 37839"/>
                <a:gd name="connsiteY12" fmla="*/ 37863 h 45122"/>
                <a:gd name="connsiteX13" fmla="*/ 23174 w 37839"/>
                <a:gd name="connsiteY13" fmla="*/ 38577 h 45122"/>
                <a:gd name="connsiteX14" fmla="*/ 18286 w 37839"/>
                <a:gd name="connsiteY14" fmla="*/ 44868 h 45122"/>
                <a:gd name="connsiteX15" fmla="*/ 11099 w 37839"/>
                <a:gd name="connsiteY15" fmla="*/ 41028 h 45122"/>
                <a:gd name="connsiteX16" fmla="*/ 11129 w 37839"/>
                <a:gd name="connsiteY16" fmla="*/ 25502 h 45122"/>
                <a:gd name="connsiteX17" fmla="*/ 5933 w 37839"/>
                <a:gd name="connsiteY17" fmla="*/ 23619 h 45122"/>
                <a:gd name="connsiteX18" fmla="*/ 2868 w 37839"/>
                <a:gd name="connsiteY18"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4452 w 37839"/>
                <a:gd name="connsiteY4" fmla="*/ 4243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0082 w 37839"/>
                <a:gd name="connsiteY5" fmla="*/ 2452 h 45122"/>
                <a:gd name="connsiteX6" fmla="*/ 32937 w 37839"/>
                <a:gd name="connsiteY6" fmla="*/ 7338 h 45122"/>
                <a:gd name="connsiteX7" fmla="*/ 36601 w 37839"/>
                <a:gd name="connsiteY7" fmla="*/ 12080 h 45122"/>
                <a:gd name="connsiteX8" fmla="*/ 36437 w 37839"/>
                <a:gd name="connsiteY8" fmla="*/ 17222 h 45122"/>
                <a:gd name="connsiteX9" fmla="*/ 37635 w 37839"/>
                <a:gd name="connsiteY9" fmla="*/ 25084 h 45122"/>
                <a:gd name="connsiteX10" fmla="*/ 32023 w 37839"/>
                <a:gd name="connsiteY10" fmla="*/ 31966 h 45122"/>
                <a:gd name="connsiteX11" fmla="*/ 30014 w 37839"/>
                <a:gd name="connsiteY11" fmla="*/ 37863 h 45122"/>
                <a:gd name="connsiteX12" fmla="*/ 23174 w 37839"/>
                <a:gd name="connsiteY12" fmla="*/ 38577 h 45122"/>
                <a:gd name="connsiteX13" fmla="*/ 18286 w 37839"/>
                <a:gd name="connsiteY13" fmla="*/ 44868 h 45122"/>
                <a:gd name="connsiteX14" fmla="*/ 11099 w 37839"/>
                <a:gd name="connsiteY14" fmla="*/ 41028 h 45122"/>
                <a:gd name="connsiteX15" fmla="*/ 11129 w 37839"/>
                <a:gd name="connsiteY15" fmla="*/ 25502 h 45122"/>
                <a:gd name="connsiteX16" fmla="*/ 5933 w 37839"/>
                <a:gd name="connsiteY16" fmla="*/ 23619 h 45122"/>
                <a:gd name="connsiteX17" fmla="*/ 2868 w 37839"/>
                <a:gd name="connsiteY17"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32937 w 37839"/>
                <a:gd name="connsiteY5" fmla="*/ 7338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39"/>
                <a:gd name="connsiteY0" fmla="*/ 14410 h 45122"/>
                <a:gd name="connsiteX1" fmla="*/ 3978 w 37839"/>
                <a:gd name="connsiteY1" fmla="*/ 7700 h 45122"/>
                <a:gd name="connsiteX2" fmla="*/ 8680 w 37839"/>
                <a:gd name="connsiteY2" fmla="*/ 6856 h 45122"/>
                <a:gd name="connsiteX3" fmla="*/ 20365 w 37839"/>
                <a:gd name="connsiteY3" fmla="*/ 5625 h 45122"/>
                <a:gd name="connsiteX4" fmla="*/ 25400 w 37839"/>
                <a:gd name="connsiteY4" fmla="*/ 8226 h 45122"/>
                <a:gd name="connsiteX5" fmla="*/ 29591 w 37839"/>
                <a:gd name="connsiteY5" fmla="*/ 11859 h 45122"/>
                <a:gd name="connsiteX6" fmla="*/ 36601 w 37839"/>
                <a:gd name="connsiteY6" fmla="*/ 12080 h 45122"/>
                <a:gd name="connsiteX7" fmla="*/ 36437 w 37839"/>
                <a:gd name="connsiteY7" fmla="*/ 17222 h 45122"/>
                <a:gd name="connsiteX8" fmla="*/ 37635 w 37839"/>
                <a:gd name="connsiteY8" fmla="*/ 25084 h 45122"/>
                <a:gd name="connsiteX9" fmla="*/ 32023 w 37839"/>
                <a:gd name="connsiteY9" fmla="*/ 31966 h 45122"/>
                <a:gd name="connsiteX10" fmla="*/ 30014 w 37839"/>
                <a:gd name="connsiteY10" fmla="*/ 37863 h 45122"/>
                <a:gd name="connsiteX11" fmla="*/ 23174 w 37839"/>
                <a:gd name="connsiteY11" fmla="*/ 38577 h 45122"/>
                <a:gd name="connsiteX12" fmla="*/ 18286 w 37839"/>
                <a:gd name="connsiteY12" fmla="*/ 44868 h 45122"/>
                <a:gd name="connsiteX13" fmla="*/ 11099 w 37839"/>
                <a:gd name="connsiteY13" fmla="*/ 41028 h 45122"/>
                <a:gd name="connsiteX14" fmla="*/ 11129 w 37839"/>
                <a:gd name="connsiteY14" fmla="*/ 25502 h 45122"/>
                <a:gd name="connsiteX15" fmla="*/ 5933 w 37839"/>
                <a:gd name="connsiteY15" fmla="*/ 23619 h 45122"/>
                <a:gd name="connsiteX16" fmla="*/ 2868 w 37839"/>
                <a:gd name="connsiteY16" fmla="*/ 14410 h 45122"/>
                <a:gd name="connsiteX0" fmla="*/ 5055 w 37839"/>
                <a:gd name="connsiteY0" fmla="*/ 20189 h 45122"/>
                <a:gd name="connsiteX1" fmla="*/ 6202 w 37839"/>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6601 w 37810"/>
                <a:gd name="connsiteY6" fmla="*/ 12080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591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10 h 45122"/>
                <a:gd name="connsiteX1" fmla="*/ 3978 w 37810"/>
                <a:gd name="connsiteY1" fmla="*/ 7700 h 45122"/>
                <a:gd name="connsiteX2" fmla="*/ 8680 w 37810"/>
                <a:gd name="connsiteY2" fmla="*/ 6856 h 45122"/>
                <a:gd name="connsiteX3" fmla="*/ 20365 w 37810"/>
                <a:gd name="connsiteY3" fmla="*/ 5625 h 45122"/>
                <a:gd name="connsiteX4" fmla="*/ 25400 w 37810"/>
                <a:gd name="connsiteY4" fmla="*/ 8226 h 45122"/>
                <a:gd name="connsiteX5" fmla="*/ 29368 w 37810"/>
                <a:gd name="connsiteY5" fmla="*/ 11859 h 45122"/>
                <a:gd name="connsiteX6" fmla="*/ 31583 w 37810"/>
                <a:gd name="connsiteY6" fmla="*/ 21014 h 45122"/>
                <a:gd name="connsiteX7" fmla="*/ 25676 w 37810"/>
                <a:gd name="connsiteY7" fmla="*/ 23680 h 45122"/>
                <a:gd name="connsiteX8" fmla="*/ 37635 w 37810"/>
                <a:gd name="connsiteY8" fmla="*/ 25084 h 45122"/>
                <a:gd name="connsiteX9" fmla="*/ 32023 w 37810"/>
                <a:gd name="connsiteY9" fmla="*/ 31966 h 45122"/>
                <a:gd name="connsiteX10" fmla="*/ 30014 w 37810"/>
                <a:gd name="connsiteY10" fmla="*/ 37863 h 45122"/>
                <a:gd name="connsiteX11" fmla="*/ 23174 w 37810"/>
                <a:gd name="connsiteY11" fmla="*/ 38577 h 45122"/>
                <a:gd name="connsiteX12" fmla="*/ 18286 w 37810"/>
                <a:gd name="connsiteY12" fmla="*/ 44868 h 45122"/>
                <a:gd name="connsiteX13" fmla="*/ 11099 w 37810"/>
                <a:gd name="connsiteY13" fmla="*/ 41028 h 45122"/>
                <a:gd name="connsiteX14" fmla="*/ 11129 w 37810"/>
                <a:gd name="connsiteY14" fmla="*/ 25502 h 45122"/>
                <a:gd name="connsiteX15" fmla="*/ 5933 w 37810"/>
                <a:gd name="connsiteY15" fmla="*/ 23619 h 45122"/>
                <a:gd name="connsiteX16" fmla="*/ 2868 w 37810"/>
                <a:gd name="connsiteY16" fmla="*/ 14410 h 45122"/>
                <a:gd name="connsiteX0" fmla="*/ 5055 w 37810"/>
                <a:gd name="connsiteY0" fmla="*/ 20189 h 45122"/>
                <a:gd name="connsiteX1" fmla="*/ 6202 w 37810"/>
                <a:gd name="connsiteY1" fmla="*/ 19285 h 45122"/>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7810"/>
                <a:gd name="connsiteY0" fmla="*/ 14473 h 45185"/>
                <a:gd name="connsiteX1" fmla="*/ 3978 w 37810"/>
                <a:gd name="connsiteY1" fmla="*/ 7763 h 45185"/>
                <a:gd name="connsiteX2" fmla="*/ 8680 w 37810"/>
                <a:gd name="connsiteY2" fmla="*/ 6919 h 45185"/>
                <a:gd name="connsiteX3" fmla="*/ 20421 w 37810"/>
                <a:gd name="connsiteY3" fmla="*/ 5580 h 45185"/>
                <a:gd name="connsiteX4" fmla="*/ 25400 w 37810"/>
                <a:gd name="connsiteY4" fmla="*/ 8289 h 45185"/>
                <a:gd name="connsiteX5" fmla="*/ 29368 w 37810"/>
                <a:gd name="connsiteY5" fmla="*/ 11922 h 45185"/>
                <a:gd name="connsiteX6" fmla="*/ 31583 w 37810"/>
                <a:gd name="connsiteY6" fmla="*/ 21077 h 45185"/>
                <a:gd name="connsiteX7" fmla="*/ 25676 w 37810"/>
                <a:gd name="connsiteY7" fmla="*/ 23743 h 45185"/>
                <a:gd name="connsiteX8" fmla="*/ 37635 w 37810"/>
                <a:gd name="connsiteY8" fmla="*/ 25147 h 45185"/>
                <a:gd name="connsiteX9" fmla="*/ 32023 w 37810"/>
                <a:gd name="connsiteY9" fmla="*/ 32029 h 45185"/>
                <a:gd name="connsiteX10" fmla="*/ 30014 w 37810"/>
                <a:gd name="connsiteY10" fmla="*/ 37926 h 45185"/>
                <a:gd name="connsiteX11" fmla="*/ 23174 w 37810"/>
                <a:gd name="connsiteY11" fmla="*/ 38640 h 45185"/>
                <a:gd name="connsiteX12" fmla="*/ 18286 w 37810"/>
                <a:gd name="connsiteY12" fmla="*/ 44931 h 45185"/>
                <a:gd name="connsiteX13" fmla="*/ 11099 w 37810"/>
                <a:gd name="connsiteY13" fmla="*/ 41091 h 45185"/>
                <a:gd name="connsiteX14" fmla="*/ 11129 w 37810"/>
                <a:gd name="connsiteY14" fmla="*/ 25565 h 45185"/>
                <a:gd name="connsiteX15" fmla="*/ 5933 w 37810"/>
                <a:gd name="connsiteY15" fmla="*/ 23682 h 45185"/>
                <a:gd name="connsiteX16" fmla="*/ 2868 w 37810"/>
                <a:gd name="connsiteY16" fmla="*/ 14473 h 45185"/>
                <a:gd name="connsiteX0" fmla="*/ 5055 w 37810"/>
                <a:gd name="connsiteY0" fmla="*/ 20252 h 45185"/>
                <a:gd name="connsiteX1" fmla="*/ 6202 w 37810"/>
                <a:gd name="connsiteY1" fmla="*/ 19348 h 45185"/>
                <a:gd name="connsiteX0" fmla="*/ 2868 w 33085"/>
                <a:gd name="connsiteY0" fmla="*/ 14473 h 45185"/>
                <a:gd name="connsiteX1" fmla="*/ 3978 w 33085"/>
                <a:gd name="connsiteY1" fmla="*/ 7763 h 45185"/>
                <a:gd name="connsiteX2" fmla="*/ 8680 w 33085"/>
                <a:gd name="connsiteY2" fmla="*/ 6919 h 45185"/>
                <a:gd name="connsiteX3" fmla="*/ 20421 w 33085"/>
                <a:gd name="connsiteY3" fmla="*/ 5580 h 45185"/>
                <a:gd name="connsiteX4" fmla="*/ 25400 w 33085"/>
                <a:gd name="connsiteY4" fmla="*/ 8289 h 45185"/>
                <a:gd name="connsiteX5" fmla="*/ 29368 w 33085"/>
                <a:gd name="connsiteY5" fmla="*/ 11922 h 45185"/>
                <a:gd name="connsiteX6" fmla="*/ 31583 w 33085"/>
                <a:gd name="connsiteY6" fmla="*/ 21077 h 45185"/>
                <a:gd name="connsiteX7" fmla="*/ 25676 w 33085"/>
                <a:gd name="connsiteY7" fmla="*/ 23743 h 45185"/>
                <a:gd name="connsiteX8" fmla="*/ 30442 w 33085"/>
                <a:gd name="connsiteY8" fmla="*/ 29560 h 45185"/>
                <a:gd name="connsiteX9" fmla="*/ 32023 w 33085"/>
                <a:gd name="connsiteY9" fmla="*/ 32029 h 45185"/>
                <a:gd name="connsiteX10" fmla="*/ 30014 w 33085"/>
                <a:gd name="connsiteY10" fmla="*/ 37926 h 45185"/>
                <a:gd name="connsiteX11" fmla="*/ 23174 w 33085"/>
                <a:gd name="connsiteY11" fmla="*/ 38640 h 45185"/>
                <a:gd name="connsiteX12" fmla="*/ 18286 w 33085"/>
                <a:gd name="connsiteY12" fmla="*/ 44931 h 45185"/>
                <a:gd name="connsiteX13" fmla="*/ 11099 w 33085"/>
                <a:gd name="connsiteY13" fmla="*/ 41091 h 45185"/>
                <a:gd name="connsiteX14" fmla="*/ 11129 w 33085"/>
                <a:gd name="connsiteY14" fmla="*/ 25565 h 45185"/>
                <a:gd name="connsiteX15" fmla="*/ 5933 w 33085"/>
                <a:gd name="connsiteY15" fmla="*/ 23682 h 45185"/>
                <a:gd name="connsiteX16" fmla="*/ 2868 w 33085"/>
                <a:gd name="connsiteY16" fmla="*/ 14473 h 45185"/>
                <a:gd name="connsiteX0" fmla="*/ 5055 w 33085"/>
                <a:gd name="connsiteY0" fmla="*/ 20252 h 45185"/>
                <a:gd name="connsiteX1" fmla="*/ 6202 w 33085"/>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30442 w 32028"/>
                <a:gd name="connsiteY8" fmla="*/ 29560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2028"/>
                <a:gd name="connsiteY0" fmla="*/ 14473 h 45185"/>
                <a:gd name="connsiteX1" fmla="*/ 3978 w 32028"/>
                <a:gd name="connsiteY1" fmla="*/ 7763 h 45185"/>
                <a:gd name="connsiteX2" fmla="*/ 8680 w 32028"/>
                <a:gd name="connsiteY2" fmla="*/ 6919 h 45185"/>
                <a:gd name="connsiteX3" fmla="*/ 20421 w 32028"/>
                <a:gd name="connsiteY3" fmla="*/ 5580 h 45185"/>
                <a:gd name="connsiteX4" fmla="*/ 25400 w 32028"/>
                <a:gd name="connsiteY4" fmla="*/ 8289 h 45185"/>
                <a:gd name="connsiteX5" fmla="*/ 29368 w 32028"/>
                <a:gd name="connsiteY5" fmla="*/ 11922 h 45185"/>
                <a:gd name="connsiteX6" fmla="*/ 31583 w 32028"/>
                <a:gd name="connsiteY6" fmla="*/ 21077 h 45185"/>
                <a:gd name="connsiteX7" fmla="*/ 25676 w 32028"/>
                <a:gd name="connsiteY7" fmla="*/ 23743 h 45185"/>
                <a:gd name="connsiteX8" fmla="*/ 28100 w 32028"/>
                <a:gd name="connsiteY8" fmla="*/ 29452 h 45185"/>
                <a:gd name="connsiteX9" fmla="*/ 32023 w 32028"/>
                <a:gd name="connsiteY9" fmla="*/ 32029 h 45185"/>
                <a:gd name="connsiteX10" fmla="*/ 23637 w 32028"/>
                <a:gd name="connsiteY10" fmla="*/ 34018 h 45185"/>
                <a:gd name="connsiteX11" fmla="*/ 30014 w 32028"/>
                <a:gd name="connsiteY11" fmla="*/ 37926 h 45185"/>
                <a:gd name="connsiteX12" fmla="*/ 23174 w 32028"/>
                <a:gd name="connsiteY12" fmla="*/ 38640 h 45185"/>
                <a:gd name="connsiteX13" fmla="*/ 18286 w 32028"/>
                <a:gd name="connsiteY13" fmla="*/ 44931 h 45185"/>
                <a:gd name="connsiteX14" fmla="*/ 11099 w 32028"/>
                <a:gd name="connsiteY14" fmla="*/ 41091 h 45185"/>
                <a:gd name="connsiteX15" fmla="*/ 11129 w 32028"/>
                <a:gd name="connsiteY15" fmla="*/ 25565 h 45185"/>
                <a:gd name="connsiteX16" fmla="*/ 5933 w 32028"/>
                <a:gd name="connsiteY16" fmla="*/ 23682 h 45185"/>
                <a:gd name="connsiteX17" fmla="*/ 2868 w 32028"/>
                <a:gd name="connsiteY17" fmla="*/ 14473 h 45185"/>
                <a:gd name="connsiteX0" fmla="*/ 5055 w 32028"/>
                <a:gd name="connsiteY0" fmla="*/ 20252 h 45185"/>
                <a:gd name="connsiteX1" fmla="*/ 6202 w 32028"/>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23637 w 31951"/>
                <a:gd name="connsiteY9" fmla="*/ 34018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8100 w 31951"/>
                <a:gd name="connsiteY8" fmla="*/ 29452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51"/>
                <a:gd name="connsiteY0" fmla="*/ 14473 h 45185"/>
                <a:gd name="connsiteX1" fmla="*/ 3978 w 31951"/>
                <a:gd name="connsiteY1" fmla="*/ 7763 h 45185"/>
                <a:gd name="connsiteX2" fmla="*/ 8680 w 31951"/>
                <a:gd name="connsiteY2" fmla="*/ 6919 h 45185"/>
                <a:gd name="connsiteX3" fmla="*/ 20421 w 31951"/>
                <a:gd name="connsiteY3" fmla="*/ 5580 h 45185"/>
                <a:gd name="connsiteX4" fmla="*/ 25400 w 31951"/>
                <a:gd name="connsiteY4" fmla="*/ 8289 h 45185"/>
                <a:gd name="connsiteX5" fmla="*/ 29368 w 31951"/>
                <a:gd name="connsiteY5" fmla="*/ 11922 h 45185"/>
                <a:gd name="connsiteX6" fmla="*/ 31583 w 31951"/>
                <a:gd name="connsiteY6" fmla="*/ 21077 h 45185"/>
                <a:gd name="connsiteX7" fmla="*/ 25676 w 31951"/>
                <a:gd name="connsiteY7" fmla="*/ 23743 h 45185"/>
                <a:gd name="connsiteX8" fmla="*/ 22691 w 31951"/>
                <a:gd name="connsiteY8" fmla="*/ 29129 h 45185"/>
                <a:gd name="connsiteX9" fmla="*/ 18117 w 31951"/>
                <a:gd name="connsiteY9" fmla="*/ 28206 h 45185"/>
                <a:gd name="connsiteX10" fmla="*/ 30014 w 31951"/>
                <a:gd name="connsiteY10" fmla="*/ 37926 h 45185"/>
                <a:gd name="connsiteX11" fmla="*/ 23174 w 31951"/>
                <a:gd name="connsiteY11" fmla="*/ 38640 h 45185"/>
                <a:gd name="connsiteX12" fmla="*/ 18286 w 31951"/>
                <a:gd name="connsiteY12" fmla="*/ 44931 h 45185"/>
                <a:gd name="connsiteX13" fmla="*/ 11099 w 31951"/>
                <a:gd name="connsiteY13" fmla="*/ 41091 h 45185"/>
                <a:gd name="connsiteX14" fmla="*/ 11129 w 31951"/>
                <a:gd name="connsiteY14" fmla="*/ 25565 h 45185"/>
                <a:gd name="connsiteX15" fmla="*/ 5933 w 31951"/>
                <a:gd name="connsiteY15" fmla="*/ 23682 h 45185"/>
                <a:gd name="connsiteX16" fmla="*/ 2868 w 31951"/>
                <a:gd name="connsiteY16" fmla="*/ 14473 h 45185"/>
                <a:gd name="connsiteX0" fmla="*/ 5055 w 31951"/>
                <a:gd name="connsiteY0" fmla="*/ 20252 h 45185"/>
                <a:gd name="connsiteX1" fmla="*/ 6202 w 31951"/>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22691 w 31980"/>
                <a:gd name="connsiteY8" fmla="*/ 29129 h 45185"/>
                <a:gd name="connsiteX9" fmla="*/ 18117 w 31980"/>
                <a:gd name="connsiteY9" fmla="*/ 28206 h 45185"/>
                <a:gd name="connsiteX10" fmla="*/ 30014 w 31980"/>
                <a:gd name="connsiteY10" fmla="*/ 37926 h 45185"/>
                <a:gd name="connsiteX11" fmla="*/ 23174 w 31980"/>
                <a:gd name="connsiteY11" fmla="*/ 38640 h 45185"/>
                <a:gd name="connsiteX12" fmla="*/ 18286 w 31980"/>
                <a:gd name="connsiteY12" fmla="*/ 44931 h 45185"/>
                <a:gd name="connsiteX13" fmla="*/ 11099 w 31980"/>
                <a:gd name="connsiteY13" fmla="*/ 41091 h 45185"/>
                <a:gd name="connsiteX14" fmla="*/ 11129 w 31980"/>
                <a:gd name="connsiteY14" fmla="*/ 25565 h 45185"/>
                <a:gd name="connsiteX15" fmla="*/ 5933 w 31980"/>
                <a:gd name="connsiteY15" fmla="*/ 23682 h 45185"/>
                <a:gd name="connsiteX16" fmla="*/ 2868 w 31980"/>
                <a:gd name="connsiteY16"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185"/>
                <a:gd name="connsiteX1" fmla="*/ 3978 w 31980"/>
                <a:gd name="connsiteY1" fmla="*/ 7763 h 45185"/>
                <a:gd name="connsiteX2" fmla="*/ 8680 w 31980"/>
                <a:gd name="connsiteY2" fmla="*/ 6919 h 45185"/>
                <a:gd name="connsiteX3" fmla="*/ 20421 w 31980"/>
                <a:gd name="connsiteY3" fmla="*/ 5580 h 45185"/>
                <a:gd name="connsiteX4" fmla="*/ 25400 w 31980"/>
                <a:gd name="connsiteY4" fmla="*/ 8289 h 45185"/>
                <a:gd name="connsiteX5" fmla="*/ 29368 w 31980"/>
                <a:gd name="connsiteY5" fmla="*/ 11922 h 45185"/>
                <a:gd name="connsiteX6" fmla="*/ 31583 w 31980"/>
                <a:gd name="connsiteY6" fmla="*/ 21077 h 45185"/>
                <a:gd name="connsiteX7" fmla="*/ 25286 w 31980"/>
                <a:gd name="connsiteY7" fmla="*/ 23097 h 45185"/>
                <a:gd name="connsiteX8" fmla="*/ 18117 w 31980"/>
                <a:gd name="connsiteY8" fmla="*/ 28206 h 45185"/>
                <a:gd name="connsiteX9" fmla="*/ 30014 w 31980"/>
                <a:gd name="connsiteY9" fmla="*/ 37926 h 45185"/>
                <a:gd name="connsiteX10" fmla="*/ 23174 w 31980"/>
                <a:gd name="connsiteY10" fmla="*/ 38640 h 45185"/>
                <a:gd name="connsiteX11" fmla="*/ 18286 w 31980"/>
                <a:gd name="connsiteY11" fmla="*/ 44931 h 45185"/>
                <a:gd name="connsiteX12" fmla="*/ 11099 w 31980"/>
                <a:gd name="connsiteY12" fmla="*/ 41091 h 45185"/>
                <a:gd name="connsiteX13" fmla="*/ 11129 w 31980"/>
                <a:gd name="connsiteY13" fmla="*/ 25565 h 45185"/>
                <a:gd name="connsiteX14" fmla="*/ 5933 w 31980"/>
                <a:gd name="connsiteY14" fmla="*/ 23682 h 45185"/>
                <a:gd name="connsiteX15" fmla="*/ 2868 w 31980"/>
                <a:gd name="connsiteY15" fmla="*/ 14473 h 45185"/>
                <a:gd name="connsiteX0" fmla="*/ 5055 w 31980"/>
                <a:gd name="connsiteY0" fmla="*/ 20252 h 45185"/>
                <a:gd name="connsiteX1" fmla="*/ 6202 w 31980"/>
                <a:gd name="connsiteY1" fmla="*/ 19348 h 45185"/>
                <a:gd name="connsiteX0" fmla="*/ 2868 w 31980"/>
                <a:gd name="connsiteY0" fmla="*/ 14473 h 45053"/>
                <a:gd name="connsiteX1" fmla="*/ 3978 w 31980"/>
                <a:gd name="connsiteY1" fmla="*/ 7763 h 45053"/>
                <a:gd name="connsiteX2" fmla="*/ 8680 w 31980"/>
                <a:gd name="connsiteY2" fmla="*/ 6919 h 45053"/>
                <a:gd name="connsiteX3" fmla="*/ 20421 w 31980"/>
                <a:gd name="connsiteY3" fmla="*/ 5580 h 45053"/>
                <a:gd name="connsiteX4" fmla="*/ 25400 w 31980"/>
                <a:gd name="connsiteY4" fmla="*/ 8289 h 45053"/>
                <a:gd name="connsiteX5" fmla="*/ 29368 w 31980"/>
                <a:gd name="connsiteY5" fmla="*/ 11922 h 45053"/>
                <a:gd name="connsiteX6" fmla="*/ 31583 w 31980"/>
                <a:gd name="connsiteY6" fmla="*/ 21077 h 45053"/>
                <a:gd name="connsiteX7" fmla="*/ 25286 w 31980"/>
                <a:gd name="connsiteY7" fmla="*/ 23097 h 45053"/>
                <a:gd name="connsiteX8" fmla="*/ 18117 w 31980"/>
                <a:gd name="connsiteY8" fmla="*/ 28206 h 45053"/>
                <a:gd name="connsiteX9" fmla="*/ 30014 w 31980"/>
                <a:gd name="connsiteY9" fmla="*/ 37926 h 45053"/>
                <a:gd name="connsiteX10" fmla="*/ 18286 w 31980"/>
                <a:gd name="connsiteY10" fmla="*/ 44931 h 45053"/>
                <a:gd name="connsiteX11" fmla="*/ 11099 w 31980"/>
                <a:gd name="connsiteY11" fmla="*/ 41091 h 45053"/>
                <a:gd name="connsiteX12" fmla="*/ 11129 w 31980"/>
                <a:gd name="connsiteY12" fmla="*/ 25565 h 45053"/>
                <a:gd name="connsiteX13" fmla="*/ 5933 w 31980"/>
                <a:gd name="connsiteY13" fmla="*/ 23682 h 45053"/>
                <a:gd name="connsiteX14" fmla="*/ 2868 w 31980"/>
                <a:gd name="connsiteY14" fmla="*/ 14473 h 45053"/>
                <a:gd name="connsiteX0" fmla="*/ 5055 w 31980"/>
                <a:gd name="connsiteY0" fmla="*/ 20252 h 45053"/>
                <a:gd name="connsiteX1" fmla="*/ 6202 w 31980"/>
                <a:gd name="connsiteY1" fmla="*/ 19348 h 45053"/>
                <a:gd name="connsiteX0" fmla="*/ 2868 w 31980"/>
                <a:gd name="connsiteY0" fmla="*/ 14473 h 45687"/>
                <a:gd name="connsiteX1" fmla="*/ 3978 w 31980"/>
                <a:gd name="connsiteY1" fmla="*/ 7763 h 45687"/>
                <a:gd name="connsiteX2" fmla="*/ 8680 w 31980"/>
                <a:gd name="connsiteY2" fmla="*/ 6919 h 45687"/>
                <a:gd name="connsiteX3" fmla="*/ 20421 w 31980"/>
                <a:gd name="connsiteY3" fmla="*/ 5580 h 45687"/>
                <a:gd name="connsiteX4" fmla="*/ 25400 w 31980"/>
                <a:gd name="connsiteY4" fmla="*/ 8289 h 45687"/>
                <a:gd name="connsiteX5" fmla="*/ 29368 w 31980"/>
                <a:gd name="connsiteY5" fmla="*/ 11922 h 45687"/>
                <a:gd name="connsiteX6" fmla="*/ 31583 w 31980"/>
                <a:gd name="connsiteY6" fmla="*/ 21077 h 45687"/>
                <a:gd name="connsiteX7" fmla="*/ 25286 w 31980"/>
                <a:gd name="connsiteY7" fmla="*/ 23097 h 45687"/>
                <a:gd name="connsiteX8" fmla="*/ 18117 w 31980"/>
                <a:gd name="connsiteY8" fmla="*/ 28206 h 45687"/>
                <a:gd name="connsiteX9" fmla="*/ 18286 w 31980"/>
                <a:gd name="connsiteY9" fmla="*/ 44931 h 45687"/>
                <a:gd name="connsiteX10" fmla="*/ 11099 w 31980"/>
                <a:gd name="connsiteY10" fmla="*/ 41091 h 45687"/>
                <a:gd name="connsiteX11" fmla="*/ 11129 w 31980"/>
                <a:gd name="connsiteY11" fmla="*/ 25565 h 45687"/>
                <a:gd name="connsiteX12" fmla="*/ 5933 w 31980"/>
                <a:gd name="connsiteY12" fmla="*/ 23682 h 45687"/>
                <a:gd name="connsiteX13" fmla="*/ 2868 w 31980"/>
                <a:gd name="connsiteY13" fmla="*/ 14473 h 45687"/>
                <a:gd name="connsiteX0" fmla="*/ 5055 w 31980"/>
                <a:gd name="connsiteY0" fmla="*/ 20252 h 45687"/>
                <a:gd name="connsiteX1" fmla="*/ 6202 w 31980"/>
                <a:gd name="connsiteY1" fmla="*/ 19348 h 45687"/>
                <a:gd name="connsiteX0" fmla="*/ 2868 w 31980"/>
                <a:gd name="connsiteY0" fmla="*/ 14473 h 41534"/>
                <a:gd name="connsiteX1" fmla="*/ 3978 w 31980"/>
                <a:gd name="connsiteY1" fmla="*/ 7763 h 41534"/>
                <a:gd name="connsiteX2" fmla="*/ 8680 w 31980"/>
                <a:gd name="connsiteY2" fmla="*/ 6919 h 41534"/>
                <a:gd name="connsiteX3" fmla="*/ 20421 w 31980"/>
                <a:gd name="connsiteY3" fmla="*/ 5580 h 41534"/>
                <a:gd name="connsiteX4" fmla="*/ 25400 w 31980"/>
                <a:gd name="connsiteY4" fmla="*/ 8289 h 41534"/>
                <a:gd name="connsiteX5" fmla="*/ 29368 w 31980"/>
                <a:gd name="connsiteY5" fmla="*/ 11922 h 41534"/>
                <a:gd name="connsiteX6" fmla="*/ 31583 w 31980"/>
                <a:gd name="connsiteY6" fmla="*/ 21077 h 41534"/>
                <a:gd name="connsiteX7" fmla="*/ 25286 w 31980"/>
                <a:gd name="connsiteY7" fmla="*/ 23097 h 41534"/>
                <a:gd name="connsiteX8" fmla="*/ 18117 w 31980"/>
                <a:gd name="connsiteY8" fmla="*/ 28206 h 41534"/>
                <a:gd name="connsiteX9" fmla="*/ 11099 w 31980"/>
                <a:gd name="connsiteY9" fmla="*/ 41091 h 41534"/>
                <a:gd name="connsiteX10" fmla="*/ 11129 w 31980"/>
                <a:gd name="connsiteY10" fmla="*/ 25565 h 41534"/>
                <a:gd name="connsiteX11" fmla="*/ 5933 w 31980"/>
                <a:gd name="connsiteY11" fmla="*/ 23682 h 41534"/>
                <a:gd name="connsiteX12" fmla="*/ 2868 w 31980"/>
                <a:gd name="connsiteY12" fmla="*/ 14473 h 41534"/>
                <a:gd name="connsiteX0" fmla="*/ 5055 w 31980"/>
                <a:gd name="connsiteY0" fmla="*/ 20252 h 41534"/>
                <a:gd name="connsiteX1" fmla="*/ 6202 w 31980"/>
                <a:gd name="connsiteY1" fmla="*/ 19348 h 41534"/>
                <a:gd name="connsiteX0" fmla="*/ 2868 w 31980"/>
                <a:gd name="connsiteY0" fmla="*/ 14473 h 42825"/>
                <a:gd name="connsiteX1" fmla="*/ 3978 w 31980"/>
                <a:gd name="connsiteY1" fmla="*/ 7763 h 42825"/>
                <a:gd name="connsiteX2" fmla="*/ 8680 w 31980"/>
                <a:gd name="connsiteY2" fmla="*/ 6919 h 42825"/>
                <a:gd name="connsiteX3" fmla="*/ 20421 w 31980"/>
                <a:gd name="connsiteY3" fmla="*/ 5580 h 42825"/>
                <a:gd name="connsiteX4" fmla="*/ 25400 w 31980"/>
                <a:gd name="connsiteY4" fmla="*/ 8289 h 42825"/>
                <a:gd name="connsiteX5" fmla="*/ 29368 w 31980"/>
                <a:gd name="connsiteY5" fmla="*/ 11922 h 42825"/>
                <a:gd name="connsiteX6" fmla="*/ 31583 w 31980"/>
                <a:gd name="connsiteY6" fmla="*/ 21077 h 42825"/>
                <a:gd name="connsiteX7" fmla="*/ 25286 w 31980"/>
                <a:gd name="connsiteY7" fmla="*/ 23097 h 42825"/>
                <a:gd name="connsiteX8" fmla="*/ 18117 w 31980"/>
                <a:gd name="connsiteY8" fmla="*/ 28206 h 42825"/>
                <a:gd name="connsiteX9" fmla="*/ 11099 w 31980"/>
                <a:gd name="connsiteY9" fmla="*/ 41091 h 42825"/>
                <a:gd name="connsiteX10" fmla="*/ 10869 w 31980"/>
                <a:gd name="connsiteY10" fmla="*/ 41014 h 42825"/>
                <a:gd name="connsiteX11" fmla="*/ 11129 w 31980"/>
                <a:gd name="connsiteY11" fmla="*/ 25565 h 42825"/>
                <a:gd name="connsiteX12" fmla="*/ 5933 w 31980"/>
                <a:gd name="connsiteY12" fmla="*/ 23682 h 42825"/>
                <a:gd name="connsiteX13" fmla="*/ 2868 w 31980"/>
                <a:gd name="connsiteY13" fmla="*/ 14473 h 42825"/>
                <a:gd name="connsiteX0" fmla="*/ 5055 w 31980"/>
                <a:gd name="connsiteY0" fmla="*/ 20252 h 42825"/>
                <a:gd name="connsiteX1" fmla="*/ 6202 w 31980"/>
                <a:gd name="connsiteY1" fmla="*/ 19348 h 42825"/>
                <a:gd name="connsiteX0" fmla="*/ 2868 w 31980"/>
                <a:gd name="connsiteY0" fmla="*/ 14473 h 41104"/>
                <a:gd name="connsiteX1" fmla="*/ 3978 w 31980"/>
                <a:gd name="connsiteY1" fmla="*/ 7763 h 41104"/>
                <a:gd name="connsiteX2" fmla="*/ 8680 w 31980"/>
                <a:gd name="connsiteY2" fmla="*/ 6919 h 41104"/>
                <a:gd name="connsiteX3" fmla="*/ 20421 w 31980"/>
                <a:gd name="connsiteY3" fmla="*/ 5580 h 41104"/>
                <a:gd name="connsiteX4" fmla="*/ 25400 w 31980"/>
                <a:gd name="connsiteY4" fmla="*/ 8289 h 41104"/>
                <a:gd name="connsiteX5" fmla="*/ 29368 w 31980"/>
                <a:gd name="connsiteY5" fmla="*/ 11922 h 41104"/>
                <a:gd name="connsiteX6" fmla="*/ 31583 w 31980"/>
                <a:gd name="connsiteY6" fmla="*/ 21077 h 41104"/>
                <a:gd name="connsiteX7" fmla="*/ 25286 w 31980"/>
                <a:gd name="connsiteY7" fmla="*/ 23097 h 41104"/>
                <a:gd name="connsiteX8" fmla="*/ 18117 w 31980"/>
                <a:gd name="connsiteY8" fmla="*/ 28206 h 41104"/>
                <a:gd name="connsiteX9" fmla="*/ 11099 w 31980"/>
                <a:gd name="connsiteY9" fmla="*/ 41091 h 41104"/>
                <a:gd name="connsiteX10" fmla="*/ 11129 w 31980"/>
                <a:gd name="connsiteY10" fmla="*/ 25565 h 41104"/>
                <a:gd name="connsiteX11" fmla="*/ 5933 w 31980"/>
                <a:gd name="connsiteY11" fmla="*/ 23682 h 41104"/>
                <a:gd name="connsiteX12" fmla="*/ 2868 w 31980"/>
                <a:gd name="connsiteY12" fmla="*/ 14473 h 41104"/>
                <a:gd name="connsiteX0" fmla="*/ 5055 w 31980"/>
                <a:gd name="connsiteY0" fmla="*/ 20252 h 41104"/>
                <a:gd name="connsiteX1" fmla="*/ 6202 w 31980"/>
                <a:gd name="connsiteY1" fmla="*/ 19348 h 41104"/>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6202 w 31980"/>
                <a:gd name="connsiteY1" fmla="*/ 19348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5055 w 31980"/>
                <a:gd name="connsiteY0" fmla="*/ 20252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717 w 31980"/>
                <a:gd name="connsiteY0" fmla="*/ 16054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912 w 31980"/>
                <a:gd name="connsiteY1" fmla="*/ 1472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3835 w 31980"/>
                <a:gd name="connsiteY1" fmla="*/ 1673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5051 w 31980"/>
                <a:gd name="connsiteY1" fmla="*/ 13515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920 w 31980"/>
                <a:gd name="connsiteY0" fmla="*/ 186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3004 w 31980"/>
                <a:gd name="connsiteY0" fmla="*/ 14848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560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49 w 31980"/>
                <a:gd name="connsiteY1" fmla="*/ 15806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978 w 31980"/>
                <a:gd name="connsiteY1" fmla="*/ 7763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3978 w 31980"/>
                <a:gd name="connsiteY2" fmla="*/ 7763 h 30719"/>
                <a:gd name="connsiteX3" fmla="*/ 8680 w 31980"/>
                <a:gd name="connsiteY3" fmla="*/ 6919 h 30719"/>
                <a:gd name="connsiteX4" fmla="*/ 20421 w 31980"/>
                <a:gd name="connsiteY4" fmla="*/ 5580 h 30719"/>
                <a:gd name="connsiteX5" fmla="*/ 25400 w 31980"/>
                <a:gd name="connsiteY5" fmla="*/ 8289 h 30719"/>
                <a:gd name="connsiteX6" fmla="*/ 29368 w 31980"/>
                <a:gd name="connsiteY6" fmla="*/ 11922 h 30719"/>
                <a:gd name="connsiteX7" fmla="*/ 31583 w 31980"/>
                <a:gd name="connsiteY7" fmla="*/ 21077 h 30719"/>
                <a:gd name="connsiteX8" fmla="*/ 25286 w 31980"/>
                <a:gd name="connsiteY8" fmla="*/ 23097 h 30719"/>
                <a:gd name="connsiteX9" fmla="*/ 18117 w 31980"/>
                <a:gd name="connsiteY9" fmla="*/ 28206 h 30719"/>
                <a:gd name="connsiteX10" fmla="*/ 14110 w 31980"/>
                <a:gd name="connsiteY10" fmla="*/ 30435 h 30719"/>
                <a:gd name="connsiteX11" fmla="*/ 11129 w 31980"/>
                <a:gd name="connsiteY11" fmla="*/ 25565 h 30719"/>
                <a:gd name="connsiteX12" fmla="*/ 5933 w 31980"/>
                <a:gd name="connsiteY12" fmla="*/ 23682 h 30719"/>
                <a:gd name="connsiteX13" fmla="*/ 2868 w 31980"/>
                <a:gd name="connsiteY13"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733 w 31980"/>
                <a:gd name="connsiteY1" fmla="*/ 8270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 name="connsiteX0" fmla="*/ 2868 w 31980"/>
                <a:gd name="connsiteY0" fmla="*/ 14473 h 30719"/>
                <a:gd name="connsiteX1" fmla="*/ 3586 w 31980"/>
                <a:gd name="connsiteY1" fmla="*/ 7989 h 30719"/>
                <a:gd name="connsiteX2" fmla="*/ 8680 w 31980"/>
                <a:gd name="connsiteY2" fmla="*/ 6919 h 30719"/>
                <a:gd name="connsiteX3" fmla="*/ 20421 w 31980"/>
                <a:gd name="connsiteY3" fmla="*/ 5580 h 30719"/>
                <a:gd name="connsiteX4" fmla="*/ 25400 w 31980"/>
                <a:gd name="connsiteY4" fmla="*/ 8289 h 30719"/>
                <a:gd name="connsiteX5" fmla="*/ 29368 w 31980"/>
                <a:gd name="connsiteY5" fmla="*/ 11922 h 30719"/>
                <a:gd name="connsiteX6" fmla="*/ 31583 w 31980"/>
                <a:gd name="connsiteY6" fmla="*/ 21077 h 30719"/>
                <a:gd name="connsiteX7" fmla="*/ 25286 w 31980"/>
                <a:gd name="connsiteY7" fmla="*/ 23097 h 30719"/>
                <a:gd name="connsiteX8" fmla="*/ 18117 w 31980"/>
                <a:gd name="connsiteY8" fmla="*/ 28206 h 30719"/>
                <a:gd name="connsiteX9" fmla="*/ 14110 w 31980"/>
                <a:gd name="connsiteY9" fmla="*/ 30435 h 30719"/>
                <a:gd name="connsiteX10" fmla="*/ 11129 w 31980"/>
                <a:gd name="connsiteY10" fmla="*/ 25565 h 30719"/>
                <a:gd name="connsiteX11" fmla="*/ 5933 w 31980"/>
                <a:gd name="connsiteY11" fmla="*/ 23682 h 30719"/>
                <a:gd name="connsiteX12" fmla="*/ 2868 w 31980"/>
                <a:gd name="connsiteY12" fmla="*/ 14473 h 30719"/>
                <a:gd name="connsiteX0" fmla="*/ 2857 w 31980"/>
                <a:gd name="connsiteY0" fmla="*/ 14526 h 30719"/>
                <a:gd name="connsiteX1" fmla="*/ 2870 w 31980"/>
                <a:gd name="connsiteY1" fmla="*/ 14359 h 30719"/>
              </a:gdLst>
              <a:ahLst/>
              <a:cxnLst>
                <a:cxn ang="0">
                  <a:pos x="connsiteX0" y="connsiteY0"/>
                </a:cxn>
                <a:cxn ang="0">
                  <a:pos x="connsiteX1" y="connsiteY1"/>
                </a:cxn>
              </a:cxnLst>
              <a:rect l="l" t="t" r="r" b="b"/>
              <a:pathLst>
                <a:path w="31980" h="30719">
                  <a:moveTo>
                    <a:pt x="2868" y="14473"/>
                  </a:moveTo>
                  <a:cubicBezTo>
                    <a:pt x="2540" y="11844"/>
                    <a:pt x="2625" y="9630"/>
                    <a:pt x="3586" y="7989"/>
                  </a:cubicBezTo>
                  <a:cubicBezTo>
                    <a:pt x="4597" y="6288"/>
                    <a:pt x="5626" y="5237"/>
                    <a:pt x="8680" y="6919"/>
                  </a:cubicBezTo>
                  <a:cubicBezTo>
                    <a:pt x="11078" y="-603"/>
                    <a:pt x="16262" y="-3319"/>
                    <a:pt x="20421" y="5580"/>
                  </a:cubicBezTo>
                  <a:cubicBezTo>
                    <a:pt x="22102" y="4392"/>
                    <a:pt x="23222" y="3652"/>
                    <a:pt x="25400" y="8289"/>
                  </a:cubicBezTo>
                  <a:cubicBezTo>
                    <a:pt x="26157" y="6744"/>
                    <a:pt x="29006" y="6113"/>
                    <a:pt x="29368" y="11922"/>
                  </a:cubicBezTo>
                  <a:cubicBezTo>
                    <a:pt x="32378" y="13963"/>
                    <a:pt x="32263" y="19215"/>
                    <a:pt x="31583" y="21077"/>
                  </a:cubicBezTo>
                  <a:cubicBezTo>
                    <a:pt x="30903" y="22939"/>
                    <a:pt x="29089" y="26204"/>
                    <a:pt x="25286" y="23097"/>
                  </a:cubicBezTo>
                  <a:cubicBezTo>
                    <a:pt x="24771" y="29559"/>
                    <a:pt x="21399" y="31224"/>
                    <a:pt x="18117" y="28206"/>
                  </a:cubicBezTo>
                  <a:cubicBezTo>
                    <a:pt x="15753" y="31205"/>
                    <a:pt x="15275" y="30875"/>
                    <a:pt x="14110" y="30435"/>
                  </a:cubicBezTo>
                  <a:cubicBezTo>
                    <a:pt x="12945" y="29995"/>
                    <a:pt x="11990" y="28467"/>
                    <a:pt x="11129" y="25565"/>
                  </a:cubicBezTo>
                  <a:cubicBezTo>
                    <a:pt x="8874" y="27077"/>
                    <a:pt x="7310" y="25531"/>
                    <a:pt x="5933" y="23682"/>
                  </a:cubicBezTo>
                  <a:cubicBezTo>
                    <a:pt x="-237" y="30466"/>
                    <a:pt x="-2150" y="14507"/>
                    <a:pt x="2868" y="14473"/>
                  </a:cubicBezTo>
                  <a:close/>
                </a:path>
                <a:path w="31980" h="30719" fill="none" extrusionOk="0">
                  <a:moveTo>
                    <a:pt x="2857" y="14526"/>
                  </a:moveTo>
                  <a:cubicBezTo>
                    <a:pt x="2799" y="14403"/>
                    <a:pt x="3138" y="14804"/>
                    <a:pt x="2870" y="14359"/>
                  </a:cubicBezTo>
                </a:path>
              </a:pathLst>
            </a:custGeom>
            <a:gradFill>
              <a:gsLst>
                <a:gs pos="0">
                  <a:srgbClr val="006032">
                    <a:alpha val="48000"/>
                  </a:srgbClr>
                </a:gs>
                <a:gs pos="100000">
                  <a:srgbClr val="006032">
                    <a:alpha val="52000"/>
                  </a:srgbClr>
                </a:gs>
                <a:gs pos="34000">
                  <a:schemeClr val="bg1">
                    <a:lumMod val="95000"/>
                    <a:alpha val="50000"/>
                  </a:schemeClr>
                </a:gs>
                <a:gs pos="6000">
                  <a:srgbClr val="97C642">
                    <a:alpha val="52000"/>
                  </a:srgbClr>
                </a:gs>
                <a:gs pos="91000">
                  <a:srgbClr val="97C642">
                    <a:alpha val="51000"/>
                  </a:srgbClr>
                </a:gs>
                <a:gs pos="62000">
                  <a:schemeClr val="bg1">
                    <a:alpha val="48000"/>
                  </a:schemeClr>
                </a:gs>
              </a:gsLst>
              <a:lin ang="8400000" scaled="0"/>
            </a:gradFill>
            <a:ln w="952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grpSp>
      <p:sp>
        <p:nvSpPr>
          <p:cNvPr id="4" name="Rectangle 3"/>
          <p:cNvSpPr/>
          <p:nvPr/>
        </p:nvSpPr>
        <p:spPr>
          <a:xfrm>
            <a:off x="1139425" y="105668"/>
            <a:ext cx="7478184" cy="6295132"/>
          </a:xfrm>
          <a:prstGeom prst="rect">
            <a:avLst/>
          </a:prstGeom>
          <a:gradFill>
            <a:gsLst>
              <a:gs pos="89000">
                <a:schemeClr val="bg1"/>
              </a:gs>
              <a:gs pos="18000">
                <a:schemeClr val="bg1"/>
              </a:gs>
              <a:gs pos="5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22873" y="917597"/>
            <a:ext cx="4491917" cy="5940403"/>
          </a:xfrm>
          <a:prstGeom prst="rect">
            <a:avLst/>
          </a:prstGeom>
          <a:gradFill>
            <a:gsLst>
              <a:gs pos="87000">
                <a:schemeClr val="bg1"/>
              </a:gs>
              <a:gs pos="25000">
                <a:schemeClr val="bg1"/>
              </a:gs>
              <a:gs pos="9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51" name="Rectangle 50"/>
          <p:cNvSpPr/>
          <p:nvPr/>
        </p:nvSpPr>
        <p:spPr>
          <a:xfrm>
            <a:off x="4420839" y="10298"/>
            <a:ext cx="4327462" cy="6847702"/>
          </a:xfrm>
          <a:prstGeom prst="rect">
            <a:avLst/>
          </a:prstGeom>
          <a:gradFill>
            <a:gsLst>
              <a:gs pos="89000">
                <a:schemeClr val="bg1"/>
              </a:gs>
              <a:gs pos="18000">
                <a:schemeClr val="bg1"/>
              </a:gs>
              <a:gs pos="100000">
                <a:schemeClr val="bg1">
                  <a:alpha val="0"/>
                </a:schemeClr>
              </a:gs>
              <a:gs pos="5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p:cNvSpPr/>
          <p:nvPr/>
        </p:nvSpPr>
        <p:spPr>
          <a:xfrm rot="10800000">
            <a:off x="8519462" y="105664"/>
            <a:ext cx="629306" cy="6510751"/>
          </a:xfrm>
          <a:prstGeom prst="rect">
            <a:avLst/>
          </a:prstGeom>
          <a:gradFill>
            <a:gsLst>
              <a:gs pos="87000">
                <a:schemeClr val="bg1"/>
              </a:gs>
              <a:gs pos="17000">
                <a:schemeClr val="bg1"/>
              </a:gs>
              <a:gs pos="1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9" name="Rectangle 8"/>
          <p:cNvSpPr>
            <a:spLocks noChangeArrowheads="1"/>
          </p:cNvSpPr>
          <p:nvPr/>
        </p:nvSpPr>
        <p:spPr bwMode="auto">
          <a:xfrm>
            <a:off x="8749300" y="6550224"/>
            <a:ext cx="399468" cy="30777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p>
            <a:pPr algn="r"/>
            <a:fld id="{137707FA-DA0D-44A4-94B1-8EAC83670A87}" type="slidenum">
              <a:rPr lang="zh-CN" altLang="en-US" sz="1400" b="1">
                <a:solidFill>
                  <a:schemeClr val="bg1"/>
                </a:solidFill>
              </a:rPr>
              <a:pPr algn="r"/>
              <a:t>‹#›</a:t>
            </a:fld>
            <a:endParaRPr lang="en-US" altLang="zh-CN" sz="1400" b="1" dirty="0">
              <a:solidFill>
                <a:schemeClr val="bg1"/>
              </a:solidFill>
            </a:endParaRPr>
          </a:p>
        </p:txBody>
      </p:sp>
      <p:sp>
        <p:nvSpPr>
          <p:cNvPr id="5" name="Rounded Rectangle 4"/>
          <p:cNvSpPr/>
          <p:nvPr/>
        </p:nvSpPr>
        <p:spPr>
          <a:xfrm>
            <a:off x="166862" y="228601"/>
            <a:ext cx="8791677" cy="6387814"/>
          </a:xfrm>
          <a:prstGeom prst="roundRect">
            <a:avLst>
              <a:gd name="adj" fmla="val 112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66861" y="228600"/>
            <a:ext cx="8667254" cy="697244"/>
          </a:xfrm>
          <a:prstGeom prst="rect">
            <a:avLst/>
          </a:prstGeom>
        </p:spPr>
        <p:txBody>
          <a:bodyPr vert="horz" lIns="121835" tIns="60917" rIns="121835" bIns="60917" rtlCol="0" anchor="ctr">
            <a:noAutofit/>
          </a:bodyPr>
          <a:lstStyle/>
          <a:p>
            <a:r>
              <a:rPr lang="en-GB" smtClean="0"/>
              <a:t>Click to edit Master title style</a:t>
            </a:r>
            <a:endParaRPr lang="en-US" dirty="0"/>
          </a:p>
        </p:txBody>
      </p:sp>
      <p:pic>
        <p:nvPicPr>
          <p:cNvPr id="17" name="Picture 1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0466" y="6519638"/>
            <a:ext cx="1312858" cy="300082"/>
          </a:xfrm>
          <a:prstGeom prst="rect">
            <a:avLst/>
          </a:prstGeom>
        </p:spPr>
      </p:pic>
      <p:sp>
        <p:nvSpPr>
          <p:cNvPr id="6" name="Rectangle 5"/>
          <p:cNvSpPr/>
          <p:nvPr/>
        </p:nvSpPr>
        <p:spPr>
          <a:xfrm>
            <a:off x="3866419" y="6324599"/>
            <a:ext cx="1543781" cy="5334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166862" y="1079788"/>
            <a:ext cx="8732598" cy="543985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0" indent="-342900" eaLnBrk="0" fontAlgn="base" hangingPunct="0">
              <a:spcAft>
                <a:spcPct val="0"/>
              </a:spcAft>
              <a:buClr>
                <a:srgbClr val="006032"/>
              </a:buClr>
              <a:buSzPct val="75000"/>
              <a:buFont typeface="Wingdings" charset="2"/>
              <a:buChar char="l"/>
            </a:pPr>
            <a:r>
              <a:rPr lang="en-GB" smtClean="0"/>
              <a:t>Click to edit Master text styles</a:t>
            </a:r>
          </a:p>
          <a:p>
            <a:pPr marL="342900" lvl="1" indent="-342900" eaLnBrk="0" fontAlgn="base" hangingPunct="0">
              <a:spcAft>
                <a:spcPct val="0"/>
              </a:spcAft>
              <a:buClr>
                <a:srgbClr val="006032"/>
              </a:buClr>
              <a:buSzPct val="75000"/>
              <a:buFont typeface="Wingdings" charset="2"/>
              <a:buChar char="l"/>
            </a:pPr>
            <a:r>
              <a:rPr lang="en-GB" smtClean="0"/>
              <a:t>Second level</a:t>
            </a:r>
          </a:p>
          <a:p>
            <a:pPr marL="342900" lvl="2" indent="-342900" eaLnBrk="0" fontAlgn="base" hangingPunct="0">
              <a:spcAft>
                <a:spcPct val="0"/>
              </a:spcAft>
              <a:buClr>
                <a:srgbClr val="006032"/>
              </a:buClr>
              <a:buSzPct val="75000"/>
              <a:buFont typeface="Wingdings" charset="2"/>
              <a:buChar char="l"/>
            </a:pPr>
            <a:r>
              <a:rPr lang="en-GB" smtClean="0"/>
              <a:t>Third level</a:t>
            </a:r>
          </a:p>
          <a:p>
            <a:pPr marL="342900" lvl="3" indent="-342900" eaLnBrk="0" fontAlgn="base" hangingPunct="0">
              <a:spcAft>
                <a:spcPct val="0"/>
              </a:spcAft>
              <a:buClr>
                <a:srgbClr val="006032"/>
              </a:buClr>
              <a:buSzPct val="75000"/>
              <a:buFont typeface="Wingdings" charset="2"/>
              <a:buChar char="l"/>
            </a:pPr>
            <a:r>
              <a:rPr lang="en-GB" smtClean="0"/>
              <a:t>Fourth level</a:t>
            </a:r>
          </a:p>
          <a:p>
            <a:pPr marL="342900" lvl="4" indent="-342900" eaLnBrk="0" fontAlgn="base" hangingPunct="0">
              <a:spcAft>
                <a:spcPct val="0"/>
              </a:spcAft>
              <a:buClr>
                <a:srgbClr val="006032"/>
              </a:buClr>
              <a:buSzPct val="75000"/>
              <a:buFont typeface="Wingdings" charset="2"/>
              <a:buChar char="l"/>
            </a:pPr>
            <a:r>
              <a:rPr lang="en-GB" smtClean="0"/>
              <a:t>Fifth level</a:t>
            </a:r>
            <a:endParaRPr lang="en-US" dirty="0"/>
          </a:p>
        </p:txBody>
      </p:sp>
    </p:spTree>
    <p:extLst>
      <p:ext uri="{BB962C8B-B14F-4D97-AF65-F5344CB8AC3E}">
        <p14:creationId xmlns:p14="http://schemas.microsoft.com/office/powerpoint/2010/main" val="917653788"/>
      </p:ext>
    </p:extLst>
  </p:cSld>
  <p:clrMap bg1="lt1" tx1="dk1" bg2="lt2" tx2="dk2" accent1="accent1" accent2="accent2" accent3="accent3" accent4="accent4" accent5="accent5" accent6="accent6" hlink="hlink" folHlink="folHlink"/>
  <p:sldLayoutIdLst>
    <p:sldLayoutId id="2147490176" r:id="rId1"/>
    <p:sldLayoutId id="2147490177" r:id="rId2"/>
    <p:sldLayoutId id="2147490178" r:id="rId3"/>
    <p:sldLayoutId id="2147490179" r:id="rId4"/>
    <p:sldLayoutId id="2147490180" r:id="rId5"/>
    <p:sldLayoutId id="2147490181" r:id="rId6"/>
    <p:sldLayoutId id="2147490182" r:id="rId7"/>
    <p:sldLayoutId id="2147490183" r:id="rId8"/>
    <p:sldLayoutId id="2147490184" r:id="rId9"/>
    <p:sldLayoutId id="2147490186" r:id="rId10"/>
  </p:sldLayoutIdLst>
  <p:timing>
    <p:tnLst>
      <p:par>
        <p:cTn id="1" dur="indefinite" restart="never" nodeType="tmRoot"/>
      </p:par>
    </p:tnLst>
  </p:timing>
  <p:hf hdr="0" dt="0"/>
  <p:txStyles>
    <p:titleStyle>
      <a:lvl1pPr algn="l" defTabSz="1218347" rtl="0" eaLnBrk="1" latinLnBrk="0" hangingPunct="1">
        <a:spcBef>
          <a:spcPct val="0"/>
        </a:spcBef>
        <a:buNone/>
        <a:defRPr sz="4000" kern="1200">
          <a:solidFill>
            <a:schemeClr val="tx1"/>
          </a:solidFill>
          <a:effectLst>
            <a:outerShdw blurRad="38100" dist="38100" dir="2700000" algn="tl">
              <a:srgbClr val="000000">
                <a:alpha val="43137"/>
              </a:srgbClr>
            </a:outerShdw>
          </a:effectLst>
          <a:latin typeface="Calibri" panose="020F0502020204030204" pitchFamily="34" charset="0"/>
          <a:ea typeface="+mj-ea"/>
          <a:cs typeface="+mj-cs"/>
        </a:defRPr>
      </a:lvl1pPr>
    </p:titleStyle>
    <p:bodyStyle>
      <a:lvl1pPr marL="456880" indent="-456880" algn="l" defTabSz="1218347" rtl="0" eaLnBrk="1" latinLnBrk="0" hangingPunct="1">
        <a:spcBef>
          <a:spcPct val="20000"/>
        </a:spcBef>
        <a:buFont typeface="Arial" panose="020B0604020202020204" pitchFamily="34" charset="0"/>
        <a:buChar char="•"/>
        <a:defRPr lang="en-US" sz="2800" kern="1200" smtClean="0">
          <a:solidFill>
            <a:srgbClr val="000000"/>
          </a:solidFill>
          <a:latin typeface="Calibri" panose="020F0502020204030204" pitchFamily="34" charset="0"/>
          <a:ea typeface="ＭＳ Ｐゴシック" charset="-128"/>
          <a:cs typeface="+mn-cs"/>
        </a:defRPr>
      </a:lvl1pPr>
      <a:lvl2pPr marL="989907" indent="-380733" algn="l" defTabSz="1218347" rtl="0" eaLnBrk="1" latinLnBrk="0" hangingPunct="1">
        <a:spcBef>
          <a:spcPct val="20000"/>
        </a:spcBef>
        <a:buFont typeface="Arial" panose="020B0604020202020204" pitchFamily="34" charset="0"/>
        <a:buChar char="–"/>
        <a:defRPr lang="en-US" sz="2400" kern="1200" smtClean="0">
          <a:solidFill>
            <a:srgbClr val="000000"/>
          </a:solidFill>
          <a:latin typeface="Calibri" panose="020F0502020204030204" pitchFamily="34" charset="0"/>
          <a:ea typeface="ＭＳ Ｐゴシック" charset="-128"/>
          <a:cs typeface="+mn-cs"/>
        </a:defRPr>
      </a:lvl2pPr>
      <a:lvl3pPr marL="1522933" indent="-304587" algn="l" defTabSz="1218347" rtl="0" eaLnBrk="1" latinLnBrk="0" hangingPunct="1">
        <a:spcBef>
          <a:spcPct val="20000"/>
        </a:spcBef>
        <a:buFont typeface="Arial" panose="020B0604020202020204" pitchFamily="34" charset="0"/>
        <a:buChar char="•"/>
        <a:defRPr lang="en-US" sz="2000" kern="1200" smtClean="0">
          <a:solidFill>
            <a:srgbClr val="000000"/>
          </a:solidFill>
          <a:latin typeface="Calibri" panose="020F0502020204030204" pitchFamily="34" charset="0"/>
          <a:ea typeface="ＭＳ Ｐゴシック" charset="-128"/>
          <a:cs typeface="+mn-cs"/>
        </a:defRPr>
      </a:lvl3pPr>
      <a:lvl4pPr marL="2132106" indent="-304587" algn="l" defTabSz="1218347" rtl="0" eaLnBrk="1" latinLnBrk="0" hangingPunct="1">
        <a:spcBef>
          <a:spcPct val="20000"/>
        </a:spcBef>
        <a:buFont typeface="Arial" panose="020B0604020202020204" pitchFamily="34" charset="0"/>
        <a:buChar char="–"/>
        <a:defRPr lang="en-US" sz="2700" kern="1200" smtClean="0">
          <a:solidFill>
            <a:srgbClr val="000000"/>
          </a:solidFill>
          <a:latin typeface="Calibri" panose="020F0502020204030204" pitchFamily="34" charset="0"/>
          <a:ea typeface="ＭＳ Ｐゴシック" charset="-128"/>
          <a:cs typeface="+mn-cs"/>
        </a:defRPr>
      </a:lvl4pPr>
      <a:lvl5pPr marL="2741280" indent="-304587" algn="l" defTabSz="1218347" rtl="0" eaLnBrk="1" latinLnBrk="0" hangingPunct="1">
        <a:spcBef>
          <a:spcPct val="20000"/>
        </a:spcBef>
        <a:buFont typeface="Arial" panose="020B0604020202020204" pitchFamily="34" charset="0"/>
        <a:buChar char="»"/>
        <a:defRPr lang="en-US" sz="2700" kern="1200">
          <a:solidFill>
            <a:srgbClr val="000000"/>
          </a:solidFill>
          <a:latin typeface="Calibri" panose="020F0502020204030204" pitchFamily="34" charset="0"/>
          <a:ea typeface="ＭＳ Ｐゴシック" charset="-128"/>
          <a:cs typeface="+mn-cs"/>
        </a:defRPr>
      </a:lvl5pPr>
      <a:lvl6pPr marL="3350453" indent="-304587" algn="l" defTabSz="1218347"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59626" indent="-304587" algn="l" defTabSz="1218347"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68800" indent="-304587" algn="l" defTabSz="1218347"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77973" indent="-304587" algn="l" defTabSz="1218347"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8347" rtl="0" eaLnBrk="1" latinLnBrk="0" hangingPunct="1">
        <a:defRPr sz="2400" kern="1200">
          <a:solidFill>
            <a:schemeClr val="tx1"/>
          </a:solidFill>
          <a:latin typeface="+mn-lt"/>
          <a:ea typeface="+mn-ea"/>
          <a:cs typeface="+mn-cs"/>
        </a:defRPr>
      </a:lvl1pPr>
      <a:lvl2pPr marL="609173" algn="l" defTabSz="1218347" rtl="0" eaLnBrk="1" latinLnBrk="0" hangingPunct="1">
        <a:defRPr sz="2400" kern="1200">
          <a:solidFill>
            <a:schemeClr val="tx1"/>
          </a:solidFill>
          <a:latin typeface="+mn-lt"/>
          <a:ea typeface="+mn-ea"/>
          <a:cs typeface="+mn-cs"/>
        </a:defRPr>
      </a:lvl2pPr>
      <a:lvl3pPr marL="1218347" algn="l" defTabSz="1218347" rtl="0" eaLnBrk="1" latinLnBrk="0" hangingPunct="1">
        <a:defRPr sz="2400" kern="1200">
          <a:solidFill>
            <a:schemeClr val="tx1"/>
          </a:solidFill>
          <a:latin typeface="+mn-lt"/>
          <a:ea typeface="+mn-ea"/>
          <a:cs typeface="+mn-cs"/>
        </a:defRPr>
      </a:lvl3pPr>
      <a:lvl4pPr marL="1827520" algn="l" defTabSz="1218347" rtl="0" eaLnBrk="1" latinLnBrk="0" hangingPunct="1">
        <a:defRPr sz="2400" kern="1200">
          <a:solidFill>
            <a:schemeClr val="tx1"/>
          </a:solidFill>
          <a:latin typeface="+mn-lt"/>
          <a:ea typeface="+mn-ea"/>
          <a:cs typeface="+mn-cs"/>
        </a:defRPr>
      </a:lvl4pPr>
      <a:lvl5pPr marL="2436693" algn="l" defTabSz="1218347" rtl="0" eaLnBrk="1" latinLnBrk="0" hangingPunct="1">
        <a:defRPr sz="2400" kern="1200">
          <a:solidFill>
            <a:schemeClr val="tx1"/>
          </a:solidFill>
          <a:latin typeface="+mn-lt"/>
          <a:ea typeface="+mn-ea"/>
          <a:cs typeface="+mn-cs"/>
        </a:defRPr>
      </a:lvl5pPr>
      <a:lvl6pPr marL="3045866" algn="l" defTabSz="1218347" rtl="0" eaLnBrk="1" latinLnBrk="0" hangingPunct="1">
        <a:defRPr sz="2400" kern="1200">
          <a:solidFill>
            <a:schemeClr val="tx1"/>
          </a:solidFill>
          <a:latin typeface="+mn-lt"/>
          <a:ea typeface="+mn-ea"/>
          <a:cs typeface="+mn-cs"/>
        </a:defRPr>
      </a:lvl6pPr>
      <a:lvl7pPr marL="3655040" algn="l" defTabSz="1218347" rtl="0" eaLnBrk="1" latinLnBrk="0" hangingPunct="1">
        <a:defRPr sz="2400" kern="1200">
          <a:solidFill>
            <a:schemeClr val="tx1"/>
          </a:solidFill>
          <a:latin typeface="+mn-lt"/>
          <a:ea typeface="+mn-ea"/>
          <a:cs typeface="+mn-cs"/>
        </a:defRPr>
      </a:lvl7pPr>
      <a:lvl8pPr marL="4264213" algn="l" defTabSz="1218347" rtl="0" eaLnBrk="1" latinLnBrk="0" hangingPunct="1">
        <a:defRPr sz="2400" kern="1200">
          <a:solidFill>
            <a:schemeClr val="tx1"/>
          </a:solidFill>
          <a:latin typeface="+mn-lt"/>
          <a:ea typeface="+mn-ea"/>
          <a:cs typeface="+mn-cs"/>
        </a:defRPr>
      </a:lvl8pPr>
      <a:lvl9pPr marL="4873386" algn="l" defTabSz="121834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0.xml"/><Relationship Id="rId2" Type="http://schemas.openxmlformats.org/officeDocument/2006/relationships/notesSlide" Target="../notesSlides/notesSlide8.xml"/><Relationship Id="rId3"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0.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4.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ubtitle 1"/>
          <p:cNvSpPr>
            <a:spLocks noGrp="1"/>
          </p:cNvSpPr>
          <p:nvPr>
            <p:ph type="subTitle" idx="1"/>
          </p:nvPr>
        </p:nvSpPr>
        <p:spPr>
          <a:xfrm>
            <a:off x="-9534" y="3962400"/>
            <a:ext cx="9153535" cy="906800"/>
          </a:xfrm>
        </p:spPr>
        <p:txBody>
          <a:bodyPr/>
          <a:lstStyle/>
          <a:p>
            <a:pPr>
              <a:buFont typeface="Wingdings" charset="2"/>
              <a:buNone/>
            </a:pPr>
            <a:r>
              <a:rPr lang="en-US" altLang="en-US" dirty="0"/>
              <a:t>ETSI Multi-SDO WS</a:t>
            </a:r>
          </a:p>
          <a:p>
            <a:pPr>
              <a:buFont typeface="Wingdings" charset="2"/>
              <a:buNone/>
            </a:pPr>
            <a:r>
              <a:rPr lang="en-US" altLang="en-US" dirty="0" smtClean="0"/>
              <a:t>01/07/2016</a:t>
            </a:r>
            <a:endParaRPr lang="en-US" altLang="en-US" dirty="0"/>
          </a:p>
        </p:txBody>
      </p:sp>
      <p:sp>
        <p:nvSpPr>
          <p:cNvPr id="11267" name="Title 2"/>
          <p:cNvSpPr>
            <a:spLocks noGrp="1"/>
          </p:cNvSpPr>
          <p:nvPr>
            <p:ph type="ctrTitle"/>
          </p:nvPr>
        </p:nvSpPr>
        <p:spPr/>
        <p:txBody>
          <a:bodyPr/>
          <a:lstStyle/>
          <a:p>
            <a:r>
              <a:rPr lang="en-US" altLang="en-US" dirty="0"/>
              <a:t>Information and Data Modeling</a:t>
            </a:r>
            <a:br>
              <a:rPr lang="en-US" altLang="en-US" dirty="0"/>
            </a:br>
            <a:r>
              <a:rPr lang="en-US" altLang="en-US" dirty="0" smtClean="0"/>
              <a:t>Way Forward</a:t>
            </a:r>
            <a:endParaRPr lang="en-US" altLang="en-US" dirty="0"/>
          </a:p>
        </p:txBody>
      </p:sp>
    </p:spTree>
    <p:extLst>
      <p:ext uri="{BB962C8B-B14F-4D97-AF65-F5344CB8AC3E}">
        <p14:creationId xmlns:p14="http://schemas.microsoft.com/office/powerpoint/2010/main" val="2593439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Standardization Landscape</a:t>
            </a:r>
            <a:endParaRPr 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0328" y="1126267"/>
            <a:ext cx="5980112" cy="535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3879640" y="1124680"/>
            <a:ext cx="3802063" cy="3605212"/>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400" b="1">
                <a:solidFill>
                  <a:schemeClr val="bg1"/>
                </a:solidFill>
              </a:rPr>
              <a:t>ETSI NFV</a:t>
            </a:r>
          </a:p>
        </p:txBody>
      </p:sp>
      <p:sp>
        <p:nvSpPr>
          <p:cNvPr id="5" name="Rectangle 4"/>
          <p:cNvSpPr>
            <a:spLocks noChangeArrowheads="1"/>
          </p:cNvSpPr>
          <p:nvPr/>
        </p:nvSpPr>
        <p:spPr bwMode="auto">
          <a:xfrm>
            <a:off x="1517440" y="1124680"/>
            <a:ext cx="2351088" cy="706437"/>
          </a:xfrm>
          <a:prstGeom prst="rect">
            <a:avLst/>
          </a:prstGeom>
          <a:solidFill>
            <a:srgbClr val="FFC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400" b="1">
                <a:solidFill>
                  <a:schemeClr val="bg1"/>
                </a:solidFill>
              </a:rPr>
              <a:t>TMForum</a:t>
            </a:r>
          </a:p>
        </p:txBody>
      </p:sp>
      <p:sp>
        <p:nvSpPr>
          <p:cNvPr id="6" name="Rectangle 3"/>
          <p:cNvSpPr>
            <a:spLocks noChangeArrowheads="1"/>
          </p:cNvSpPr>
          <p:nvPr/>
        </p:nvSpPr>
        <p:spPr bwMode="auto">
          <a:xfrm>
            <a:off x="1822240" y="1813655"/>
            <a:ext cx="2046288" cy="3370262"/>
          </a:xfrm>
          <a:prstGeom prst="rect">
            <a:avLst/>
          </a:prstGeom>
          <a:solidFill>
            <a:schemeClr val="bg1">
              <a:lumMod val="50000"/>
              <a:alpha val="50195"/>
            </a:schemeClr>
          </a:solidFill>
          <a:ln w="9525" algn="ctr">
            <a:noFill/>
            <a:round/>
            <a:headEnd/>
            <a:tailEnd/>
          </a:ln>
        </p:spPr>
        <p:txBody>
          <a:bodyPr lIns="0" tIns="0" rIns="0" bIns="0" anchor="ctr"/>
          <a:lstStyle/>
          <a:p>
            <a:pPr algn="ctr">
              <a:spcBef>
                <a:spcPct val="50000"/>
              </a:spcBef>
              <a:defRPr/>
            </a:pPr>
            <a:r>
              <a:rPr lang="en-US" sz="2400" b="1" dirty="0" smtClean="0">
                <a:solidFill>
                  <a:schemeClr val="bg1"/>
                </a:solidFill>
              </a:rPr>
              <a:t>BBF/3GPP/</a:t>
            </a:r>
            <a:br>
              <a:rPr lang="en-US" sz="2400" b="1" dirty="0" smtClean="0">
                <a:solidFill>
                  <a:schemeClr val="bg1"/>
                </a:solidFill>
              </a:rPr>
            </a:br>
            <a:r>
              <a:rPr lang="en-US" sz="2400" b="1" dirty="0" smtClean="0">
                <a:solidFill>
                  <a:schemeClr val="bg1"/>
                </a:solidFill>
              </a:rPr>
              <a:t>IETF</a:t>
            </a:r>
            <a:r>
              <a:rPr lang="en-US" sz="2400" b="1" dirty="0">
                <a:solidFill>
                  <a:schemeClr val="bg1"/>
                </a:solidFill>
              </a:rPr>
              <a:t>…</a:t>
            </a:r>
          </a:p>
        </p:txBody>
      </p:sp>
      <p:sp>
        <p:nvSpPr>
          <p:cNvPr id="7" name="Rectangle 3"/>
          <p:cNvSpPr>
            <a:spLocks noChangeArrowheads="1"/>
          </p:cNvSpPr>
          <p:nvPr/>
        </p:nvSpPr>
        <p:spPr bwMode="auto">
          <a:xfrm>
            <a:off x="3859003" y="4721955"/>
            <a:ext cx="3827462" cy="1481137"/>
          </a:xfrm>
          <a:prstGeom prst="rect">
            <a:avLst/>
          </a:prstGeom>
          <a:solidFill>
            <a:srgbClr val="92D05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400" b="1">
                <a:solidFill>
                  <a:schemeClr val="bg1"/>
                </a:solidFill>
              </a:rPr>
              <a:t>ONF, ETSI, IETF</a:t>
            </a:r>
          </a:p>
        </p:txBody>
      </p:sp>
      <p:sp>
        <p:nvSpPr>
          <p:cNvPr id="8" name="Rectangle 3"/>
          <p:cNvSpPr>
            <a:spLocks noChangeArrowheads="1"/>
          </p:cNvSpPr>
          <p:nvPr/>
        </p:nvSpPr>
        <p:spPr bwMode="auto">
          <a:xfrm>
            <a:off x="1517440" y="5183917"/>
            <a:ext cx="2322513" cy="1023938"/>
          </a:xfrm>
          <a:prstGeom prst="rect">
            <a:avLst/>
          </a:prstGeom>
          <a:solidFill>
            <a:srgbClr val="92D05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400" b="1">
                <a:solidFill>
                  <a:schemeClr val="bg1"/>
                </a:solidFill>
              </a:rPr>
              <a:t>ONF, ETSI, IETF</a:t>
            </a:r>
          </a:p>
        </p:txBody>
      </p:sp>
      <p:sp>
        <p:nvSpPr>
          <p:cNvPr id="9" name="Rectangle 3"/>
          <p:cNvSpPr>
            <a:spLocks noChangeArrowheads="1"/>
          </p:cNvSpPr>
          <p:nvPr/>
        </p:nvSpPr>
        <p:spPr bwMode="auto">
          <a:xfrm>
            <a:off x="1517440" y="1831117"/>
            <a:ext cx="304800" cy="3352800"/>
          </a:xfrm>
          <a:prstGeom prst="rect">
            <a:avLst/>
          </a:prstGeom>
          <a:solidFill>
            <a:srgbClr val="FFC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altLang="en-US" sz="2400" b="1">
              <a:solidFill>
                <a:schemeClr val="bg1"/>
              </a:solidFill>
            </a:endParaRPr>
          </a:p>
        </p:txBody>
      </p:sp>
      <p:sp>
        <p:nvSpPr>
          <p:cNvPr id="10" name="TextBox 73"/>
          <p:cNvSpPr txBox="1">
            <a:spLocks noChangeArrowheads="1"/>
          </p:cNvSpPr>
          <p:nvPr/>
        </p:nvSpPr>
        <p:spPr bwMode="auto">
          <a:xfrm>
            <a:off x="1475570" y="6499112"/>
            <a:ext cx="5550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charset="0"/>
                <a:ea typeface="ＭＳ Ｐゴシック" charset="-128"/>
              </a:defRPr>
            </a:lvl1pPr>
            <a:lvl2pPr marL="742950" indent="-285750">
              <a:defRPr>
                <a:solidFill>
                  <a:schemeClr val="tx1"/>
                </a:solidFill>
                <a:latin typeface="Franklin Gothic Book" charset="0"/>
                <a:ea typeface="ＭＳ Ｐゴシック" charset="-128"/>
              </a:defRPr>
            </a:lvl2pPr>
            <a:lvl3pPr marL="1143000" indent="-228600">
              <a:defRPr>
                <a:solidFill>
                  <a:schemeClr val="tx1"/>
                </a:solidFill>
                <a:latin typeface="Franklin Gothic Book" charset="0"/>
                <a:ea typeface="ＭＳ Ｐゴシック" charset="-128"/>
              </a:defRPr>
            </a:lvl3pPr>
            <a:lvl4pPr marL="1600200" indent="-228600">
              <a:defRPr>
                <a:solidFill>
                  <a:schemeClr val="tx1"/>
                </a:solidFill>
                <a:latin typeface="Franklin Gothic Book" charset="0"/>
                <a:ea typeface="ＭＳ Ｐゴシック" charset="-128"/>
              </a:defRPr>
            </a:lvl4pPr>
            <a:lvl5pPr marL="2057400" indent="-228600">
              <a:defRPr>
                <a:solidFill>
                  <a:schemeClr val="tx1"/>
                </a:solidFill>
                <a:latin typeface="Franklin Gothic Book" charset="0"/>
                <a:ea typeface="ＭＳ Ｐゴシック" charset="-128"/>
              </a:defRPr>
            </a:lvl5pPr>
            <a:lvl6pPr marL="2514600" indent="-228600" eaLnBrk="0" fontAlgn="base" hangingPunct="0">
              <a:spcBef>
                <a:spcPct val="0"/>
              </a:spcBef>
              <a:spcAft>
                <a:spcPct val="0"/>
              </a:spcAft>
              <a:defRPr>
                <a:solidFill>
                  <a:schemeClr val="tx1"/>
                </a:solidFill>
                <a:latin typeface="Franklin Gothic Book" charset="0"/>
                <a:ea typeface="ＭＳ Ｐゴシック" charset="-128"/>
              </a:defRPr>
            </a:lvl6pPr>
            <a:lvl7pPr marL="2971800" indent="-228600" eaLnBrk="0" fontAlgn="base" hangingPunct="0">
              <a:spcBef>
                <a:spcPct val="0"/>
              </a:spcBef>
              <a:spcAft>
                <a:spcPct val="0"/>
              </a:spcAft>
              <a:defRPr>
                <a:solidFill>
                  <a:schemeClr val="tx1"/>
                </a:solidFill>
                <a:latin typeface="Franklin Gothic Book" charset="0"/>
                <a:ea typeface="ＭＳ Ｐゴシック" charset="-128"/>
              </a:defRPr>
            </a:lvl7pPr>
            <a:lvl8pPr marL="3429000" indent="-228600" eaLnBrk="0" fontAlgn="base" hangingPunct="0">
              <a:spcBef>
                <a:spcPct val="0"/>
              </a:spcBef>
              <a:spcAft>
                <a:spcPct val="0"/>
              </a:spcAft>
              <a:defRPr>
                <a:solidFill>
                  <a:schemeClr val="tx1"/>
                </a:solidFill>
                <a:latin typeface="Franklin Gothic Book" charset="0"/>
                <a:ea typeface="ＭＳ Ｐゴシック" charset="-128"/>
              </a:defRPr>
            </a:lvl8pPr>
            <a:lvl9pPr marL="3886200" indent="-228600" eaLnBrk="0" fontAlgn="base" hangingPunct="0">
              <a:spcBef>
                <a:spcPct val="0"/>
              </a:spcBef>
              <a:spcAft>
                <a:spcPct val="0"/>
              </a:spcAft>
              <a:defRPr>
                <a:solidFill>
                  <a:schemeClr val="tx1"/>
                </a:solidFill>
                <a:latin typeface="Franklin Gothic Book" charset="0"/>
                <a:ea typeface="ＭＳ Ｐゴシック" charset="-128"/>
              </a:defRPr>
            </a:lvl9pPr>
          </a:lstStyle>
          <a:p>
            <a:r>
              <a:rPr lang="en-US" altLang="en-US" sz="1600" dirty="0"/>
              <a:t>Derived </a:t>
            </a:r>
            <a:r>
              <a:rPr lang="en-US" altLang="en-US" sz="1600" dirty="0" smtClean="0"/>
              <a:t>from bbf2015.411 “Reference Architecture Revisions”</a:t>
            </a:r>
          </a:p>
        </p:txBody>
      </p:sp>
    </p:spTree>
    <p:extLst>
      <p:ext uri="{BB962C8B-B14F-4D97-AF65-F5344CB8AC3E}">
        <p14:creationId xmlns:p14="http://schemas.microsoft.com/office/powerpoint/2010/main" val="3731754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an 60"/>
          <p:cNvSpPr/>
          <p:nvPr/>
        </p:nvSpPr>
        <p:spPr>
          <a:xfrm>
            <a:off x="3683691" y="4148522"/>
            <a:ext cx="133050" cy="1642040"/>
          </a:xfrm>
          <a:prstGeom prst="can">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60" name="Can 59"/>
          <p:cNvSpPr/>
          <p:nvPr/>
        </p:nvSpPr>
        <p:spPr>
          <a:xfrm>
            <a:off x="3137286" y="4167104"/>
            <a:ext cx="133050" cy="1642040"/>
          </a:xfrm>
          <a:prstGeom prst="can">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2" name="Title 1"/>
          <p:cNvSpPr>
            <a:spLocks noGrp="1"/>
          </p:cNvSpPr>
          <p:nvPr>
            <p:ph type="title"/>
          </p:nvPr>
        </p:nvSpPr>
        <p:spPr/>
        <p:txBody>
          <a:bodyPr/>
          <a:lstStyle/>
          <a:p>
            <a:r>
              <a:rPr lang="en-US" dirty="0" smtClean="0"/>
              <a:t>Information Model Landscape</a:t>
            </a:r>
            <a:endParaRPr lang="en-US" dirty="0"/>
          </a:p>
        </p:txBody>
      </p:sp>
      <p:sp>
        <p:nvSpPr>
          <p:cNvPr id="3" name="Content Placeholder 2"/>
          <p:cNvSpPr>
            <a:spLocks noGrp="1"/>
          </p:cNvSpPr>
          <p:nvPr>
            <p:ph idx="1"/>
          </p:nvPr>
        </p:nvSpPr>
        <p:spPr>
          <a:xfrm>
            <a:off x="166862" y="1079788"/>
            <a:ext cx="8732598" cy="1553522"/>
          </a:xfrm>
        </p:spPr>
        <p:txBody>
          <a:bodyPr/>
          <a:lstStyle/>
          <a:p>
            <a:r>
              <a:rPr lang="en-US" dirty="0" smtClean="0"/>
              <a:t>The Core has to be widely applicable</a:t>
            </a:r>
          </a:p>
          <a:p>
            <a:pPr lvl="1"/>
            <a:r>
              <a:rPr lang="en-US" dirty="0" smtClean="0"/>
              <a:t>Implies information modeling (rather than data modeling)</a:t>
            </a:r>
          </a:p>
          <a:p>
            <a:pPr lvl="1"/>
            <a:r>
              <a:rPr lang="en-US" dirty="0" smtClean="0"/>
              <a:t>Hence Core / Common Information Model (CIM)</a:t>
            </a:r>
          </a:p>
          <a:p>
            <a:r>
              <a:rPr lang="en-US" dirty="0" smtClean="0"/>
              <a:t>Must consider the relevant layer for each interaction point</a:t>
            </a:r>
          </a:p>
          <a:p>
            <a:pPr lvl="1"/>
            <a:r>
              <a:rPr lang="en-US" dirty="0" smtClean="0"/>
              <a:t>Also consider the modeling approach</a:t>
            </a:r>
            <a:br>
              <a:rPr lang="en-US" dirty="0" smtClean="0"/>
            </a:br>
            <a:r>
              <a:rPr lang="en-US" dirty="0" smtClean="0"/>
              <a:t>at</a:t>
            </a:r>
            <a:r>
              <a:rPr lang="en-US" dirty="0"/>
              <a:t> </a:t>
            </a:r>
            <a:r>
              <a:rPr lang="en-US" dirty="0" smtClean="0"/>
              <a:t>that layer </a:t>
            </a:r>
          </a:p>
          <a:p>
            <a:pPr lvl="1"/>
            <a:endParaRPr lang="en-US" dirty="0"/>
          </a:p>
        </p:txBody>
      </p:sp>
      <p:grpSp>
        <p:nvGrpSpPr>
          <p:cNvPr id="23" name="Group 22"/>
          <p:cNvGrpSpPr/>
          <p:nvPr/>
        </p:nvGrpSpPr>
        <p:grpSpPr>
          <a:xfrm>
            <a:off x="179390" y="3422753"/>
            <a:ext cx="7860098" cy="4542877"/>
            <a:chOff x="1187530" y="2204830"/>
            <a:chExt cx="7860098" cy="4542877"/>
          </a:xfrm>
          <a:scene3d>
            <a:camera prst="isometricOffAxis1Top"/>
            <a:lightRig rig="threePt" dir="t"/>
          </a:scene3d>
        </p:grpSpPr>
        <p:sp>
          <p:nvSpPr>
            <p:cNvPr id="24" name="Oval 23"/>
            <p:cNvSpPr/>
            <p:nvPr/>
          </p:nvSpPr>
          <p:spPr bwMode="auto">
            <a:xfrm>
              <a:off x="1187530" y="2931177"/>
              <a:ext cx="3810000" cy="3200400"/>
            </a:xfrm>
            <a:prstGeom prst="ellipse">
              <a:avLst/>
            </a:prstGeom>
            <a:solidFill>
              <a:srgbClr val="FF6600">
                <a:alpha val="51000"/>
              </a:srgbClr>
            </a:solidFill>
            <a:ln w="9525" cap="flat" cmpd="sng" algn="ctr">
              <a:solidFill>
                <a:schemeClr val="tx1"/>
              </a:solidFill>
              <a:prstDash val="solid"/>
              <a:round/>
              <a:headEnd type="none" w="med" len="med"/>
              <a:tailEnd type="none" w="med" len="med"/>
            </a:ln>
            <a:effectLst/>
          </p:spPr>
          <p:txBody>
            <a:bodyPr anchor="ctr" anchorCtr="1"/>
            <a:lstStyle/>
            <a:p>
              <a:pPr algn="ctr"/>
              <a:endParaRPr lang="en-US" dirty="0"/>
            </a:p>
          </p:txBody>
        </p:sp>
        <p:sp>
          <p:nvSpPr>
            <p:cNvPr id="25" name="Oval 24"/>
            <p:cNvSpPr/>
            <p:nvPr/>
          </p:nvSpPr>
          <p:spPr bwMode="auto">
            <a:xfrm>
              <a:off x="3779890" y="2931177"/>
              <a:ext cx="3810000" cy="3200400"/>
            </a:xfrm>
            <a:prstGeom prst="ellipse">
              <a:avLst/>
            </a:prstGeom>
            <a:solidFill>
              <a:schemeClr val="accent1">
                <a:alpha val="51000"/>
              </a:schemeClr>
            </a:solidFill>
            <a:ln w="9525" cap="flat" cmpd="sng" algn="ctr">
              <a:solidFill>
                <a:schemeClr val="tx1"/>
              </a:solidFill>
              <a:prstDash val="solid"/>
              <a:round/>
              <a:headEnd type="none" w="med" len="med"/>
              <a:tailEnd type="none" w="med" len="med"/>
            </a:ln>
            <a:effectLst/>
          </p:spPr>
          <p:txBody>
            <a:bodyPr anchor="ctr" anchorCtr="1"/>
            <a:lstStyle/>
            <a:p>
              <a:pPr algn="ctr"/>
              <a:endParaRPr lang="en-US" dirty="0" smtClean="0"/>
            </a:p>
          </p:txBody>
        </p:sp>
        <p:sp>
          <p:nvSpPr>
            <p:cNvPr id="26" name="Rectangle 25"/>
            <p:cNvSpPr/>
            <p:nvPr/>
          </p:nvSpPr>
          <p:spPr>
            <a:xfrm>
              <a:off x="2652653" y="3319607"/>
              <a:ext cx="788998" cy="369332"/>
            </a:xfrm>
            <a:prstGeom prst="rect">
              <a:avLst/>
            </a:prstGeom>
          </p:spPr>
          <p:txBody>
            <a:bodyPr wrap="none">
              <a:spAutoFit/>
            </a:bodyPr>
            <a:lstStyle/>
            <a:p>
              <a:pPr algn="ctr"/>
              <a:r>
                <a:rPr lang="en-US" dirty="0"/>
                <a:t>SDO X</a:t>
              </a:r>
            </a:p>
          </p:txBody>
        </p:sp>
        <p:sp>
          <p:nvSpPr>
            <p:cNvPr id="27" name="Rectangle 26"/>
            <p:cNvSpPr/>
            <p:nvPr/>
          </p:nvSpPr>
          <p:spPr>
            <a:xfrm>
              <a:off x="5337679" y="3343226"/>
              <a:ext cx="694421" cy="369332"/>
            </a:xfrm>
            <a:prstGeom prst="rect">
              <a:avLst/>
            </a:prstGeom>
          </p:spPr>
          <p:txBody>
            <a:bodyPr wrap="none">
              <a:spAutoFit/>
            </a:bodyPr>
            <a:lstStyle/>
            <a:p>
              <a:pPr algn="ctr"/>
              <a:r>
                <a:rPr lang="en-US" dirty="0" smtClean="0"/>
                <a:t>Org Y</a:t>
              </a:r>
              <a:endParaRPr lang="en-US" dirty="0"/>
            </a:p>
          </p:txBody>
        </p:sp>
        <p:sp>
          <p:nvSpPr>
            <p:cNvPr id="28" name="Rectangle 27"/>
            <p:cNvSpPr/>
            <p:nvPr/>
          </p:nvSpPr>
          <p:spPr>
            <a:xfrm>
              <a:off x="3448799" y="6387657"/>
              <a:ext cx="1915311" cy="36005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mtClean="0"/>
                <a:t>Interaction points</a:t>
              </a:r>
              <a:endParaRPr lang="en-US" dirty="0"/>
            </a:p>
          </p:txBody>
        </p:sp>
        <p:cxnSp>
          <p:nvCxnSpPr>
            <p:cNvPr id="29" name="Straight Arrow Connector 28"/>
            <p:cNvCxnSpPr>
              <a:stCxn id="40" idx="0"/>
            </p:cNvCxnSpPr>
            <p:nvPr/>
          </p:nvCxnSpPr>
          <p:spPr>
            <a:xfrm flipH="1" flipV="1">
              <a:off x="3981726" y="4903835"/>
              <a:ext cx="424729" cy="1483822"/>
            </a:xfrm>
            <a:prstGeom prst="straightConnector1">
              <a:avLst/>
            </a:prstGeom>
            <a:ln w="254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40" idx="0"/>
            </p:cNvCxnSpPr>
            <p:nvPr/>
          </p:nvCxnSpPr>
          <p:spPr>
            <a:xfrm flipV="1">
              <a:off x="4406455" y="4903835"/>
              <a:ext cx="395769" cy="1483822"/>
            </a:xfrm>
            <a:prstGeom prst="straightConnector1">
              <a:avLst/>
            </a:prstGeom>
            <a:ln w="254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31" name="Oval 30"/>
            <p:cNvSpPr/>
            <p:nvPr/>
          </p:nvSpPr>
          <p:spPr bwMode="auto">
            <a:xfrm>
              <a:off x="1691600" y="4443387"/>
              <a:ext cx="1368991" cy="1052900"/>
            </a:xfrm>
            <a:prstGeom prst="ellipse">
              <a:avLst/>
            </a:prstGeom>
            <a:solidFill>
              <a:schemeClr val="accent2">
                <a:alpha val="51000"/>
              </a:schemeClr>
            </a:solidFill>
            <a:ln w="9525" cap="flat" cmpd="sng" algn="ctr">
              <a:solidFill>
                <a:schemeClr val="tx1"/>
              </a:solidFill>
              <a:prstDash val="solid"/>
              <a:round/>
              <a:headEnd type="none" w="med" len="med"/>
              <a:tailEnd type="none" w="med" len="med"/>
            </a:ln>
            <a:effectLst/>
          </p:spPr>
          <p:txBody>
            <a:bodyPr anchor="ctr" anchorCtr="1"/>
            <a:lstStyle/>
            <a:p>
              <a:pPr algn="ctr"/>
              <a:r>
                <a:rPr lang="en-US" dirty="0" smtClean="0"/>
                <a:t>Domain X.A</a:t>
              </a:r>
              <a:endParaRPr lang="en-US" dirty="0"/>
            </a:p>
          </p:txBody>
        </p:sp>
        <p:sp>
          <p:nvSpPr>
            <p:cNvPr id="32" name="Oval 31"/>
            <p:cNvSpPr/>
            <p:nvPr/>
          </p:nvSpPr>
          <p:spPr bwMode="auto">
            <a:xfrm>
              <a:off x="5617961" y="4443387"/>
              <a:ext cx="1368991" cy="1052900"/>
            </a:xfrm>
            <a:prstGeom prst="ellipse">
              <a:avLst/>
            </a:prstGeom>
            <a:solidFill>
              <a:schemeClr val="accent6">
                <a:alpha val="51000"/>
              </a:schemeClr>
            </a:solidFill>
            <a:ln w="9525" cap="flat" cmpd="sng" algn="ctr">
              <a:solidFill>
                <a:schemeClr val="tx1"/>
              </a:solidFill>
              <a:prstDash val="solid"/>
              <a:round/>
              <a:headEnd type="none" w="med" len="med"/>
              <a:tailEnd type="none" w="med" len="med"/>
            </a:ln>
            <a:effectLst/>
          </p:spPr>
          <p:txBody>
            <a:bodyPr anchor="ctr" anchorCtr="1"/>
            <a:lstStyle/>
            <a:p>
              <a:pPr algn="ctr"/>
              <a:r>
                <a:rPr lang="en-US" smtClean="0"/>
                <a:t>Domain Y.B</a:t>
              </a:r>
              <a:endParaRPr lang="en-US" dirty="0"/>
            </a:p>
          </p:txBody>
        </p:sp>
        <p:grpSp>
          <p:nvGrpSpPr>
            <p:cNvPr id="33" name="Group 32"/>
            <p:cNvGrpSpPr/>
            <p:nvPr/>
          </p:nvGrpSpPr>
          <p:grpSpPr>
            <a:xfrm>
              <a:off x="3880859" y="4096957"/>
              <a:ext cx="1086436" cy="922510"/>
              <a:chOff x="7014054" y="2204830"/>
              <a:chExt cx="1086436" cy="922510"/>
            </a:xfrm>
          </p:grpSpPr>
          <p:sp>
            <p:nvSpPr>
              <p:cNvPr id="40" name="Oval 39"/>
              <p:cNvSpPr/>
              <p:nvPr/>
            </p:nvSpPr>
            <p:spPr bwMode="auto">
              <a:xfrm>
                <a:off x="7014054" y="2204830"/>
                <a:ext cx="1014426" cy="922510"/>
              </a:xfrm>
              <a:prstGeom prst="ellipse">
                <a:avLst/>
              </a:prstGeom>
              <a:solidFill>
                <a:srgbClr val="99CC99"/>
              </a:solidFill>
              <a:ln w="9525" cap="flat" cmpd="sng" algn="ctr">
                <a:solidFill>
                  <a:schemeClr val="tx1"/>
                </a:solidFill>
                <a:prstDash val="solid"/>
                <a:round/>
                <a:headEnd type="none" w="med" len="med"/>
                <a:tailEnd type="none" w="med" len="med"/>
              </a:ln>
              <a:effectLst/>
            </p:spPr>
            <p:txBody>
              <a:bodyPr anchor="ctr" anchorCtr="1"/>
              <a:lstStyle/>
              <a:p>
                <a:pPr algn="ctr"/>
                <a:endParaRPr lang="en-US" dirty="0"/>
              </a:p>
            </p:txBody>
          </p:sp>
          <p:sp>
            <p:nvSpPr>
              <p:cNvPr id="41" name="Rectangle 40"/>
              <p:cNvSpPr/>
              <p:nvPr/>
            </p:nvSpPr>
            <p:spPr>
              <a:xfrm>
                <a:off x="7042188" y="2483588"/>
                <a:ext cx="1058302" cy="369332"/>
              </a:xfrm>
              <a:prstGeom prst="rect">
                <a:avLst/>
              </a:prstGeom>
            </p:spPr>
            <p:txBody>
              <a:bodyPr wrap="none">
                <a:spAutoFit/>
              </a:bodyPr>
              <a:lstStyle/>
              <a:p>
                <a:pPr algn="ctr"/>
                <a:r>
                  <a:rPr lang="en-US"/>
                  <a:t>Common</a:t>
                </a:r>
                <a:endParaRPr lang="en-US" dirty="0"/>
              </a:p>
            </p:txBody>
          </p:sp>
        </p:grpSp>
        <p:sp>
          <p:nvSpPr>
            <p:cNvPr id="34" name="Oval 33"/>
            <p:cNvSpPr/>
            <p:nvPr/>
          </p:nvSpPr>
          <p:spPr>
            <a:xfrm>
              <a:off x="3895522" y="4731427"/>
              <a:ext cx="172408" cy="17240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716020" y="4731427"/>
              <a:ext cx="172408" cy="17240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6413516" y="2204830"/>
              <a:ext cx="2633176" cy="73522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t>Coordination </a:t>
              </a:r>
              <a:r>
                <a:rPr lang="en-US" smtClean="0"/>
                <a:t>impacts only the </a:t>
              </a:r>
              <a:r>
                <a:rPr lang="en-US" dirty="0"/>
                <a:t>Common region</a:t>
              </a:r>
            </a:p>
          </p:txBody>
        </p:sp>
        <p:sp>
          <p:nvSpPr>
            <p:cNvPr id="37" name="Rectangle 36"/>
            <p:cNvSpPr/>
            <p:nvPr/>
          </p:nvSpPr>
          <p:spPr>
            <a:xfrm>
              <a:off x="6414452" y="3319607"/>
              <a:ext cx="2633176" cy="73522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t>Other SDO X and Org Y work is not affected</a:t>
              </a:r>
              <a:endParaRPr lang="en-US" dirty="0"/>
            </a:p>
          </p:txBody>
        </p:sp>
        <p:sp>
          <p:nvSpPr>
            <p:cNvPr id="38" name="Oval 37"/>
            <p:cNvSpPr/>
            <p:nvPr/>
          </p:nvSpPr>
          <p:spPr>
            <a:xfrm>
              <a:off x="3995920" y="4155347"/>
              <a:ext cx="172408" cy="17240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543612" y="4083337"/>
              <a:ext cx="172408" cy="17240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Can 43"/>
          <p:cNvSpPr/>
          <p:nvPr/>
        </p:nvSpPr>
        <p:spPr>
          <a:xfrm>
            <a:off x="2998788" y="4171233"/>
            <a:ext cx="1057914" cy="1843880"/>
          </a:xfrm>
          <a:prstGeom prst="can">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Core</a:t>
            </a:r>
          </a:p>
          <a:p>
            <a:pPr algn="ctr"/>
            <a:endParaRPr lang="en-US" dirty="0">
              <a:solidFill>
                <a:schemeClr val="tx2"/>
              </a:solidFill>
            </a:endParaRPr>
          </a:p>
          <a:p>
            <a:pPr algn="ctr"/>
            <a:endParaRPr lang="en-US" dirty="0">
              <a:solidFill>
                <a:schemeClr val="tx2"/>
              </a:solidFill>
            </a:endParaRPr>
          </a:p>
        </p:txBody>
      </p:sp>
      <p:sp>
        <p:nvSpPr>
          <p:cNvPr id="50" name="Can 49"/>
          <p:cNvSpPr/>
          <p:nvPr/>
        </p:nvSpPr>
        <p:spPr>
          <a:xfrm>
            <a:off x="3131800" y="4373073"/>
            <a:ext cx="133050" cy="1642040"/>
          </a:xfrm>
          <a:prstGeom prst="can">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45" name="Can 44"/>
          <p:cNvSpPr/>
          <p:nvPr/>
        </p:nvSpPr>
        <p:spPr>
          <a:xfrm>
            <a:off x="3128900" y="5290675"/>
            <a:ext cx="135949" cy="277136"/>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51" name="Can 50"/>
          <p:cNvSpPr/>
          <p:nvPr/>
        </p:nvSpPr>
        <p:spPr>
          <a:xfrm>
            <a:off x="3936534" y="4373073"/>
            <a:ext cx="131396" cy="1574480"/>
          </a:xfrm>
          <a:prstGeom prst="can">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46" name="Can 45"/>
          <p:cNvSpPr/>
          <p:nvPr/>
        </p:nvSpPr>
        <p:spPr>
          <a:xfrm>
            <a:off x="3937187" y="4585505"/>
            <a:ext cx="133489" cy="283121"/>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cxnSp>
        <p:nvCxnSpPr>
          <p:cNvPr id="52" name="Straight Arrow Connector 51"/>
          <p:cNvCxnSpPr/>
          <p:nvPr/>
        </p:nvCxnSpPr>
        <p:spPr>
          <a:xfrm>
            <a:off x="2494510" y="5301260"/>
            <a:ext cx="702365" cy="9782"/>
          </a:xfrm>
          <a:prstGeom prst="straightConnector1">
            <a:avLst/>
          </a:prstGeom>
          <a:ln w="38100">
            <a:solidFill>
              <a:srgbClr val="FF0000"/>
            </a:solidFill>
            <a:tailEnd type="none" w="lg" len="lg"/>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6" idx="1"/>
          </p:cNvCxnSpPr>
          <p:nvPr/>
        </p:nvCxnSpPr>
        <p:spPr>
          <a:xfrm>
            <a:off x="4003932" y="4585505"/>
            <a:ext cx="731457" cy="1"/>
          </a:xfrm>
          <a:prstGeom prst="straightConnector1">
            <a:avLst/>
          </a:prstGeom>
          <a:ln w="38100">
            <a:solidFill>
              <a:srgbClr val="FF0000"/>
            </a:solidFill>
            <a:tailEnd type="none" w="lg" len="lg"/>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6228230" y="3068950"/>
            <a:ext cx="2705186" cy="64809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t>Interaction should impact only </a:t>
            </a:r>
            <a:r>
              <a:rPr lang="en-US" dirty="0" smtClean="0">
                <a:solidFill>
                  <a:srgbClr val="FF0000"/>
                </a:solidFill>
              </a:rPr>
              <a:t>this layer</a:t>
            </a:r>
            <a:endParaRPr lang="en-US" dirty="0">
              <a:solidFill>
                <a:srgbClr val="FF0000"/>
              </a:solidFill>
            </a:endParaRPr>
          </a:p>
        </p:txBody>
      </p:sp>
      <p:sp>
        <p:nvSpPr>
          <p:cNvPr id="42" name="Can 41"/>
          <p:cNvSpPr/>
          <p:nvPr/>
        </p:nvSpPr>
        <p:spPr>
          <a:xfrm>
            <a:off x="1187530" y="4712703"/>
            <a:ext cx="1306980" cy="1668707"/>
          </a:xfrm>
          <a:prstGeom prst="ca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Domain</a:t>
            </a:r>
            <a:br>
              <a:rPr lang="en-US" dirty="0" smtClean="0">
                <a:solidFill>
                  <a:schemeClr val="tx1"/>
                </a:solidFill>
              </a:rPr>
            </a:br>
            <a:r>
              <a:rPr lang="en-US" dirty="0" smtClean="0">
                <a:solidFill>
                  <a:schemeClr val="tx1"/>
                </a:solidFill>
              </a:rPr>
              <a:t>X1</a:t>
            </a:r>
            <a:endParaRPr lang="en-US" dirty="0">
              <a:solidFill>
                <a:schemeClr val="tx1"/>
              </a:solidFill>
            </a:endParaRPr>
          </a:p>
        </p:txBody>
      </p:sp>
      <p:sp>
        <p:nvSpPr>
          <p:cNvPr id="43" name="Can 42"/>
          <p:cNvSpPr/>
          <p:nvPr/>
        </p:nvSpPr>
        <p:spPr>
          <a:xfrm>
            <a:off x="4721651" y="4083333"/>
            <a:ext cx="1306980" cy="1794007"/>
          </a:xfrm>
          <a:prstGeom prst="can">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Domain</a:t>
            </a:r>
            <a:br>
              <a:rPr lang="en-US" dirty="0" smtClean="0">
                <a:solidFill>
                  <a:schemeClr val="tx1"/>
                </a:solidFill>
              </a:rPr>
            </a:br>
            <a:r>
              <a:rPr lang="en-US" dirty="0" smtClean="0">
                <a:solidFill>
                  <a:schemeClr val="tx1"/>
                </a:solidFill>
              </a:rPr>
              <a:t>Y1</a:t>
            </a:r>
            <a:endParaRPr lang="en-US" dirty="0">
              <a:solidFill>
                <a:schemeClr val="tx1"/>
              </a:solidFill>
            </a:endParaRPr>
          </a:p>
        </p:txBody>
      </p:sp>
    </p:spTree>
    <p:extLst>
      <p:ext uri="{BB962C8B-B14F-4D97-AF65-F5344CB8AC3E}">
        <p14:creationId xmlns:p14="http://schemas.microsoft.com/office/powerpoint/2010/main" val="1657292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an 60"/>
          <p:cNvSpPr/>
          <p:nvPr/>
        </p:nvSpPr>
        <p:spPr>
          <a:xfrm>
            <a:off x="3683691" y="4148522"/>
            <a:ext cx="133050" cy="1642040"/>
          </a:xfrm>
          <a:prstGeom prst="can">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60" name="Can 59"/>
          <p:cNvSpPr/>
          <p:nvPr/>
        </p:nvSpPr>
        <p:spPr>
          <a:xfrm>
            <a:off x="3137286" y="4167104"/>
            <a:ext cx="133050" cy="1642040"/>
          </a:xfrm>
          <a:prstGeom prst="can">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2" name="Title 1"/>
          <p:cNvSpPr>
            <a:spLocks noGrp="1"/>
          </p:cNvSpPr>
          <p:nvPr>
            <p:ph type="title"/>
          </p:nvPr>
        </p:nvSpPr>
        <p:spPr>
          <a:xfrm>
            <a:off x="166861" y="228600"/>
            <a:ext cx="8732599" cy="688996"/>
          </a:xfrm>
        </p:spPr>
        <p:txBody>
          <a:bodyPr/>
          <a:lstStyle/>
          <a:p>
            <a:r>
              <a:rPr lang="en-US" dirty="0" smtClean="0"/>
              <a:t>Information </a:t>
            </a:r>
            <a:r>
              <a:rPr lang="en-US" smtClean="0"/>
              <a:t>Model Landscape: Example</a:t>
            </a:r>
            <a:endParaRPr lang="en-US" dirty="0"/>
          </a:p>
        </p:txBody>
      </p:sp>
      <p:sp>
        <p:nvSpPr>
          <p:cNvPr id="3" name="Content Placeholder 2"/>
          <p:cNvSpPr>
            <a:spLocks noGrp="1"/>
          </p:cNvSpPr>
          <p:nvPr>
            <p:ph idx="1"/>
          </p:nvPr>
        </p:nvSpPr>
        <p:spPr>
          <a:xfrm>
            <a:off x="166862" y="1079787"/>
            <a:ext cx="8732598" cy="3016591"/>
          </a:xfrm>
        </p:spPr>
        <p:txBody>
          <a:bodyPr>
            <a:normAutofit fontScale="92500"/>
          </a:bodyPr>
          <a:lstStyle/>
          <a:p>
            <a:r>
              <a:rPr lang="en-US" dirty="0" err="1" smtClean="0"/>
              <a:t>G.fast</a:t>
            </a:r>
            <a:r>
              <a:rPr lang="en-US" dirty="0" smtClean="0"/>
              <a:t> YANG module based on IETF RFC </a:t>
            </a:r>
            <a:r>
              <a:rPr lang="en-US" dirty="0"/>
              <a:t>7223 </a:t>
            </a:r>
            <a:r>
              <a:rPr lang="en-US" dirty="0" smtClean="0"/>
              <a:t>“</a:t>
            </a:r>
            <a:r>
              <a:rPr lang="en-US" i="1" dirty="0" smtClean="0"/>
              <a:t>A </a:t>
            </a:r>
            <a:r>
              <a:rPr lang="en-US" i="1" dirty="0"/>
              <a:t>YANG Data Model for Interface </a:t>
            </a:r>
            <a:r>
              <a:rPr lang="en-US" i="1" dirty="0" smtClean="0"/>
              <a:t>Management</a:t>
            </a:r>
            <a:r>
              <a:rPr lang="en-US" dirty="0" smtClean="0"/>
              <a:t>”</a:t>
            </a:r>
            <a:endParaRPr lang="en-US" dirty="0"/>
          </a:p>
          <a:p>
            <a:pPr lvl="1"/>
            <a:r>
              <a:rPr lang="en-US" dirty="0" smtClean="0"/>
              <a:t>Need to map RFC 7223 interfaces to/from CIM interfaces</a:t>
            </a:r>
          </a:p>
          <a:p>
            <a:pPr lvl="1"/>
            <a:r>
              <a:rPr lang="en-US" dirty="0" smtClean="0"/>
              <a:t>CIM needs to support NETCONF/YANG </a:t>
            </a:r>
            <a:r>
              <a:rPr lang="en-US" dirty="0" err="1" smtClean="0"/>
              <a:t>config</a:t>
            </a:r>
            <a:r>
              <a:rPr lang="en-US" dirty="0" smtClean="0"/>
              <a:t>/state separation?</a:t>
            </a:r>
          </a:p>
          <a:p>
            <a:r>
              <a:rPr lang="en-US" dirty="0" smtClean="0"/>
              <a:t>Firewall NF defines rules referencing layer 1, 2 or 3 interfaces</a:t>
            </a:r>
          </a:p>
          <a:p>
            <a:pPr lvl="1"/>
            <a:r>
              <a:rPr lang="en-US" dirty="0" smtClean="0"/>
              <a:t>Need to map these interfaces to/from CIM interfaces</a:t>
            </a:r>
          </a:p>
        </p:txBody>
      </p:sp>
      <p:grpSp>
        <p:nvGrpSpPr>
          <p:cNvPr id="23" name="Group 22"/>
          <p:cNvGrpSpPr/>
          <p:nvPr/>
        </p:nvGrpSpPr>
        <p:grpSpPr>
          <a:xfrm>
            <a:off x="179390" y="3422753"/>
            <a:ext cx="7860098" cy="4542877"/>
            <a:chOff x="1187530" y="2204830"/>
            <a:chExt cx="7860098" cy="4542877"/>
          </a:xfrm>
          <a:scene3d>
            <a:camera prst="isometricOffAxis1Top"/>
            <a:lightRig rig="threePt" dir="t"/>
          </a:scene3d>
        </p:grpSpPr>
        <p:sp>
          <p:nvSpPr>
            <p:cNvPr id="24" name="Oval 23"/>
            <p:cNvSpPr/>
            <p:nvPr/>
          </p:nvSpPr>
          <p:spPr bwMode="auto">
            <a:xfrm>
              <a:off x="1187530" y="2931177"/>
              <a:ext cx="3810000" cy="3200400"/>
            </a:xfrm>
            <a:prstGeom prst="ellipse">
              <a:avLst/>
            </a:prstGeom>
            <a:solidFill>
              <a:srgbClr val="FF6600">
                <a:alpha val="51000"/>
              </a:srgbClr>
            </a:solidFill>
            <a:ln w="9525" cap="flat" cmpd="sng" algn="ctr">
              <a:solidFill>
                <a:schemeClr val="tx1"/>
              </a:solidFill>
              <a:prstDash val="solid"/>
              <a:round/>
              <a:headEnd type="none" w="med" len="med"/>
              <a:tailEnd type="none" w="med" len="med"/>
            </a:ln>
            <a:effectLst/>
          </p:spPr>
          <p:txBody>
            <a:bodyPr anchor="ctr" anchorCtr="1"/>
            <a:lstStyle/>
            <a:p>
              <a:pPr algn="ctr"/>
              <a:endParaRPr lang="en-US" dirty="0"/>
            </a:p>
          </p:txBody>
        </p:sp>
        <p:sp>
          <p:nvSpPr>
            <p:cNvPr id="25" name="Oval 24"/>
            <p:cNvSpPr/>
            <p:nvPr/>
          </p:nvSpPr>
          <p:spPr bwMode="auto">
            <a:xfrm>
              <a:off x="3779890" y="2931177"/>
              <a:ext cx="3810000" cy="3200400"/>
            </a:xfrm>
            <a:prstGeom prst="ellipse">
              <a:avLst/>
            </a:prstGeom>
            <a:solidFill>
              <a:schemeClr val="accent1">
                <a:alpha val="51000"/>
              </a:schemeClr>
            </a:solidFill>
            <a:ln w="9525" cap="flat" cmpd="sng" algn="ctr">
              <a:solidFill>
                <a:schemeClr val="tx1"/>
              </a:solidFill>
              <a:prstDash val="solid"/>
              <a:round/>
              <a:headEnd type="none" w="med" len="med"/>
              <a:tailEnd type="none" w="med" len="med"/>
            </a:ln>
            <a:effectLst/>
          </p:spPr>
          <p:txBody>
            <a:bodyPr anchor="ctr" anchorCtr="1"/>
            <a:lstStyle/>
            <a:p>
              <a:pPr algn="ctr"/>
              <a:endParaRPr lang="en-US" dirty="0" smtClean="0"/>
            </a:p>
          </p:txBody>
        </p:sp>
        <p:sp>
          <p:nvSpPr>
            <p:cNvPr id="26" name="Rectangle 25"/>
            <p:cNvSpPr/>
            <p:nvPr/>
          </p:nvSpPr>
          <p:spPr>
            <a:xfrm>
              <a:off x="2652653" y="3319607"/>
              <a:ext cx="788998" cy="369332"/>
            </a:xfrm>
            <a:prstGeom prst="rect">
              <a:avLst/>
            </a:prstGeom>
          </p:spPr>
          <p:txBody>
            <a:bodyPr wrap="none">
              <a:spAutoFit/>
            </a:bodyPr>
            <a:lstStyle/>
            <a:p>
              <a:pPr algn="ctr"/>
              <a:r>
                <a:rPr lang="en-US" dirty="0"/>
                <a:t>SDO X</a:t>
              </a:r>
            </a:p>
          </p:txBody>
        </p:sp>
        <p:sp>
          <p:nvSpPr>
            <p:cNvPr id="27" name="Rectangle 26"/>
            <p:cNvSpPr/>
            <p:nvPr/>
          </p:nvSpPr>
          <p:spPr>
            <a:xfrm>
              <a:off x="5337679" y="3343226"/>
              <a:ext cx="694421" cy="369332"/>
            </a:xfrm>
            <a:prstGeom prst="rect">
              <a:avLst/>
            </a:prstGeom>
          </p:spPr>
          <p:txBody>
            <a:bodyPr wrap="none">
              <a:spAutoFit/>
            </a:bodyPr>
            <a:lstStyle/>
            <a:p>
              <a:pPr algn="ctr"/>
              <a:r>
                <a:rPr lang="en-US" dirty="0" smtClean="0"/>
                <a:t>Org Y</a:t>
              </a:r>
              <a:endParaRPr lang="en-US" dirty="0"/>
            </a:p>
          </p:txBody>
        </p:sp>
        <p:sp>
          <p:nvSpPr>
            <p:cNvPr id="28" name="Rectangle 27"/>
            <p:cNvSpPr/>
            <p:nvPr/>
          </p:nvSpPr>
          <p:spPr>
            <a:xfrm>
              <a:off x="3448799" y="6387657"/>
              <a:ext cx="1915311" cy="36005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mtClean="0"/>
                <a:t>Interaction points</a:t>
              </a:r>
              <a:endParaRPr lang="en-US" dirty="0"/>
            </a:p>
          </p:txBody>
        </p:sp>
        <p:cxnSp>
          <p:nvCxnSpPr>
            <p:cNvPr id="29" name="Straight Arrow Connector 28"/>
            <p:cNvCxnSpPr>
              <a:stCxn id="40" idx="0"/>
            </p:cNvCxnSpPr>
            <p:nvPr/>
          </p:nvCxnSpPr>
          <p:spPr>
            <a:xfrm flipH="1" flipV="1">
              <a:off x="3981726" y="4903835"/>
              <a:ext cx="424729" cy="1483822"/>
            </a:xfrm>
            <a:prstGeom prst="straightConnector1">
              <a:avLst/>
            </a:prstGeom>
            <a:ln w="254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40" idx="0"/>
            </p:cNvCxnSpPr>
            <p:nvPr/>
          </p:nvCxnSpPr>
          <p:spPr>
            <a:xfrm flipV="1">
              <a:off x="4406455" y="4903835"/>
              <a:ext cx="395769" cy="1483822"/>
            </a:xfrm>
            <a:prstGeom prst="straightConnector1">
              <a:avLst/>
            </a:prstGeom>
            <a:ln w="254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31" name="Oval 30"/>
            <p:cNvSpPr/>
            <p:nvPr/>
          </p:nvSpPr>
          <p:spPr bwMode="auto">
            <a:xfrm>
              <a:off x="1691600" y="4443387"/>
              <a:ext cx="1368991" cy="1052900"/>
            </a:xfrm>
            <a:prstGeom prst="ellipse">
              <a:avLst/>
            </a:prstGeom>
            <a:solidFill>
              <a:schemeClr val="accent2">
                <a:alpha val="51000"/>
              </a:schemeClr>
            </a:solidFill>
            <a:ln w="9525" cap="flat" cmpd="sng" algn="ctr">
              <a:solidFill>
                <a:schemeClr val="tx1"/>
              </a:solidFill>
              <a:prstDash val="solid"/>
              <a:round/>
              <a:headEnd type="none" w="med" len="med"/>
              <a:tailEnd type="none" w="med" len="med"/>
            </a:ln>
            <a:effectLst/>
          </p:spPr>
          <p:txBody>
            <a:bodyPr anchor="ctr" anchorCtr="1"/>
            <a:lstStyle/>
            <a:p>
              <a:pPr algn="ctr"/>
              <a:r>
                <a:rPr lang="en-US" dirty="0" smtClean="0"/>
                <a:t>Domain X.A</a:t>
              </a:r>
              <a:endParaRPr lang="en-US" dirty="0"/>
            </a:p>
          </p:txBody>
        </p:sp>
        <p:sp>
          <p:nvSpPr>
            <p:cNvPr id="32" name="Oval 31"/>
            <p:cNvSpPr/>
            <p:nvPr/>
          </p:nvSpPr>
          <p:spPr bwMode="auto">
            <a:xfrm>
              <a:off x="5617961" y="4443387"/>
              <a:ext cx="1368991" cy="1052900"/>
            </a:xfrm>
            <a:prstGeom prst="ellipse">
              <a:avLst/>
            </a:prstGeom>
            <a:solidFill>
              <a:schemeClr val="accent6">
                <a:alpha val="51000"/>
              </a:schemeClr>
            </a:solidFill>
            <a:ln w="9525" cap="flat" cmpd="sng" algn="ctr">
              <a:solidFill>
                <a:schemeClr val="tx1"/>
              </a:solidFill>
              <a:prstDash val="solid"/>
              <a:round/>
              <a:headEnd type="none" w="med" len="med"/>
              <a:tailEnd type="none" w="med" len="med"/>
            </a:ln>
            <a:effectLst/>
          </p:spPr>
          <p:txBody>
            <a:bodyPr anchor="ctr" anchorCtr="1"/>
            <a:lstStyle/>
            <a:p>
              <a:pPr algn="ctr"/>
              <a:r>
                <a:rPr lang="en-US" smtClean="0"/>
                <a:t>Domain Y.B</a:t>
              </a:r>
              <a:endParaRPr lang="en-US" dirty="0"/>
            </a:p>
          </p:txBody>
        </p:sp>
        <p:grpSp>
          <p:nvGrpSpPr>
            <p:cNvPr id="33" name="Group 32"/>
            <p:cNvGrpSpPr/>
            <p:nvPr/>
          </p:nvGrpSpPr>
          <p:grpSpPr>
            <a:xfrm>
              <a:off x="3880859" y="4096957"/>
              <a:ext cx="1086436" cy="922510"/>
              <a:chOff x="7014054" y="2204830"/>
              <a:chExt cx="1086436" cy="922510"/>
            </a:xfrm>
          </p:grpSpPr>
          <p:sp>
            <p:nvSpPr>
              <p:cNvPr id="40" name="Oval 39"/>
              <p:cNvSpPr/>
              <p:nvPr/>
            </p:nvSpPr>
            <p:spPr bwMode="auto">
              <a:xfrm>
                <a:off x="7014054" y="2204830"/>
                <a:ext cx="1014426" cy="922510"/>
              </a:xfrm>
              <a:prstGeom prst="ellipse">
                <a:avLst/>
              </a:prstGeom>
              <a:solidFill>
                <a:srgbClr val="99CC99"/>
              </a:solidFill>
              <a:ln w="9525" cap="flat" cmpd="sng" algn="ctr">
                <a:solidFill>
                  <a:schemeClr val="tx1"/>
                </a:solidFill>
                <a:prstDash val="solid"/>
                <a:round/>
                <a:headEnd type="none" w="med" len="med"/>
                <a:tailEnd type="none" w="med" len="med"/>
              </a:ln>
              <a:effectLst/>
            </p:spPr>
            <p:txBody>
              <a:bodyPr anchor="ctr" anchorCtr="1"/>
              <a:lstStyle/>
              <a:p>
                <a:pPr algn="ctr"/>
                <a:endParaRPr lang="en-US" dirty="0"/>
              </a:p>
            </p:txBody>
          </p:sp>
          <p:sp>
            <p:nvSpPr>
              <p:cNvPr id="41" name="Rectangle 40"/>
              <p:cNvSpPr/>
              <p:nvPr/>
            </p:nvSpPr>
            <p:spPr>
              <a:xfrm>
                <a:off x="7042188" y="2483588"/>
                <a:ext cx="1058302" cy="369332"/>
              </a:xfrm>
              <a:prstGeom prst="rect">
                <a:avLst/>
              </a:prstGeom>
            </p:spPr>
            <p:txBody>
              <a:bodyPr wrap="none">
                <a:spAutoFit/>
              </a:bodyPr>
              <a:lstStyle/>
              <a:p>
                <a:pPr algn="ctr"/>
                <a:r>
                  <a:rPr lang="en-US"/>
                  <a:t>Common</a:t>
                </a:r>
                <a:endParaRPr lang="en-US" dirty="0"/>
              </a:p>
            </p:txBody>
          </p:sp>
        </p:grpSp>
        <p:sp>
          <p:nvSpPr>
            <p:cNvPr id="34" name="Oval 33"/>
            <p:cNvSpPr/>
            <p:nvPr/>
          </p:nvSpPr>
          <p:spPr>
            <a:xfrm>
              <a:off x="3895522" y="4731427"/>
              <a:ext cx="172408" cy="17240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716020" y="4731427"/>
              <a:ext cx="172408" cy="17240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6413516" y="2204830"/>
              <a:ext cx="2633176" cy="73522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t>Coordination </a:t>
              </a:r>
              <a:r>
                <a:rPr lang="en-US" smtClean="0"/>
                <a:t>impacts only the </a:t>
              </a:r>
              <a:r>
                <a:rPr lang="en-US" dirty="0"/>
                <a:t>Common region</a:t>
              </a:r>
            </a:p>
          </p:txBody>
        </p:sp>
        <p:sp>
          <p:nvSpPr>
            <p:cNvPr id="37" name="Rectangle 36"/>
            <p:cNvSpPr/>
            <p:nvPr/>
          </p:nvSpPr>
          <p:spPr>
            <a:xfrm>
              <a:off x="6414452" y="3319607"/>
              <a:ext cx="2633176" cy="73522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t>Other SDO X and Org Y work is not affected</a:t>
              </a:r>
              <a:endParaRPr lang="en-US" dirty="0"/>
            </a:p>
          </p:txBody>
        </p:sp>
        <p:sp>
          <p:nvSpPr>
            <p:cNvPr id="38" name="Oval 37"/>
            <p:cNvSpPr/>
            <p:nvPr/>
          </p:nvSpPr>
          <p:spPr>
            <a:xfrm>
              <a:off x="3995920" y="4155347"/>
              <a:ext cx="172408" cy="17240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543612" y="4083337"/>
              <a:ext cx="172408" cy="17240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Can 43"/>
          <p:cNvSpPr/>
          <p:nvPr/>
        </p:nvSpPr>
        <p:spPr>
          <a:xfrm>
            <a:off x="2998788" y="4171233"/>
            <a:ext cx="1057914" cy="1843880"/>
          </a:xfrm>
          <a:prstGeom prst="can">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CIM</a:t>
            </a:r>
          </a:p>
          <a:p>
            <a:pPr algn="ctr"/>
            <a:endParaRPr lang="en-US" dirty="0">
              <a:solidFill>
                <a:schemeClr val="tx2"/>
              </a:solidFill>
            </a:endParaRPr>
          </a:p>
          <a:p>
            <a:pPr algn="ctr"/>
            <a:endParaRPr lang="en-US" dirty="0">
              <a:solidFill>
                <a:schemeClr val="tx2"/>
              </a:solidFill>
            </a:endParaRPr>
          </a:p>
        </p:txBody>
      </p:sp>
      <p:sp>
        <p:nvSpPr>
          <p:cNvPr id="50" name="Can 49"/>
          <p:cNvSpPr/>
          <p:nvPr/>
        </p:nvSpPr>
        <p:spPr>
          <a:xfrm>
            <a:off x="3131800" y="4373073"/>
            <a:ext cx="133050" cy="1642040"/>
          </a:xfrm>
          <a:prstGeom prst="can">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51" name="Can 50"/>
          <p:cNvSpPr/>
          <p:nvPr/>
        </p:nvSpPr>
        <p:spPr>
          <a:xfrm>
            <a:off x="3930003" y="4373073"/>
            <a:ext cx="131396" cy="1574480"/>
          </a:xfrm>
          <a:prstGeom prst="can">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cxnSp>
        <p:nvCxnSpPr>
          <p:cNvPr id="52" name="Straight Arrow Connector 51"/>
          <p:cNvCxnSpPr/>
          <p:nvPr/>
        </p:nvCxnSpPr>
        <p:spPr>
          <a:xfrm>
            <a:off x="2494510" y="5314880"/>
            <a:ext cx="707850" cy="12525"/>
          </a:xfrm>
          <a:prstGeom prst="straightConnector1">
            <a:avLst/>
          </a:prstGeom>
          <a:ln w="38100">
            <a:solidFill>
              <a:srgbClr val="FF0000"/>
            </a:solidFill>
            <a:tailEnd type="none" w="lg" len="lg"/>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53" idx="1"/>
          </p:cNvCxnSpPr>
          <p:nvPr/>
        </p:nvCxnSpPr>
        <p:spPr>
          <a:xfrm>
            <a:off x="3999352" y="4573603"/>
            <a:ext cx="722299" cy="0"/>
          </a:xfrm>
          <a:prstGeom prst="straightConnector1">
            <a:avLst/>
          </a:prstGeom>
          <a:ln w="38100">
            <a:solidFill>
              <a:srgbClr val="FF0000"/>
            </a:solidFill>
            <a:tailEnd type="none" w="lg" len="lg"/>
          </a:ln>
        </p:spPr>
        <p:style>
          <a:lnRef idx="1">
            <a:schemeClr val="accent1"/>
          </a:lnRef>
          <a:fillRef idx="0">
            <a:schemeClr val="accent1"/>
          </a:fillRef>
          <a:effectRef idx="0">
            <a:schemeClr val="accent1"/>
          </a:effectRef>
          <a:fontRef idx="minor">
            <a:schemeClr val="tx1"/>
          </a:fontRef>
        </p:style>
      </p:cxnSp>
      <p:sp>
        <p:nvSpPr>
          <p:cNvPr id="42" name="Can 41"/>
          <p:cNvSpPr/>
          <p:nvPr/>
        </p:nvSpPr>
        <p:spPr>
          <a:xfrm>
            <a:off x="1187530" y="4712703"/>
            <a:ext cx="1306980" cy="1668707"/>
          </a:xfrm>
          <a:prstGeom prst="ca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G.fast</a:t>
            </a:r>
            <a:endParaRPr lang="en-US" dirty="0" smtClean="0">
              <a:solidFill>
                <a:schemeClr val="tx1"/>
              </a:solidFill>
            </a:endParaRPr>
          </a:p>
          <a:p>
            <a:pPr algn="ctr"/>
            <a:r>
              <a:rPr lang="en-US" dirty="0" smtClean="0">
                <a:solidFill>
                  <a:schemeClr val="tx1"/>
                </a:solidFill>
              </a:rPr>
              <a:t>YANG</a:t>
            </a:r>
            <a:endParaRPr lang="en-US" dirty="0">
              <a:solidFill>
                <a:schemeClr val="tx1"/>
              </a:solidFill>
            </a:endParaRPr>
          </a:p>
        </p:txBody>
      </p:sp>
      <p:sp>
        <p:nvSpPr>
          <p:cNvPr id="43" name="Can 42"/>
          <p:cNvSpPr/>
          <p:nvPr/>
        </p:nvSpPr>
        <p:spPr>
          <a:xfrm>
            <a:off x="4721651" y="4083333"/>
            <a:ext cx="1306980" cy="1794007"/>
          </a:xfrm>
          <a:prstGeom prst="can">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Firewall</a:t>
            </a:r>
          </a:p>
          <a:p>
            <a:pPr algn="ctr"/>
            <a:r>
              <a:rPr lang="en-US" dirty="0" smtClean="0">
                <a:solidFill>
                  <a:schemeClr val="tx1"/>
                </a:solidFill>
              </a:rPr>
              <a:t>NF</a:t>
            </a:r>
            <a:endParaRPr lang="en-US" dirty="0">
              <a:solidFill>
                <a:schemeClr val="tx1"/>
              </a:solidFill>
            </a:endParaRPr>
          </a:p>
        </p:txBody>
      </p:sp>
      <p:sp>
        <p:nvSpPr>
          <p:cNvPr id="49" name="Can 48"/>
          <p:cNvSpPr/>
          <p:nvPr/>
        </p:nvSpPr>
        <p:spPr>
          <a:xfrm>
            <a:off x="3128900" y="5290675"/>
            <a:ext cx="135949" cy="277136"/>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53" name="Can 52"/>
          <p:cNvSpPr/>
          <p:nvPr/>
        </p:nvSpPr>
        <p:spPr>
          <a:xfrm>
            <a:off x="3932607" y="4573603"/>
            <a:ext cx="133489" cy="283121"/>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Tree>
    <p:extLst>
      <p:ext uri="{BB962C8B-B14F-4D97-AF65-F5344CB8AC3E}">
        <p14:creationId xmlns:p14="http://schemas.microsoft.com/office/powerpoint/2010/main" val="1325054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YANG Best Current Practices</a:t>
            </a:r>
            <a:endParaRPr lang="en-US" dirty="0"/>
          </a:p>
        </p:txBody>
      </p:sp>
      <p:sp>
        <p:nvSpPr>
          <p:cNvPr id="7" name="Oval 6"/>
          <p:cNvSpPr/>
          <p:nvPr/>
        </p:nvSpPr>
        <p:spPr bwMode="auto">
          <a:xfrm rot="19278085">
            <a:off x="185542" y="2400650"/>
            <a:ext cx="3810000" cy="3200400"/>
          </a:xfrm>
          <a:prstGeom prst="ellipse">
            <a:avLst/>
          </a:prstGeom>
          <a:solidFill>
            <a:srgbClr val="FF6600">
              <a:alpha val="50000"/>
            </a:srgbClr>
          </a:solidFill>
          <a:ln w="9525" cap="flat" cmpd="sng" algn="ctr">
            <a:solidFill>
              <a:schemeClr val="tx1"/>
            </a:solidFill>
            <a:prstDash val="solid"/>
            <a:round/>
            <a:headEnd type="none" w="med" len="med"/>
            <a:tailEnd type="none" w="med" len="med"/>
          </a:ln>
          <a:effectLst>
            <a:softEdge rad="12700"/>
          </a:effectLst>
        </p:spPr>
        <p:txBody>
          <a:bodyPr anchor="ctr" anchorCtr="1"/>
          <a:lstStyle/>
          <a:p>
            <a:pPr algn="ctr"/>
            <a:endParaRPr lang="en-US" dirty="0" smtClean="0"/>
          </a:p>
        </p:txBody>
      </p:sp>
      <p:sp>
        <p:nvSpPr>
          <p:cNvPr id="8" name="Oval 7"/>
          <p:cNvSpPr/>
          <p:nvPr/>
        </p:nvSpPr>
        <p:spPr bwMode="auto">
          <a:xfrm rot="1776256">
            <a:off x="983337" y="2369320"/>
            <a:ext cx="3810000" cy="3200400"/>
          </a:xfrm>
          <a:prstGeom prst="ellipse">
            <a:avLst/>
          </a:prstGeom>
          <a:solidFill>
            <a:schemeClr val="accent1">
              <a:alpha val="51000"/>
            </a:schemeClr>
          </a:solidFill>
          <a:ln w="9525" cap="flat" cmpd="sng" algn="ctr">
            <a:solidFill>
              <a:schemeClr val="tx1"/>
            </a:solidFill>
            <a:prstDash val="solid"/>
            <a:round/>
            <a:headEnd type="none" w="med" len="med"/>
            <a:tailEnd type="none" w="med" len="med"/>
          </a:ln>
          <a:effectLst/>
        </p:spPr>
        <p:txBody>
          <a:bodyPr anchor="ctr" anchorCtr="1"/>
          <a:lstStyle/>
          <a:p>
            <a:pPr algn="ctr"/>
            <a:endParaRPr lang="en-US" dirty="0" smtClean="0"/>
          </a:p>
        </p:txBody>
      </p:sp>
      <p:sp>
        <p:nvSpPr>
          <p:cNvPr id="9" name="Oval 8"/>
          <p:cNvSpPr/>
          <p:nvPr/>
        </p:nvSpPr>
        <p:spPr bwMode="auto">
          <a:xfrm>
            <a:off x="593911" y="1713330"/>
            <a:ext cx="3810000" cy="3200400"/>
          </a:xfrm>
          <a:prstGeom prst="ellipse">
            <a:avLst/>
          </a:prstGeom>
          <a:solidFill>
            <a:schemeClr val="bg2">
              <a:alpha val="51000"/>
            </a:schemeClr>
          </a:solidFill>
          <a:ln w="9525" cap="flat" cmpd="sng" algn="ctr">
            <a:solidFill>
              <a:schemeClr val="tx1"/>
            </a:solidFill>
            <a:prstDash val="solid"/>
            <a:round/>
            <a:headEnd type="none" w="med" len="med"/>
            <a:tailEnd type="none" w="med" len="med"/>
          </a:ln>
          <a:effectLst/>
        </p:spPr>
        <p:txBody>
          <a:bodyPr anchor="t" anchorCtr="1"/>
          <a:lstStyle/>
          <a:p>
            <a:pPr algn="ctr"/>
            <a:endParaRPr lang="en-US" dirty="0"/>
          </a:p>
        </p:txBody>
      </p:sp>
      <p:sp>
        <p:nvSpPr>
          <p:cNvPr id="10" name="Oval 9"/>
          <p:cNvSpPr/>
          <p:nvPr/>
        </p:nvSpPr>
        <p:spPr bwMode="auto">
          <a:xfrm>
            <a:off x="1178111" y="2399130"/>
            <a:ext cx="2590800" cy="2438400"/>
          </a:xfrm>
          <a:prstGeom prst="ellipse">
            <a:avLst/>
          </a:prstGeom>
          <a:solidFill>
            <a:schemeClr val="accent5"/>
          </a:solidFill>
          <a:ln w="9525" cap="flat" cmpd="sng" algn="ctr">
            <a:solidFill>
              <a:schemeClr val="tx1"/>
            </a:solidFill>
            <a:prstDash val="solid"/>
            <a:round/>
            <a:headEnd type="none" w="med" len="med"/>
            <a:tailEnd type="none" w="med" len="med"/>
          </a:ln>
          <a:effectLst/>
        </p:spPr>
        <p:txBody>
          <a:bodyPr anchor="t" anchorCtr="0"/>
          <a:lstStyle/>
          <a:p>
            <a:pPr algn="ctr"/>
            <a:r>
              <a:rPr lang="en-US" dirty="0" smtClean="0"/>
              <a:t>Common SDO YANG BCPs</a:t>
            </a:r>
            <a:endParaRPr lang="en-US" dirty="0"/>
          </a:p>
        </p:txBody>
      </p:sp>
      <p:sp>
        <p:nvSpPr>
          <p:cNvPr id="11" name="Oval 10"/>
          <p:cNvSpPr/>
          <p:nvPr/>
        </p:nvSpPr>
        <p:spPr bwMode="auto">
          <a:xfrm>
            <a:off x="1825811" y="3415130"/>
            <a:ext cx="1295400" cy="1236980"/>
          </a:xfrm>
          <a:prstGeom prst="ellipse">
            <a:avLst/>
          </a:prstGeom>
          <a:solidFill>
            <a:srgbClr val="99CC99"/>
          </a:solidFill>
          <a:ln w="9525" cap="flat" cmpd="sng" algn="ctr">
            <a:solidFill>
              <a:schemeClr val="tx1"/>
            </a:solidFill>
            <a:prstDash val="solid"/>
            <a:round/>
            <a:headEnd type="none" w="med" len="med"/>
            <a:tailEnd type="none" w="med" len="med"/>
          </a:ln>
          <a:effectLst/>
        </p:spPr>
        <p:txBody>
          <a:bodyPr anchor="ctr" anchorCtr="1"/>
          <a:lstStyle/>
          <a:p>
            <a:pPr algn="ctr"/>
            <a:r>
              <a:rPr lang="en-US" dirty="0" smtClean="0"/>
              <a:t>IETF</a:t>
            </a:r>
          </a:p>
          <a:p>
            <a:pPr algn="ctr"/>
            <a:r>
              <a:rPr lang="en-US" dirty="0" smtClean="0"/>
              <a:t>YANG BCPs</a:t>
            </a:r>
            <a:endParaRPr lang="en-US" dirty="0"/>
          </a:p>
        </p:txBody>
      </p:sp>
      <p:sp>
        <p:nvSpPr>
          <p:cNvPr id="12" name="TextBox 11"/>
          <p:cNvSpPr txBox="1"/>
          <p:nvPr/>
        </p:nvSpPr>
        <p:spPr>
          <a:xfrm>
            <a:off x="1736911" y="1666508"/>
            <a:ext cx="1475885" cy="587574"/>
          </a:xfrm>
          <a:prstGeom prst="rect">
            <a:avLst/>
          </a:prstGeom>
          <a:noFill/>
        </p:spPr>
        <p:txBody>
          <a:bodyPr wrap="none" rtlCol="0">
            <a:spAutoFit/>
          </a:bodyPr>
          <a:lstStyle/>
          <a:p>
            <a:pPr algn="ctr"/>
            <a:r>
              <a:rPr lang="en-US" dirty="0"/>
              <a:t>BBF</a:t>
            </a:r>
          </a:p>
          <a:p>
            <a:pPr algn="ctr"/>
            <a:r>
              <a:rPr lang="en-US" dirty="0"/>
              <a:t>YANG </a:t>
            </a:r>
            <a:r>
              <a:rPr lang="en-US" dirty="0" smtClean="0"/>
              <a:t>BCPs</a:t>
            </a:r>
            <a:endParaRPr lang="en-US" dirty="0"/>
          </a:p>
        </p:txBody>
      </p:sp>
      <p:sp>
        <p:nvSpPr>
          <p:cNvPr id="13" name="TextBox 12"/>
          <p:cNvSpPr txBox="1"/>
          <p:nvPr/>
        </p:nvSpPr>
        <p:spPr>
          <a:xfrm>
            <a:off x="3510404" y="5410399"/>
            <a:ext cx="1281698" cy="646331"/>
          </a:xfrm>
          <a:prstGeom prst="rect">
            <a:avLst/>
          </a:prstGeom>
          <a:noFill/>
        </p:spPr>
        <p:txBody>
          <a:bodyPr wrap="none" rtlCol="0">
            <a:spAutoFit/>
          </a:bodyPr>
          <a:lstStyle/>
          <a:p>
            <a:pPr algn="ctr"/>
            <a:r>
              <a:rPr lang="en-US" dirty="0" smtClean="0"/>
              <a:t>SDO Y</a:t>
            </a:r>
            <a:endParaRPr lang="en-US" dirty="0"/>
          </a:p>
          <a:p>
            <a:pPr algn="ctr"/>
            <a:r>
              <a:rPr lang="en-US" dirty="0"/>
              <a:t>YANG </a:t>
            </a:r>
            <a:r>
              <a:rPr lang="en-US" dirty="0" smtClean="0"/>
              <a:t>BCPs</a:t>
            </a:r>
            <a:endParaRPr lang="en-US" dirty="0"/>
          </a:p>
        </p:txBody>
      </p:sp>
      <p:sp>
        <p:nvSpPr>
          <p:cNvPr id="14" name="TextBox 13"/>
          <p:cNvSpPr txBox="1"/>
          <p:nvPr/>
        </p:nvSpPr>
        <p:spPr>
          <a:xfrm>
            <a:off x="53321" y="5410399"/>
            <a:ext cx="1281697" cy="646331"/>
          </a:xfrm>
          <a:prstGeom prst="rect">
            <a:avLst/>
          </a:prstGeom>
          <a:noFill/>
        </p:spPr>
        <p:txBody>
          <a:bodyPr wrap="none" rtlCol="0">
            <a:spAutoFit/>
          </a:bodyPr>
          <a:lstStyle/>
          <a:p>
            <a:pPr algn="ctr"/>
            <a:r>
              <a:rPr lang="en-US" dirty="0" smtClean="0"/>
              <a:t>SDO X</a:t>
            </a:r>
            <a:br>
              <a:rPr lang="en-US" dirty="0" smtClean="0"/>
            </a:br>
            <a:r>
              <a:rPr lang="en-US" dirty="0" smtClean="0"/>
              <a:t>YANG BCPs</a:t>
            </a:r>
            <a:endParaRPr lang="en-US" dirty="0"/>
          </a:p>
        </p:txBody>
      </p:sp>
      <p:sp>
        <p:nvSpPr>
          <p:cNvPr id="15" name="Rectangle 14"/>
          <p:cNvSpPr/>
          <p:nvPr/>
        </p:nvSpPr>
        <p:spPr>
          <a:xfrm>
            <a:off x="5652151" y="1204728"/>
            <a:ext cx="3181963" cy="64005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t>RFC 6020 (YANG) and RFC 6087 (Guidelines) </a:t>
            </a:r>
            <a:endParaRPr lang="en-US" dirty="0"/>
          </a:p>
        </p:txBody>
      </p:sp>
      <p:sp>
        <p:nvSpPr>
          <p:cNvPr id="16" name="Rectangle 15"/>
          <p:cNvSpPr/>
          <p:nvPr/>
        </p:nvSpPr>
        <p:spPr>
          <a:xfrm>
            <a:off x="5652150" y="1960295"/>
            <a:ext cx="3181963" cy="388555"/>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t>RFC 7223 (Interfaces) etc. </a:t>
            </a:r>
            <a:endParaRPr lang="en-US" dirty="0"/>
          </a:p>
        </p:txBody>
      </p:sp>
      <p:sp>
        <p:nvSpPr>
          <p:cNvPr id="17" name="Rectangle 16"/>
          <p:cNvSpPr/>
          <p:nvPr/>
        </p:nvSpPr>
        <p:spPr>
          <a:xfrm>
            <a:off x="5664103" y="2492870"/>
            <a:ext cx="3181963" cy="38855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tx1"/>
                </a:solidFill>
              </a:rPr>
              <a:t>Additional BBF-specific rules</a:t>
            </a:r>
            <a:endParaRPr lang="en-US" dirty="0">
              <a:solidFill>
                <a:schemeClr val="tx1"/>
              </a:solidFill>
            </a:endParaRPr>
          </a:p>
        </p:txBody>
      </p:sp>
      <p:sp>
        <p:nvSpPr>
          <p:cNvPr id="18" name="Rectangle 17"/>
          <p:cNvSpPr/>
          <p:nvPr/>
        </p:nvSpPr>
        <p:spPr>
          <a:xfrm>
            <a:off x="5675399" y="3032121"/>
            <a:ext cx="3181963" cy="388555"/>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t>Additional SDO X and Y rules</a:t>
            </a:r>
            <a:endParaRPr lang="en-US" dirty="0"/>
          </a:p>
        </p:txBody>
      </p:sp>
      <p:sp>
        <p:nvSpPr>
          <p:cNvPr id="19" name="Rectangle 18"/>
          <p:cNvSpPr/>
          <p:nvPr/>
        </p:nvSpPr>
        <p:spPr>
          <a:xfrm>
            <a:off x="5652150" y="3864225"/>
            <a:ext cx="3181963" cy="122100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t>YANG that is directly useful to IETF, BBF, SDO X and SDO Y needs to follow the </a:t>
            </a:r>
            <a:r>
              <a:rPr lang="en-US" i="1" dirty="0" smtClean="0"/>
              <a:t>Common SDO YANG BCPs</a:t>
            </a:r>
            <a:endParaRPr lang="en-US" i="1" dirty="0"/>
          </a:p>
        </p:txBody>
      </p:sp>
      <p:sp>
        <p:nvSpPr>
          <p:cNvPr id="20" name="Rectangle 19"/>
          <p:cNvSpPr/>
          <p:nvPr/>
        </p:nvSpPr>
        <p:spPr>
          <a:xfrm>
            <a:off x="5652150" y="5517290"/>
            <a:ext cx="3181963" cy="64492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t>The same principle applies to </a:t>
            </a:r>
            <a:r>
              <a:rPr lang="en-US" smtClean="0"/>
              <a:t>information modeling</a:t>
            </a:r>
            <a:endParaRPr lang="en-US" i="1" dirty="0"/>
          </a:p>
        </p:txBody>
      </p:sp>
      <p:sp>
        <p:nvSpPr>
          <p:cNvPr id="3" name="Magnetic Disk 2"/>
          <p:cNvSpPr/>
          <p:nvPr/>
        </p:nvSpPr>
        <p:spPr>
          <a:xfrm rot="1800000">
            <a:off x="2503474" y="896326"/>
            <a:ext cx="1295400" cy="3951677"/>
          </a:xfrm>
          <a:prstGeom prst="flowChartMagneticDisk">
            <a:avLst/>
          </a:prstGeom>
          <a:solidFill>
            <a:srgbClr val="99CC9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Rectangle 3"/>
          <p:cNvSpPr/>
          <p:nvPr/>
        </p:nvSpPr>
        <p:spPr>
          <a:xfrm>
            <a:off x="3239318" y="1389804"/>
            <a:ext cx="1185516" cy="369332"/>
          </a:xfrm>
          <a:prstGeom prst="rect">
            <a:avLst/>
          </a:prstGeom>
        </p:spPr>
        <p:txBody>
          <a:bodyPr wrap="none">
            <a:spAutoFit/>
          </a:bodyPr>
          <a:lstStyle/>
          <a:p>
            <a:pPr algn="ctr"/>
            <a:r>
              <a:rPr lang="en-US" dirty="0"/>
              <a:t>IETF YANG</a:t>
            </a:r>
          </a:p>
        </p:txBody>
      </p:sp>
      <p:sp>
        <p:nvSpPr>
          <p:cNvPr id="21" name="Rectangle 20"/>
          <p:cNvSpPr/>
          <p:nvPr/>
        </p:nvSpPr>
        <p:spPr>
          <a:xfrm>
            <a:off x="251400" y="1052670"/>
            <a:ext cx="1485511" cy="14402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t>Domain of expertise is </a:t>
            </a:r>
            <a:r>
              <a:rPr lang="en-US" smtClean="0"/>
              <a:t>independent; like another dimension</a:t>
            </a:r>
            <a:endParaRPr lang="en-US" dirty="0"/>
          </a:p>
        </p:txBody>
      </p:sp>
    </p:spTree>
    <p:extLst>
      <p:ext uri="{BB962C8B-B14F-4D97-AF65-F5344CB8AC3E}">
        <p14:creationId xmlns:p14="http://schemas.microsoft.com/office/powerpoint/2010/main" val="451833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Picture</a:t>
            </a:r>
            <a:endParaRPr lang="en-US" dirty="0"/>
          </a:p>
        </p:txBody>
      </p:sp>
      <p:sp>
        <p:nvSpPr>
          <p:cNvPr id="3" name="Content Placeholder 2"/>
          <p:cNvSpPr>
            <a:spLocks noGrp="1"/>
          </p:cNvSpPr>
          <p:nvPr>
            <p:ph idx="1"/>
          </p:nvPr>
        </p:nvSpPr>
        <p:spPr>
          <a:xfrm>
            <a:off x="166862" y="1052670"/>
            <a:ext cx="8797748" cy="5544770"/>
          </a:xfrm>
        </p:spPr>
        <p:txBody>
          <a:bodyPr>
            <a:normAutofit fontScale="85000" lnSpcReduction="20000"/>
          </a:bodyPr>
          <a:lstStyle/>
          <a:p>
            <a:r>
              <a:rPr lang="en-US" dirty="0"/>
              <a:t>Situation </a:t>
            </a:r>
            <a:r>
              <a:rPr lang="en-US" dirty="0" smtClean="0"/>
              <a:t>(main issue leading to </a:t>
            </a:r>
            <a:r>
              <a:rPr lang="en-US" dirty="0"/>
              <a:t>this </a:t>
            </a:r>
            <a:r>
              <a:rPr lang="en-US" dirty="0" smtClean="0"/>
              <a:t>initiative?)</a:t>
            </a:r>
          </a:p>
          <a:p>
            <a:pPr lvl="1"/>
            <a:r>
              <a:rPr lang="en-US" dirty="0"/>
              <a:t>Difficulty</a:t>
            </a:r>
            <a:r>
              <a:rPr lang="en-US" dirty="0" smtClean="0"/>
              <a:t> coordinating </a:t>
            </a:r>
            <a:r>
              <a:rPr lang="en-US" dirty="0"/>
              <a:t>between SDOs and Open </a:t>
            </a:r>
            <a:r>
              <a:rPr lang="en-US" dirty="0"/>
              <a:t>Source </a:t>
            </a:r>
            <a:r>
              <a:rPr lang="en-US" dirty="0" smtClean="0"/>
              <a:t>Communities</a:t>
            </a:r>
          </a:p>
          <a:p>
            <a:r>
              <a:rPr lang="en-US" dirty="0" smtClean="0"/>
              <a:t>Problem </a:t>
            </a:r>
            <a:r>
              <a:rPr lang="en-US" dirty="0"/>
              <a:t>statement</a:t>
            </a:r>
          </a:p>
          <a:p>
            <a:pPr lvl="1"/>
            <a:r>
              <a:rPr lang="en-US" dirty="0" smtClean="0"/>
              <a:t>We heard: “</a:t>
            </a:r>
            <a:r>
              <a:rPr lang="en-US" i="1" dirty="0" smtClean="0"/>
              <a:t>We </a:t>
            </a:r>
            <a:r>
              <a:rPr lang="en-US" i="1" dirty="0"/>
              <a:t>need to define a Common Information Model (CIM</a:t>
            </a:r>
            <a:r>
              <a:rPr lang="en-US" i="1" dirty="0" smtClean="0"/>
              <a:t>)</a:t>
            </a:r>
            <a:r>
              <a:rPr lang="en-US" dirty="0" smtClean="0"/>
              <a:t>”</a:t>
            </a:r>
          </a:p>
          <a:p>
            <a:pPr lvl="1"/>
            <a:r>
              <a:rPr lang="en-US" dirty="0" smtClean="0"/>
              <a:t>Sounds </a:t>
            </a:r>
            <a:r>
              <a:rPr lang="en-US" dirty="0"/>
              <a:t>like</a:t>
            </a:r>
            <a:r>
              <a:rPr lang="en-US" dirty="0" smtClean="0"/>
              <a:t> it could be a </a:t>
            </a:r>
            <a:r>
              <a:rPr lang="en-US" dirty="0"/>
              <a:t>solution in search of a problem;</a:t>
            </a:r>
            <a:r>
              <a:rPr lang="en-US" dirty="0" smtClean="0"/>
              <a:t> because of </a:t>
            </a:r>
            <a:r>
              <a:rPr lang="en-US" dirty="0"/>
              <a:t>too many unstated </a:t>
            </a:r>
            <a:r>
              <a:rPr lang="en-US" dirty="0" smtClean="0"/>
              <a:t>assumptions (could there be more stated?)</a:t>
            </a:r>
          </a:p>
          <a:p>
            <a:r>
              <a:rPr lang="en-US" dirty="0" smtClean="0"/>
              <a:t>Complications (in </a:t>
            </a:r>
            <a:r>
              <a:rPr lang="en-US" dirty="0"/>
              <a:t>the context of an agile </a:t>
            </a:r>
            <a:r>
              <a:rPr lang="en-US" dirty="0" smtClean="0"/>
              <a:t>world)</a:t>
            </a:r>
            <a:endParaRPr lang="en-US" dirty="0"/>
          </a:p>
          <a:p>
            <a:pPr lvl="1"/>
            <a:r>
              <a:rPr lang="en-US" dirty="0"/>
              <a:t>Open Source Communities and Developers will proceed anyway</a:t>
            </a:r>
          </a:p>
          <a:p>
            <a:pPr lvl="1"/>
            <a:r>
              <a:rPr lang="en-US" dirty="0"/>
              <a:t>Need link to market success in the context of an agile world</a:t>
            </a:r>
          </a:p>
          <a:p>
            <a:r>
              <a:rPr lang="en-US" dirty="0" smtClean="0"/>
              <a:t>Clarified question</a:t>
            </a:r>
          </a:p>
          <a:p>
            <a:pPr lvl="1"/>
            <a:r>
              <a:rPr lang="en-US" dirty="0" smtClean="0"/>
              <a:t>How to coordinate efforts and make SDO domain expertise available to Open Source Communities in a format they can use?</a:t>
            </a:r>
          </a:p>
          <a:p>
            <a:r>
              <a:rPr lang="en-US" dirty="0" smtClean="0"/>
              <a:t>Recommended approach</a:t>
            </a:r>
          </a:p>
          <a:p>
            <a:pPr lvl="1"/>
            <a:r>
              <a:rPr lang="en-US" dirty="0" smtClean="0"/>
              <a:t>Define domains of interest</a:t>
            </a:r>
          </a:p>
          <a:p>
            <a:pPr lvl="1"/>
            <a:r>
              <a:rPr lang="en-US" dirty="0" smtClean="0"/>
              <a:t>Look </a:t>
            </a:r>
            <a:r>
              <a:rPr lang="en-US" dirty="0"/>
              <a:t>for a niche success</a:t>
            </a:r>
          </a:p>
          <a:p>
            <a:pPr lvl="2"/>
            <a:r>
              <a:rPr lang="en-US" dirty="0"/>
              <a:t>Example that demonstrates SDO and Open Source Community collaboration</a:t>
            </a:r>
          </a:p>
          <a:p>
            <a:pPr lvl="2"/>
            <a:r>
              <a:rPr lang="en-US" dirty="0"/>
              <a:t>Succeeds because it’s a good idea and creates the conditions for </a:t>
            </a:r>
            <a:r>
              <a:rPr lang="en-US" dirty="0" smtClean="0"/>
              <a:t>success</a:t>
            </a:r>
          </a:p>
        </p:txBody>
      </p:sp>
    </p:spTree>
    <p:extLst>
      <p:ext uri="{BB962C8B-B14F-4D97-AF65-F5344CB8AC3E}">
        <p14:creationId xmlns:p14="http://schemas.microsoft.com/office/powerpoint/2010/main" val="1358788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and Secondary Objectives</a:t>
            </a:r>
            <a:endParaRPr lang="en-US" dirty="0"/>
          </a:p>
        </p:txBody>
      </p:sp>
      <p:sp>
        <p:nvSpPr>
          <p:cNvPr id="3" name="Content Placeholder 2"/>
          <p:cNvSpPr>
            <a:spLocks noGrp="1"/>
          </p:cNvSpPr>
          <p:nvPr>
            <p:ph idx="1"/>
          </p:nvPr>
        </p:nvSpPr>
        <p:spPr>
          <a:xfrm>
            <a:off x="166862" y="1196690"/>
            <a:ext cx="8732598" cy="5151810"/>
          </a:xfrm>
        </p:spPr>
        <p:txBody>
          <a:bodyPr/>
          <a:lstStyle/>
          <a:p>
            <a:r>
              <a:rPr lang="en-US" dirty="0" smtClean="0"/>
              <a:t>Primary</a:t>
            </a:r>
          </a:p>
          <a:p>
            <a:pPr lvl="1"/>
            <a:r>
              <a:rPr lang="en-US" dirty="0" smtClean="0"/>
              <a:t>Light </a:t>
            </a:r>
            <a:r>
              <a:rPr lang="en-US" dirty="0"/>
              <a:t>touch coordination among the SDOs and Open Source </a:t>
            </a:r>
            <a:r>
              <a:rPr lang="en-US" dirty="0" smtClean="0"/>
              <a:t>Communities</a:t>
            </a:r>
          </a:p>
          <a:p>
            <a:pPr lvl="1"/>
            <a:r>
              <a:rPr lang="en-US" dirty="0" smtClean="0"/>
              <a:t>Understand </a:t>
            </a:r>
            <a:r>
              <a:rPr lang="en-US" dirty="0"/>
              <a:t>the NFV related information model landscape (including gaps and </a:t>
            </a:r>
            <a:r>
              <a:rPr lang="en-US" dirty="0" smtClean="0"/>
              <a:t>issues)</a:t>
            </a:r>
          </a:p>
          <a:p>
            <a:pPr lvl="1"/>
            <a:r>
              <a:rPr lang="en-US" dirty="0" smtClean="0"/>
              <a:t>Understand </a:t>
            </a:r>
            <a:r>
              <a:rPr lang="en-US" dirty="0"/>
              <a:t>the work relationships among SDOs and Open Source </a:t>
            </a:r>
            <a:r>
              <a:rPr lang="en-US" dirty="0" smtClean="0"/>
              <a:t>Communities</a:t>
            </a:r>
          </a:p>
          <a:p>
            <a:r>
              <a:rPr lang="en-US" dirty="0" smtClean="0"/>
              <a:t>Secondary</a:t>
            </a:r>
          </a:p>
          <a:p>
            <a:pPr lvl="1"/>
            <a:r>
              <a:rPr lang="en-US" dirty="0" smtClean="0"/>
              <a:t>Common </a:t>
            </a:r>
            <a:r>
              <a:rPr lang="en-US" dirty="0"/>
              <a:t>approaches or aspects to info </a:t>
            </a:r>
            <a:r>
              <a:rPr lang="en-US" dirty="0" smtClean="0"/>
              <a:t>modeling</a:t>
            </a:r>
          </a:p>
          <a:p>
            <a:pPr lvl="1"/>
            <a:r>
              <a:rPr lang="en-US" dirty="0" smtClean="0"/>
              <a:t>Development </a:t>
            </a:r>
            <a:r>
              <a:rPr lang="en-US" dirty="0"/>
              <a:t>of a NFV </a:t>
            </a:r>
            <a:r>
              <a:rPr lang="en-US" dirty="0" smtClean="0"/>
              <a:t>“Common </a:t>
            </a:r>
            <a:r>
              <a:rPr lang="en-US" dirty="0"/>
              <a:t>Information </a:t>
            </a:r>
            <a:r>
              <a:rPr lang="en-US" dirty="0" smtClean="0"/>
              <a:t>Model”</a:t>
            </a:r>
            <a:endParaRPr lang="en-US" dirty="0"/>
          </a:p>
        </p:txBody>
      </p:sp>
    </p:spTree>
    <p:extLst>
      <p:ext uri="{BB962C8B-B14F-4D97-AF65-F5344CB8AC3E}">
        <p14:creationId xmlns:p14="http://schemas.microsoft.com/office/powerpoint/2010/main" val="698636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 Touch Coordination</a:t>
            </a:r>
            <a:endParaRPr lang="en-US" dirty="0"/>
          </a:p>
        </p:txBody>
      </p:sp>
      <p:sp>
        <p:nvSpPr>
          <p:cNvPr id="3" name="Content Placeholder 2"/>
          <p:cNvSpPr>
            <a:spLocks noGrp="1"/>
          </p:cNvSpPr>
          <p:nvPr>
            <p:ph idx="1"/>
          </p:nvPr>
        </p:nvSpPr>
        <p:spPr>
          <a:xfrm>
            <a:off x="166862" y="1083121"/>
            <a:ext cx="8732598" cy="1913819"/>
          </a:xfrm>
        </p:spPr>
        <p:txBody>
          <a:bodyPr>
            <a:normAutofit fontScale="85000" lnSpcReduction="10000"/>
          </a:bodyPr>
          <a:lstStyle/>
          <a:p>
            <a:r>
              <a:rPr lang="en-US" dirty="0" smtClean="0"/>
              <a:t>Minimize impact on Organizations’ existing and current work</a:t>
            </a:r>
          </a:p>
          <a:p>
            <a:pPr lvl="1"/>
            <a:r>
              <a:rPr lang="en-US" dirty="0" smtClean="0"/>
              <a:t>Identify and define interaction points</a:t>
            </a:r>
          </a:p>
          <a:p>
            <a:pPr lvl="1"/>
            <a:r>
              <a:rPr lang="en-US" dirty="0" smtClean="0"/>
              <a:t>Define domains of interest</a:t>
            </a:r>
          </a:p>
          <a:p>
            <a:pPr lvl="1"/>
            <a:r>
              <a:rPr lang="en-US" dirty="0" smtClean="0"/>
              <a:t>Avoid</a:t>
            </a:r>
            <a:r>
              <a:rPr lang="en-US" dirty="0"/>
              <a:t> </a:t>
            </a:r>
            <a:r>
              <a:rPr lang="en-US" dirty="0" smtClean="0"/>
              <a:t>duplication</a:t>
            </a:r>
          </a:p>
          <a:p>
            <a:pPr lvl="1"/>
            <a:r>
              <a:rPr lang="en-US" dirty="0"/>
              <a:t>E</a:t>
            </a:r>
            <a:r>
              <a:rPr lang="en-US" dirty="0" smtClean="0"/>
              <a:t>ncourage re-use</a:t>
            </a:r>
          </a:p>
        </p:txBody>
      </p:sp>
      <p:sp>
        <p:nvSpPr>
          <p:cNvPr id="6" name="Oval 5"/>
          <p:cNvSpPr/>
          <p:nvPr/>
        </p:nvSpPr>
        <p:spPr bwMode="auto">
          <a:xfrm>
            <a:off x="1187530" y="2931177"/>
            <a:ext cx="3810000" cy="3200400"/>
          </a:xfrm>
          <a:prstGeom prst="ellipse">
            <a:avLst/>
          </a:prstGeom>
          <a:solidFill>
            <a:srgbClr val="FF6600">
              <a:alpha val="51000"/>
            </a:srgbClr>
          </a:solidFill>
          <a:ln w="9525" cap="flat" cmpd="sng" algn="ctr">
            <a:solidFill>
              <a:schemeClr val="tx1"/>
            </a:solidFill>
            <a:prstDash val="solid"/>
            <a:round/>
            <a:headEnd type="none" w="med" len="med"/>
            <a:tailEnd type="none" w="med" len="med"/>
          </a:ln>
          <a:effectLst/>
        </p:spPr>
        <p:txBody>
          <a:bodyPr anchor="ctr" anchorCtr="1"/>
          <a:lstStyle/>
          <a:p>
            <a:pPr algn="ctr"/>
            <a:endParaRPr lang="en-US" dirty="0"/>
          </a:p>
        </p:txBody>
      </p:sp>
      <p:sp>
        <p:nvSpPr>
          <p:cNvPr id="7" name="Oval 6"/>
          <p:cNvSpPr/>
          <p:nvPr/>
        </p:nvSpPr>
        <p:spPr bwMode="auto">
          <a:xfrm>
            <a:off x="3779890" y="2931177"/>
            <a:ext cx="3810000" cy="3200400"/>
          </a:xfrm>
          <a:prstGeom prst="ellipse">
            <a:avLst/>
          </a:prstGeom>
          <a:solidFill>
            <a:schemeClr val="accent1">
              <a:alpha val="51000"/>
            </a:schemeClr>
          </a:solidFill>
          <a:ln w="9525" cap="flat" cmpd="sng" algn="ctr">
            <a:solidFill>
              <a:schemeClr val="tx1"/>
            </a:solidFill>
            <a:prstDash val="solid"/>
            <a:round/>
            <a:headEnd type="none" w="med" len="med"/>
            <a:tailEnd type="none" w="med" len="med"/>
          </a:ln>
          <a:effectLst/>
        </p:spPr>
        <p:txBody>
          <a:bodyPr anchor="ctr" anchorCtr="1"/>
          <a:lstStyle/>
          <a:p>
            <a:pPr algn="ctr"/>
            <a:endParaRPr lang="en-US" dirty="0" smtClean="0"/>
          </a:p>
        </p:txBody>
      </p:sp>
      <p:sp>
        <p:nvSpPr>
          <p:cNvPr id="10" name="Rectangle 9"/>
          <p:cNvSpPr/>
          <p:nvPr/>
        </p:nvSpPr>
        <p:spPr>
          <a:xfrm>
            <a:off x="2698342" y="3319607"/>
            <a:ext cx="697627" cy="369332"/>
          </a:xfrm>
          <a:prstGeom prst="rect">
            <a:avLst/>
          </a:prstGeom>
        </p:spPr>
        <p:txBody>
          <a:bodyPr wrap="none">
            <a:spAutoFit/>
          </a:bodyPr>
          <a:lstStyle/>
          <a:p>
            <a:pPr algn="ctr"/>
            <a:r>
              <a:rPr lang="en-US" dirty="0" smtClean="0"/>
              <a:t>Org X</a:t>
            </a:r>
            <a:endParaRPr lang="en-US" dirty="0"/>
          </a:p>
        </p:txBody>
      </p:sp>
      <p:sp>
        <p:nvSpPr>
          <p:cNvPr id="11" name="Rectangle 10"/>
          <p:cNvSpPr/>
          <p:nvPr/>
        </p:nvSpPr>
        <p:spPr>
          <a:xfrm>
            <a:off x="5337682" y="3343226"/>
            <a:ext cx="694421" cy="369332"/>
          </a:xfrm>
          <a:prstGeom prst="rect">
            <a:avLst/>
          </a:prstGeom>
        </p:spPr>
        <p:txBody>
          <a:bodyPr wrap="none">
            <a:spAutoFit/>
          </a:bodyPr>
          <a:lstStyle/>
          <a:p>
            <a:pPr algn="ctr"/>
            <a:r>
              <a:rPr lang="en-US" dirty="0" smtClean="0"/>
              <a:t>Org Y</a:t>
            </a:r>
            <a:endParaRPr lang="en-US" dirty="0"/>
          </a:p>
        </p:txBody>
      </p:sp>
      <p:sp>
        <p:nvSpPr>
          <p:cNvPr id="19" name="Rectangle 18"/>
          <p:cNvSpPr/>
          <p:nvPr/>
        </p:nvSpPr>
        <p:spPr>
          <a:xfrm>
            <a:off x="3448799" y="6387657"/>
            <a:ext cx="1915311" cy="36005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mtClean="0"/>
              <a:t>Interaction points</a:t>
            </a:r>
            <a:endParaRPr lang="en-US" dirty="0"/>
          </a:p>
        </p:txBody>
      </p:sp>
      <p:cxnSp>
        <p:nvCxnSpPr>
          <p:cNvPr id="21" name="Straight Arrow Connector 20"/>
          <p:cNvCxnSpPr>
            <a:stCxn id="19" idx="0"/>
            <a:endCxn id="34" idx="4"/>
          </p:cNvCxnSpPr>
          <p:nvPr/>
        </p:nvCxnSpPr>
        <p:spPr>
          <a:xfrm flipH="1" flipV="1">
            <a:off x="3981726" y="4903835"/>
            <a:ext cx="424729" cy="1483822"/>
          </a:xfrm>
          <a:prstGeom prst="straightConnector1">
            <a:avLst/>
          </a:prstGeom>
          <a:ln w="254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9" idx="0"/>
            <a:endCxn id="32" idx="4"/>
          </p:cNvCxnSpPr>
          <p:nvPr/>
        </p:nvCxnSpPr>
        <p:spPr>
          <a:xfrm flipV="1">
            <a:off x="4406455" y="4903835"/>
            <a:ext cx="395769" cy="1483822"/>
          </a:xfrm>
          <a:prstGeom prst="straightConnector1">
            <a:avLst/>
          </a:prstGeom>
          <a:ln w="254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42" name="Oval 41"/>
          <p:cNvSpPr/>
          <p:nvPr/>
        </p:nvSpPr>
        <p:spPr bwMode="auto">
          <a:xfrm>
            <a:off x="1691600" y="4443387"/>
            <a:ext cx="1368991" cy="1052900"/>
          </a:xfrm>
          <a:prstGeom prst="ellipse">
            <a:avLst/>
          </a:prstGeom>
          <a:solidFill>
            <a:schemeClr val="accent2">
              <a:alpha val="51000"/>
            </a:schemeClr>
          </a:solidFill>
          <a:ln w="9525" cap="flat" cmpd="sng" algn="ctr">
            <a:solidFill>
              <a:schemeClr val="tx1"/>
            </a:solidFill>
            <a:prstDash val="solid"/>
            <a:round/>
            <a:headEnd type="none" w="med" len="med"/>
            <a:tailEnd type="none" w="med" len="med"/>
          </a:ln>
          <a:effectLst/>
        </p:spPr>
        <p:txBody>
          <a:bodyPr anchor="ctr" anchorCtr="1"/>
          <a:lstStyle/>
          <a:p>
            <a:pPr algn="ctr"/>
            <a:r>
              <a:rPr lang="en-US" dirty="0" smtClean="0"/>
              <a:t>Domain X1</a:t>
            </a:r>
            <a:endParaRPr lang="en-US" dirty="0"/>
          </a:p>
        </p:txBody>
      </p:sp>
      <p:sp>
        <p:nvSpPr>
          <p:cNvPr id="43" name="Oval 42"/>
          <p:cNvSpPr/>
          <p:nvPr/>
        </p:nvSpPr>
        <p:spPr bwMode="auto">
          <a:xfrm>
            <a:off x="5617961" y="4443387"/>
            <a:ext cx="1368991" cy="1052900"/>
          </a:xfrm>
          <a:prstGeom prst="ellipse">
            <a:avLst/>
          </a:prstGeom>
          <a:solidFill>
            <a:schemeClr val="accent6">
              <a:alpha val="51000"/>
            </a:schemeClr>
          </a:solidFill>
          <a:ln w="9525" cap="flat" cmpd="sng" algn="ctr">
            <a:solidFill>
              <a:schemeClr val="tx1"/>
            </a:solidFill>
            <a:prstDash val="solid"/>
            <a:round/>
            <a:headEnd type="none" w="med" len="med"/>
            <a:tailEnd type="none" w="med" len="med"/>
          </a:ln>
          <a:effectLst/>
        </p:spPr>
        <p:txBody>
          <a:bodyPr anchor="ctr" anchorCtr="1"/>
          <a:lstStyle/>
          <a:p>
            <a:pPr algn="ctr"/>
            <a:r>
              <a:rPr lang="en-US" dirty="0" smtClean="0"/>
              <a:t>Domain Y1</a:t>
            </a:r>
            <a:endParaRPr lang="en-US" dirty="0"/>
          </a:p>
        </p:txBody>
      </p:sp>
      <p:sp>
        <p:nvSpPr>
          <p:cNvPr id="44" name="Oval 43"/>
          <p:cNvSpPr/>
          <p:nvPr/>
        </p:nvSpPr>
        <p:spPr bwMode="auto">
          <a:xfrm>
            <a:off x="3880859" y="4096957"/>
            <a:ext cx="1014426" cy="922510"/>
          </a:xfrm>
          <a:prstGeom prst="ellipse">
            <a:avLst/>
          </a:prstGeom>
          <a:solidFill>
            <a:srgbClr val="99CC99"/>
          </a:solidFill>
          <a:ln w="9525" cap="flat" cmpd="sng" algn="ctr">
            <a:solidFill>
              <a:schemeClr val="tx1"/>
            </a:solidFill>
            <a:prstDash val="solid"/>
            <a:round/>
            <a:headEnd type="none" w="med" len="med"/>
            <a:tailEnd type="none" w="med" len="med"/>
          </a:ln>
          <a:effectLst/>
        </p:spPr>
        <p:txBody>
          <a:bodyPr anchor="ctr" anchorCtr="1"/>
          <a:lstStyle/>
          <a:p>
            <a:pPr algn="ctr"/>
            <a:r>
              <a:rPr lang="en-US" dirty="0" smtClean="0"/>
              <a:t>Core</a:t>
            </a:r>
            <a:endParaRPr lang="en-US" dirty="0"/>
          </a:p>
        </p:txBody>
      </p:sp>
      <p:sp>
        <p:nvSpPr>
          <p:cNvPr id="34" name="Oval 33"/>
          <p:cNvSpPr/>
          <p:nvPr/>
        </p:nvSpPr>
        <p:spPr>
          <a:xfrm>
            <a:off x="3895522" y="4731427"/>
            <a:ext cx="172408" cy="17240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716020" y="4731427"/>
            <a:ext cx="172408" cy="17240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228230" y="1719434"/>
            <a:ext cx="2675373" cy="73522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t>Coordination mainly impacts the Core</a:t>
            </a:r>
            <a:endParaRPr lang="en-US" dirty="0"/>
          </a:p>
        </p:txBody>
      </p:sp>
      <p:sp>
        <p:nvSpPr>
          <p:cNvPr id="48" name="Rectangle 47"/>
          <p:cNvSpPr/>
          <p:nvPr/>
        </p:nvSpPr>
        <p:spPr>
          <a:xfrm>
            <a:off x="6229166" y="2636890"/>
            <a:ext cx="2675373" cy="73522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t>Other Org X and Org Y work is largely unaffected</a:t>
            </a:r>
            <a:endParaRPr lang="en-US" dirty="0"/>
          </a:p>
        </p:txBody>
      </p:sp>
      <p:sp>
        <p:nvSpPr>
          <p:cNvPr id="49" name="Oval 48"/>
          <p:cNvSpPr/>
          <p:nvPr/>
        </p:nvSpPr>
        <p:spPr>
          <a:xfrm>
            <a:off x="3995920" y="4155347"/>
            <a:ext cx="172408" cy="17240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543612" y="4083337"/>
            <a:ext cx="172408" cy="17240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a:stCxn id="42" idx="6"/>
            <a:endCxn id="34" idx="2"/>
          </p:cNvCxnSpPr>
          <p:nvPr/>
        </p:nvCxnSpPr>
        <p:spPr>
          <a:xfrm flipV="1">
            <a:off x="3060591" y="4817631"/>
            <a:ext cx="834931" cy="152206"/>
          </a:xfrm>
          <a:prstGeom prst="straightConnector1">
            <a:avLst/>
          </a:prstGeom>
          <a:ln w="38100">
            <a:solidFill>
              <a:srgbClr val="FF0000"/>
            </a:solidFill>
            <a:tailEnd type="none" w="lg" len="lg"/>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3" idx="2"/>
            <a:endCxn id="32" idx="6"/>
          </p:cNvCxnSpPr>
          <p:nvPr/>
        </p:nvCxnSpPr>
        <p:spPr>
          <a:xfrm flipH="1" flipV="1">
            <a:off x="4888428" y="4817631"/>
            <a:ext cx="729533" cy="152206"/>
          </a:xfrm>
          <a:prstGeom prst="straightConnector1">
            <a:avLst/>
          </a:prstGeom>
          <a:ln w="38100">
            <a:solidFill>
              <a:srgbClr val="FF0000"/>
            </a:solidFill>
            <a:tailEnd type="none" w="lg" len="lg"/>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6224087" y="3557891"/>
            <a:ext cx="2675373" cy="73522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t>Exception: when Core functions are re-factored</a:t>
            </a:r>
            <a:endParaRPr lang="en-US" dirty="0"/>
          </a:p>
        </p:txBody>
      </p:sp>
    </p:spTree>
    <p:extLst>
      <p:ext uri="{BB962C8B-B14F-4D97-AF65-F5344CB8AC3E}">
        <p14:creationId xmlns:p14="http://schemas.microsoft.com/office/powerpoint/2010/main" val="652536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Model Landscape</a:t>
            </a:r>
          </a:p>
        </p:txBody>
      </p:sp>
      <p:sp>
        <p:nvSpPr>
          <p:cNvPr id="3" name="Content Placeholder 2"/>
          <p:cNvSpPr>
            <a:spLocks noGrp="1"/>
          </p:cNvSpPr>
          <p:nvPr>
            <p:ph idx="1"/>
          </p:nvPr>
        </p:nvSpPr>
        <p:spPr>
          <a:xfrm>
            <a:off x="166861" y="1124680"/>
            <a:ext cx="8732598" cy="936130"/>
          </a:xfrm>
        </p:spPr>
        <p:txBody>
          <a:bodyPr/>
          <a:lstStyle/>
          <a:p>
            <a:r>
              <a:rPr lang="en-US" dirty="0" smtClean="0"/>
              <a:t>Conceptually a spreadsheet </a:t>
            </a:r>
            <a:r>
              <a:rPr lang="en-US" dirty="0"/>
              <a:t>listing </a:t>
            </a:r>
            <a:r>
              <a:rPr lang="en-US" dirty="0" smtClean="0"/>
              <a:t>NFV-related aspects of each </a:t>
            </a:r>
            <a:r>
              <a:rPr lang="en-US" smtClean="0"/>
              <a:t>Organization’s relevant projects</a:t>
            </a:r>
            <a:r>
              <a:rPr lang="en-US" dirty="0" smtClean="0"/>
              <a:t>; for example</a:t>
            </a:r>
          </a:p>
        </p:txBody>
      </p:sp>
      <p:graphicFrame>
        <p:nvGraphicFramePr>
          <p:cNvPr id="4" name="Content Placeholder 3"/>
          <p:cNvGraphicFramePr>
            <a:graphicFrameLocks/>
          </p:cNvGraphicFramePr>
          <p:nvPr>
            <p:extLst>
              <p:ext uri="{D42A27DB-BD31-4B8C-83A1-F6EECF244321}">
                <p14:modId xmlns:p14="http://schemas.microsoft.com/office/powerpoint/2010/main" val="633739682"/>
              </p:ext>
            </p:extLst>
          </p:nvPr>
        </p:nvGraphicFramePr>
        <p:xfrm>
          <a:off x="336918" y="2257274"/>
          <a:ext cx="8392484" cy="4023360"/>
        </p:xfrm>
        <a:graphic>
          <a:graphicData uri="http://schemas.openxmlformats.org/drawingml/2006/table">
            <a:tbl>
              <a:tblPr firstRow="1" bandRow="1">
                <a:tableStyleId>{5C22544A-7EE6-4342-B048-85BDC9FD1C3A}</a:tableStyleId>
              </a:tblPr>
              <a:tblGrid>
                <a:gridCol w="2506842"/>
                <a:gridCol w="5885642"/>
              </a:tblGrid>
              <a:tr h="370840">
                <a:tc>
                  <a:txBody>
                    <a:bodyPr/>
                    <a:lstStyle/>
                    <a:p>
                      <a:r>
                        <a:rPr lang="en-US" dirty="0" smtClean="0"/>
                        <a:t>Aspect</a:t>
                      </a:r>
                      <a:endParaRPr lang="en-US" dirty="0"/>
                    </a:p>
                  </a:txBody>
                  <a:tcPr/>
                </a:tc>
                <a:tc>
                  <a:txBody>
                    <a:bodyPr/>
                    <a:lstStyle/>
                    <a:p>
                      <a:r>
                        <a:rPr lang="en-US" dirty="0" smtClean="0"/>
                        <a:t>Description</a:t>
                      </a:r>
                      <a:endParaRPr lang="en-US" dirty="0"/>
                    </a:p>
                  </a:txBody>
                  <a:tcPr/>
                </a:tc>
              </a:tr>
              <a:tr h="370840">
                <a:tc>
                  <a:txBody>
                    <a:bodyPr/>
                    <a:lstStyle/>
                    <a:p>
                      <a:r>
                        <a:rPr lang="en-US" dirty="0" smtClean="0"/>
                        <a:t>Project </a:t>
                      </a:r>
                      <a:endParaRPr lang="en-US" dirty="0"/>
                    </a:p>
                  </a:txBody>
                  <a:tcPr/>
                </a:tc>
                <a:tc>
                  <a:txBody>
                    <a:bodyPr/>
                    <a:lstStyle/>
                    <a:p>
                      <a:r>
                        <a:rPr lang="en-US" dirty="0" smtClean="0"/>
                        <a:t>Name, Description,</a:t>
                      </a:r>
                      <a:r>
                        <a:rPr lang="en-US" baseline="0" dirty="0" smtClean="0"/>
                        <a:t> Dependencies, Links, …</a:t>
                      </a:r>
                      <a:endParaRPr lang="en-US" dirty="0"/>
                    </a:p>
                  </a:txBody>
                  <a:tcPr/>
                </a:tc>
              </a:tr>
              <a:tr h="370840">
                <a:tc>
                  <a:txBody>
                    <a:bodyPr/>
                    <a:lstStyle/>
                    <a:p>
                      <a:r>
                        <a:rPr lang="en-US" dirty="0" smtClean="0"/>
                        <a:t>Methodology</a:t>
                      </a:r>
                      <a:endParaRPr lang="en-US" dirty="0"/>
                    </a:p>
                  </a:txBody>
                  <a:tcPr/>
                </a:tc>
                <a:tc>
                  <a:txBody>
                    <a:bodyPr/>
                    <a:lstStyle/>
                    <a:p>
                      <a:r>
                        <a:rPr lang="en-US" dirty="0" smtClean="0"/>
                        <a:t>Languages,</a:t>
                      </a:r>
                      <a:r>
                        <a:rPr lang="en-US" baseline="0" dirty="0" smtClean="0"/>
                        <a:t> Tools, Licensing, …</a:t>
                      </a:r>
                      <a:endParaRPr lang="en-US" dirty="0"/>
                    </a:p>
                  </a:txBody>
                  <a:tcPr/>
                </a:tc>
              </a:tr>
              <a:tr h="370840">
                <a:tc>
                  <a:txBody>
                    <a:bodyPr/>
                    <a:lstStyle/>
                    <a:p>
                      <a:r>
                        <a:rPr lang="en-US" dirty="0" smtClean="0"/>
                        <a:t>NFV technologies</a:t>
                      </a:r>
                      <a:endParaRPr lang="en-US" dirty="0"/>
                    </a:p>
                  </a:txBody>
                  <a:tcPr/>
                </a:tc>
                <a:tc>
                  <a:txBody>
                    <a:bodyPr/>
                    <a:lstStyle/>
                    <a:p>
                      <a:r>
                        <a:rPr lang="en-US" dirty="0" smtClean="0"/>
                        <a:t>Interfaces, Entities, …</a:t>
                      </a:r>
                      <a:endParaRPr lang="en-US" dirty="0"/>
                    </a:p>
                  </a:txBody>
                  <a:tcPr/>
                </a:tc>
              </a:tr>
              <a:tr h="370840">
                <a:tc>
                  <a:txBody>
                    <a:bodyPr/>
                    <a:lstStyle/>
                    <a:p>
                      <a:r>
                        <a:rPr lang="en-US" dirty="0" smtClean="0"/>
                        <a:t>Application Areas</a:t>
                      </a:r>
                      <a:endParaRPr lang="en-US" dirty="0"/>
                    </a:p>
                  </a:txBody>
                  <a:tcPr/>
                </a:tc>
                <a:tc>
                  <a:txBody>
                    <a:bodyPr/>
                    <a:lstStyle/>
                    <a:p>
                      <a:r>
                        <a:rPr lang="en-US" dirty="0" smtClean="0"/>
                        <a:t>Network-specific applications,</a:t>
                      </a:r>
                      <a:r>
                        <a:rPr lang="en-US" baseline="0" dirty="0" smtClean="0"/>
                        <a:t> …</a:t>
                      </a:r>
                      <a:endParaRPr lang="en-US" dirty="0"/>
                    </a:p>
                  </a:txBody>
                  <a:tcPr/>
                </a:tc>
              </a:tr>
              <a:tr h="370840">
                <a:tc>
                  <a:txBody>
                    <a:bodyPr/>
                    <a:lstStyle/>
                    <a:p>
                      <a:r>
                        <a:rPr lang="en-US" dirty="0" smtClean="0"/>
                        <a:t>Org relationships</a:t>
                      </a:r>
                      <a:endParaRPr lang="en-US" dirty="0"/>
                    </a:p>
                  </a:txBody>
                  <a:tcPr/>
                </a:tc>
                <a:tc>
                  <a:txBody>
                    <a:bodyPr/>
                    <a:lstStyle/>
                    <a:p>
                      <a:r>
                        <a:rPr lang="en-US" dirty="0" smtClean="0"/>
                        <a:t>Coordination</a:t>
                      </a:r>
                      <a:r>
                        <a:rPr lang="en-US" baseline="0" dirty="0" smtClean="0"/>
                        <a:t> / collaboration relationships, …</a:t>
                      </a:r>
                      <a:endParaRPr lang="en-US" dirty="0"/>
                    </a:p>
                  </a:txBody>
                  <a:tcPr/>
                </a:tc>
              </a:tr>
              <a:tr h="370840">
                <a:tc>
                  <a:txBody>
                    <a:bodyPr/>
                    <a:lstStyle/>
                    <a:p>
                      <a:r>
                        <a:rPr lang="en-US" dirty="0" smtClean="0"/>
                        <a:t>Roadmap</a:t>
                      </a:r>
                      <a:endParaRPr lang="en-US" dirty="0"/>
                    </a:p>
                  </a:txBody>
                  <a:tcPr/>
                </a:tc>
                <a:tc>
                  <a:txBody>
                    <a:bodyPr/>
                    <a:lstStyle/>
                    <a:p>
                      <a:r>
                        <a:rPr lang="en-US" dirty="0" smtClean="0"/>
                        <a:t>Current</a:t>
                      </a:r>
                      <a:r>
                        <a:rPr lang="en-US" baseline="0" dirty="0" smtClean="0"/>
                        <a:t> work plans, likely future work, …</a:t>
                      </a:r>
                      <a:endParaRPr lang="en-US" dirty="0"/>
                    </a:p>
                  </a:txBody>
                  <a:tcPr/>
                </a:tc>
              </a:tr>
              <a:tr h="370840">
                <a:tc>
                  <a:txBody>
                    <a:bodyPr/>
                    <a:lstStyle/>
                    <a:p>
                      <a:r>
                        <a:rPr lang="en-US" dirty="0" smtClean="0"/>
                        <a:t>Known</a:t>
                      </a:r>
                      <a:r>
                        <a:rPr lang="en-US" baseline="0" dirty="0" smtClean="0"/>
                        <a:t> i</a:t>
                      </a:r>
                      <a:r>
                        <a:rPr lang="en-US" dirty="0" smtClean="0"/>
                        <a:t>ssues</a:t>
                      </a:r>
                      <a:endParaRPr lang="en-US" dirty="0"/>
                    </a:p>
                  </a:txBody>
                  <a:tcPr/>
                </a:tc>
                <a:tc>
                  <a:txBody>
                    <a:bodyPr/>
                    <a:lstStyle/>
                    <a:p>
                      <a:r>
                        <a:rPr lang="en-US" dirty="0" smtClean="0"/>
                        <a:t>Potential overlaps, gaps, sub-optimal relationships, …</a:t>
                      </a:r>
                      <a:endParaRPr lang="en-US" dirty="0"/>
                    </a:p>
                  </a:txBody>
                  <a:tcPr/>
                </a:tc>
              </a:tr>
            </a:tbl>
          </a:graphicData>
        </a:graphic>
      </p:graphicFrame>
    </p:spTree>
    <p:extLst>
      <p:ext uri="{BB962C8B-B14F-4D97-AF65-F5344CB8AC3E}">
        <p14:creationId xmlns:p14="http://schemas.microsoft.com/office/powerpoint/2010/main" val="889669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Relationships</a:t>
            </a:r>
            <a:endParaRPr lang="en-US" dirty="0"/>
          </a:p>
        </p:txBody>
      </p:sp>
      <p:sp>
        <p:nvSpPr>
          <p:cNvPr id="3" name="Content Placeholder 2"/>
          <p:cNvSpPr>
            <a:spLocks noGrp="1"/>
          </p:cNvSpPr>
          <p:nvPr>
            <p:ph idx="1"/>
          </p:nvPr>
        </p:nvSpPr>
        <p:spPr/>
        <p:txBody>
          <a:bodyPr/>
          <a:lstStyle/>
          <a:p>
            <a:r>
              <a:rPr lang="en-US" dirty="0" smtClean="0"/>
              <a:t>Each Organization has its own rules and IPR policy</a:t>
            </a:r>
          </a:p>
          <a:p>
            <a:pPr lvl="1"/>
            <a:r>
              <a:rPr lang="en-US" dirty="0" smtClean="0"/>
              <a:t>Some work in private (members only) and others in public</a:t>
            </a:r>
          </a:p>
          <a:p>
            <a:pPr lvl="1"/>
            <a:r>
              <a:rPr lang="en-US" dirty="0" smtClean="0"/>
              <a:t>Some have RAND licensing and others have RAND0</a:t>
            </a:r>
          </a:p>
          <a:p>
            <a:r>
              <a:rPr lang="en-US" dirty="0" smtClean="0"/>
              <a:t>How will Organizations collaborate?</a:t>
            </a:r>
          </a:p>
          <a:p>
            <a:pPr lvl="1"/>
            <a:r>
              <a:rPr lang="en-US" dirty="0" smtClean="0"/>
              <a:t>Sharing contributions with other Organizations</a:t>
            </a:r>
          </a:p>
          <a:p>
            <a:pPr lvl="1"/>
            <a:r>
              <a:rPr lang="en-US" dirty="0" smtClean="0"/>
              <a:t>Receiving contributions from other Organizations</a:t>
            </a:r>
          </a:p>
          <a:p>
            <a:pPr lvl="1"/>
            <a:r>
              <a:rPr lang="en-US" dirty="0" smtClean="0"/>
              <a:t>Special considerations for Open </a:t>
            </a:r>
            <a:r>
              <a:rPr lang="en-US" smtClean="0"/>
              <a:t>Source Organizations</a:t>
            </a:r>
            <a:endParaRPr lang="en-US" dirty="0" smtClean="0"/>
          </a:p>
          <a:p>
            <a:pPr lvl="1"/>
            <a:r>
              <a:rPr lang="en-US" dirty="0" smtClean="0"/>
              <a:t>Management and review processes</a:t>
            </a:r>
          </a:p>
          <a:p>
            <a:pPr lvl="1"/>
            <a:r>
              <a:rPr lang="en-US" dirty="0" smtClean="0"/>
              <a:t>Tools: Mailing </a:t>
            </a:r>
            <a:r>
              <a:rPr lang="en-US" dirty="0"/>
              <a:t>lists, Wikis, </a:t>
            </a:r>
            <a:r>
              <a:rPr lang="en-US" dirty="0" smtClean="0"/>
              <a:t>Issues</a:t>
            </a:r>
          </a:p>
          <a:p>
            <a:pPr lvl="1"/>
            <a:endParaRPr lang="en-US" dirty="0"/>
          </a:p>
        </p:txBody>
      </p:sp>
    </p:spTree>
    <p:extLst>
      <p:ext uri="{BB962C8B-B14F-4D97-AF65-F5344CB8AC3E}">
        <p14:creationId xmlns:p14="http://schemas.microsoft.com/office/powerpoint/2010/main" val="648666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Next Steps</a:t>
            </a:r>
            <a:endParaRPr lang="en-US" dirty="0"/>
          </a:p>
        </p:txBody>
      </p:sp>
      <p:sp>
        <p:nvSpPr>
          <p:cNvPr id="3" name="Content Placeholder 2"/>
          <p:cNvSpPr>
            <a:spLocks noGrp="1"/>
          </p:cNvSpPr>
          <p:nvPr>
            <p:ph idx="1"/>
          </p:nvPr>
        </p:nvSpPr>
        <p:spPr>
          <a:xfrm>
            <a:off x="166861" y="1124680"/>
            <a:ext cx="8732598" cy="5256730"/>
          </a:xfrm>
        </p:spPr>
        <p:txBody>
          <a:bodyPr/>
          <a:lstStyle/>
          <a:p>
            <a:r>
              <a:rPr lang="en-US" dirty="0" smtClean="0"/>
              <a:t>Collaborate to create </a:t>
            </a:r>
            <a:r>
              <a:rPr lang="en-US" i="1" dirty="0" smtClean="0"/>
              <a:t>Information Model Landscape </a:t>
            </a:r>
            <a:r>
              <a:rPr lang="en-US" dirty="0" smtClean="0"/>
              <a:t>spreadsheet</a:t>
            </a:r>
          </a:p>
          <a:p>
            <a:r>
              <a:rPr lang="en-US" dirty="0" smtClean="0"/>
              <a:t>Use this for analysis of gaps, overlaps, issues, relationships etc.</a:t>
            </a:r>
          </a:p>
          <a:p>
            <a:r>
              <a:rPr lang="en-US" dirty="0" smtClean="0"/>
              <a:t>…</a:t>
            </a:r>
          </a:p>
        </p:txBody>
      </p:sp>
    </p:spTree>
    <p:extLst>
      <p:ext uri="{BB962C8B-B14F-4D97-AF65-F5344CB8AC3E}">
        <p14:creationId xmlns:p14="http://schemas.microsoft.com/office/powerpoint/2010/main" val="460992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ubtitle 1"/>
          <p:cNvSpPr>
            <a:spLocks noGrp="1"/>
          </p:cNvSpPr>
          <p:nvPr>
            <p:ph type="subTitle" idx="1"/>
          </p:nvPr>
        </p:nvSpPr>
        <p:spPr/>
        <p:txBody>
          <a:bodyPr/>
          <a:lstStyle/>
          <a:p>
            <a:pPr>
              <a:buFont typeface="Wingdings" charset="2"/>
              <a:buNone/>
            </a:pPr>
            <a:endParaRPr lang="en-US" altLang="en-US"/>
          </a:p>
        </p:txBody>
      </p:sp>
      <p:sp>
        <p:nvSpPr>
          <p:cNvPr id="17411" name="Title 2"/>
          <p:cNvSpPr>
            <a:spLocks noGrp="1"/>
          </p:cNvSpPr>
          <p:nvPr>
            <p:ph type="ctrTitle"/>
          </p:nvPr>
        </p:nvSpPr>
        <p:spPr/>
        <p:txBody>
          <a:bodyPr/>
          <a:lstStyle/>
          <a:p>
            <a:r>
              <a:rPr lang="en-US" altLang="en-US"/>
              <a:t>Thank You!</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sz="quarter" idx="3"/>
          </p:nvPr>
        </p:nvSpPr>
        <p:spPr>
          <a:xfrm>
            <a:off x="4790765" y="1016598"/>
            <a:ext cx="4100512" cy="4284662"/>
          </a:xfrm>
        </p:spPr>
        <p:txBody>
          <a:bodyPr/>
          <a:lstStyle/>
          <a:p>
            <a:pPr marL="0" indent="0">
              <a:buFont typeface="Wingdings" charset="2"/>
              <a:buNone/>
            </a:pPr>
            <a:r>
              <a:rPr lang="en-US" altLang="en-US" sz="1200" dirty="0" smtClean="0"/>
              <a:t>LSL – Logical Subscriber Link</a:t>
            </a:r>
          </a:p>
          <a:p>
            <a:pPr marL="0" indent="0">
              <a:buFont typeface="Wingdings" charset="2"/>
              <a:buNone/>
            </a:pPr>
            <a:r>
              <a:rPr lang="en-US" altLang="en-US" sz="1200" dirty="0" smtClean="0"/>
              <a:t>MSBN – Multi-Service Broadband Network</a:t>
            </a:r>
          </a:p>
          <a:p>
            <a:pPr marL="0" indent="0">
              <a:buFont typeface="Wingdings" charset="2"/>
              <a:buNone/>
            </a:pPr>
            <a:r>
              <a:rPr lang="en-US" altLang="en-US" sz="1200" dirty="0" smtClean="0"/>
              <a:t>MS-BNG </a:t>
            </a:r>
            <a:r>
              <a:rPr lang="en-US" altLang="en-US" sz="1200" dirty="0"/>
              <a:t>– Multi-Service </a:t>
            </a:r>
            <a:r>
              <a:rPr lang="en-US" altLang="en-US" sz="1200" dirty="0" smtClean="0"/>
              <a:t>BNG</a:t>
            </a:r>
          </a:p>
          <a:p>
            <a:pPr marL="0" indent="0">
              <a:buFont typeface="Wingdings" charset="2"/>
              <a:buNone/>
            </a:pPr>
            <a:r>
              <a:rPr lang="en-US" altLang="en-US" sz="1200" dirty="0" smtClean="0"/>
              <a:t>NAS – Network-Attached Storage</a:t>
            </a:r>
          </a:p>
          <a:p>
            <a:pPr marL="0" indent="0">
              <a:buFont typeface="Wingdings" charset="2"/>
              <a:buNone/>
            </a:pPr>
            <a:r>
              <a:rPr lang="en-US" altLang="en-US" sz="1200" dirty="0" smtClean="0"/>
              <a:t>NAT – Network Address Translation</a:t>
            </a:r>
            <a:endParaRPr lang="en-US" altLang="en-US" sz="1200" dirty="0"/>
          </a:p>
          <a:p>
            <a:pPr marL="0" indent="0">
              <a:buFont typeface="Wingdings" charset="2"/>
              <a:buNone/>
            </a:pPr>
            <a:r>
              <a:rPr lang="en-US" altLang="en-US" sz="1200" dirty="0"/>
              <a:t>NERG – Network Enhanced Residential Gateway</a:t>
            </a:r>
          </a:p>
          <a:p>
            <a:pPr marL="0" indent="0">
              <a:buFont typeface="Wingdings" charset="2"/>
              <a:buNone/>
            </a:pPr>
            <a:r>
              <a:rPr lang="en-US" altLang="en-US" sz="1200" dirty="0"/>
              <a:t>NFV – Network Function Virtualization</a:t>
            </a:r>
          </a:p>
          <a:p>
            <a:pPr marL="0" indent="0">
              <a:buFont typeface="Wingdings" charset="2"/>
              <a:buNone/>
            </a:pPr>
            <a:r>
              <a:rPr lang="en-US" altLang="en-US" sz="1200" dirty="0"/>
              <a:t>NFVI – NFV Infrastructure</a:t>
            </a:r>
          </a:p>
          <a:p>
            <a:pPr marL="0" indent="0">
              <a:buFont typeface="Wingdings" charset="2"/>
              <a:buNone/>
            </a:pPr>
            <a:r>
              <a:rPr lang="en-US" altLang="en-US" sz="1200" dirty="0" smtClean="0"/>
              <a:t>OAM – Operations, Administration and Management</a:t>
            </a:r>
            <a:endParaRPr lang="en-US" altLang="en-US" sz="1200" dirty="0"/>
          </a:p>
          <a:p>
            <a:pPr marL="0" indent="0">
              <a:buFont typeface="Wingdings" charset="2"/>
              <a:buNone/>
            </a:pPr>
            <a:r>
              <a:rPr lang="en-US" altLang="en-US" sz="1200" dirty="0" smtClean="0"/>
              <a:t>OSS – Operations Support Systems</a:t>
            </a:r>
          </a:p>
          <a:p>
            <a:pPr marL="0" indent="0">
              <a:buFont typeface="Wingdings" charset="2"/>
              <a:buNone/>
            </a:pPr>
            <a:r>
              <a:rPr lang="en-US" altLang="en-US" sz="1200" dirty="0" smtClean="0"/>
              <a:t>PCRF – Policy and Charging Rules Function</a:t>
            </a:r>
          </a:p>
          <a:p>
            <a:pPr marL="0" indent="0">
              <a:buFont typeface="Wingdings" charset="2"/>
              <a:buNone/>
            </a:pPr>
            <a:r>
              <a:rPr lang="en-US" altLang="en-US" sz="1200" dirty="0" smtClean="0"/>
              <a:t>PDF – Portable Document Format</a:t>
            </a:r>
          </a:p>
          <a:p>
            <a:pPr marL="0" indent="0">
              <a:buFont typeface="Wingdings" charset="2"/>
              <a:buNone/>
            </a:pPr>
            <a:r>
              <a:rPr lang="en-US" altLang="en-US" sz="1200" dirty="0" smtClean="0"/>
              <a:t>PON – Passive Optical Networking</a:t>
            </a:r>
          </a:p>
          <a:p>
            <a:pPr marL="0" indent="0">
              <a:buFont typeface="Wingdings" charset="2"/>
              <a:buNone/>
            </a:pPr>
            <a:r>
              <a:rPr lang="en-US" altLang="en-US" sz="1200" dirty="0" smtClean="0"/>
              <a:t>RG – Residential Gateway</a:t>
            </a:r>
            <a:endParaRPr lang="en-US" altLang="en-US" sz="1200" dirty="0"/>
          </a:p>
          <a:p>
            <a:pPr marL="0" indent="0">
              <a:buFont typeface="Wingdings" charset="2"/>
              <a:buNone/>
            </a:pPr>
            <a:r>
              <a:rPr lang="en-US" altLang="en-US" sz="1200" dirty="0" smtClean="0"/>
              <a:t>SAG – Software Advisory Group</a:t>
            </a:r>
            <a:endParaRPr lang="en-US" altLang="en-US" sz="1200" dirty="0"/>
          </a:p>
          <a:p>
            <a:pPr marL="0" indent="0">
              <a:buFont typeface="Wingdings" charset="2"/>
              <a:buNone/>
            </a:pPr>
            <a:r>
              <a:rPr lang="en-US" altLang="en-US" sz="1200" dirty="0" smtClean="0"/>
              <a:t>SDN – Software-Defined Networking</a:t>
            </a:r>
          </a:p>
          <a:p>
            <a:pPr marL="0" indent="0">
              <a:buFont typeface="Wingdings" charset="2"/>
              <a:buNone/>
            </a:pPr>
            <a:r>
              <a:rPr lang="en-US" altLang="en-US" sz="1200" dirty="0" smtClean="0"/>
              <a:t>SMB – Small/Medium Business</a:t>
            </a:r>
          </a:p>
          <a:p>
            <a:pPr marL="0" indent="0">
              <a:buFont typeface="Wingdings" charset="2"/>
              <a:buNone/>
            </a:pPr>
            <a:r>
              <a:rPr lang="en-US" altLang="en-US" sz="1200" dirty="0" smtClean="0"/>
              <a:t>STB – Set Top Box</a:t>
            </a:r>
          </a:p>
          <a:p>
            <a:pPr marL="0" indent="0">
              <a:buFont typeface="Wingdings" charset="2"/>
              <a:buNone/>
            </a:pPr>
            <a:r>
              <a:rPr lang="en-US" altLang="en-US" sz="1200" dirty="0" smtClean="0"/>
              <a:t>UML – Unified Modeling Language</a:t>
            </a:r>
            <a:endParaRPr lang="en-US" altLang="en-US" sz="1200" dirty="0"/>
          </a:p>
          <a:p>
            <a:pPr marL="0" indent="0">
              <a:buFont typeface="Wingdings" charset="2"/>
              <a:buNone/>
            </a:pPr>
            <a:r>
              <a:rPr lang="en-US" altLang="en-US" sz="1200" dirty="0" smtClean="0"/>
              <a:t>VBG – Virtual Business Gateway</a:t>
            </a:r>
          </a:p>
          <a:p>
            <a:pPr marL="0" indent="0">
              <a:buFont typeface="Wingdings" charset="2"/>
              <a:buNone/>
            </a:pPr>
            <a:r>
              <a:rPr lang="en-US" altLang="en-US" sz="1200" dirty="0" smtClean="0"/>
              <a:t>VoIP – Voice over IP</a:t>
            </a:r>
          </a:p>
          <a:p>
            <a:pPr marL="0" indent="0">
              <a:buFont typeface="Wingdings" charset="2"/>
              <a:buNone/>
            </a:pPr>
            <a:r>
              <a:rPr lang="en-US" altLang="en-US" sz="1200" dirty="0" err="1"/>
              <a:t>v</a:t>
            </a:r>
            <a:r>
              <a:rPr lang="en-US" altLang="en-US" sz="1200" dirty="0" err="1" smtClean="0"/>
              <a:t>CGNAT</a:t>
            </a:r>
            <a:r>
              <a:rPr lang="en-US" altLang="en-US" sz="1200" dirty="0" smtClean="0"/>
              <a:t> – Virtual Carrier Grade NAT</a:t>
            </a:r>
          </a:p>
          <a:p>
            <a:pPr marL="0" indent="0">
              <a:buFont typeface="Wingdings" charset="2"/>
              <a:buNone/>
            </a:pPr>
            <a:r>
              <a:rPr lang="en-US" altLang="en-US" sz="1200" dirty="0" err="1" smtClean="0"/>
              <a:t>vBNG</a:t>
            </a:r>
            <a:r>
              <a:rPr lang="en-US" altLang="en-US" sz="1200" dirty="0" smtClean="0"/>
              <a:t> – Virtual BNG</a:t>
            </a:r>
          </a:p>
          <a:p>
            <a:pPr marL="0" indent="0">
              <a:buFont typeface="Wingdings" charset="2"/>
              <a:buNone/>
            </a:pPr>
            <a:r>
              <a:rPr lang="en-US" altLang="en-US" sz="1200" dirty="0" err="1" smtClean="0"/>
              <a:t>vG</a:t>
            </a:r>
            <a:r>
              <a:rPr lang="en-US" altLang="en-US" sz="1200" dirty="0" smtClean="0"/>
              <a:t> – Virtual Gateway</a:t>
            </a:r>
          </a:p>
          <a:p>
            <a:pPr marL="0" indent="0">
              <a:buFont typeface="Wingdings" charset="2"/>
              <a:buNone/>
            </a:pPr>
            <a:r>
              <a:rPr lang="en-US" altLang="en-US" sz="1200" dirty="0" smtClean="0"/>
              <a:t>XML – </a:t>
            </a:r>
            <a:r>
              <a:rPr lang="en-US" altLang="en-US" sz="1200" dirty="0" err="1" smtClean="0"/>
              <a:t>eXtensible</a:t>
            </a:r>
            <a:r>
              <a:rPr lang="en-US" altLang="en-US" sz="1200" dirty="0" smtClean="0"/>
              <a:t> Markup Language</a:t>
            </a:r>
            <a:endParaRPr lang="en-US" altLang="en-US" sz="1200" dirty="0"/>
          </a:p>
        </p:txBody>
      </p:sp>
      <p:sp>
        <p:nvSpPr>
          <p:cNvPr id="19459" name="Content Placeholder 2"/>
          <p:cNvSpPr>
            <a:spLocks noGrp="1"/>
          </p:cNvSpPr>
          <p:nvPr>
            <p:ph sz="half" idx="1"/>
          </p:nvPr>
        </p:nvSpPr>
        <p:spPr>
          <a:xfrm>
            <a:off x="539440" y="1016598"/>
            <a:ext cx="4098925" cy="4284662"/>
          </a:xfrm>
        </p:spPr>
        <p:txBody>
          <a:bodyPr/>
          <a:lstStyle/>
          <a:p>
            <a:pPr marL="0" indent="0">
              <a:buFont typeface="Wingdings" charset="2"/>
              <a:buNone/>
            </a:pPr>
            <a:r>
              <a:rPr lang="en-US" altLang="en-US" sz="1200" dirty="0" smtClean="0"/>
              <a:t>AAA – Authentication, Authorization and Accounting</a:t>
            </a:r>
          </a:p>
          <a:p>
            <a:pPr marL="0" indent="0">
              <a:buFont typeface="Wingdings" charset="2"/>
              <a:buNone/>
            </a:pPr>
            <a:r>
              <a:rPr lang="en-US" altLang="en-US" sz="1200" dirty="0" smtClean="0"/>
              <a:t>ACS – Auto-Configuration Server (TR-069)</a:t>
            </a:r>
          </a:p>
          <a:p>
            <a:pPr marL="0" indent="0">
              <a:buFont typeface="Wingdings" charset="2"/>
              <a:buNone/>
            </a:pPr>
            <a:r>
              <a:rPr lang="en-US" altLang="en-US" sz="1200" dirty="0" smtClean="0"/>
              <a:t>AN </a:t>
            </a:r>
            <a:r>
              <a:rPr lang="en-US" altLang="en-US" sz="1200" dirty="0"/>
              <a:t>– Access Node</a:t>
            </a:r>
          </a:p>
          <a:p>
            <a:pPr marL="0" indent="0">
              <a:buFont typeface="Wingdings" charset="2"/>
              <a:buNone/>
            </a:pPr>
            <a:r>
              <a:rPr lang="en-US" altLang="en-US" sz="1200" dirty="0" smtClean="0"/>
              <a:t>API – Application Programming Interface</a:t>
            </a:r>
          </a:p>
          <a:p>
            <a:pPr marL="0" indent="0">
              <a:buFont typeface="Wingdings" charset="2"/>
              <a:buNone/>
            </a:pPr>
            <a:r>
              <a:rPr lang="en-US" altLang="en-US" sz="1200" dirty="0" smtClean="0"/>
              <a:t>BB - </a:t>
            </a:r>
            <a:r>
              <a:rPr lang="en-US" altLang="en-US" sz="1200" dirty="0" err="1" smtClean="0"/>
              <a:t>BroadBand</a:t>
            </a:r>
            <a:endParaRPr lang="en-US" altLang="en-US" sz="1200" dirty="0" smtClean="0"/>
          </a:p>
          <a:p>
            <a:pPr marL="0" indent="0">
              <a:buFont typeface="Wingdings" charset="2"/>
              <a:buNone/>
            </a:pPr>
            <a:r>
              <a:rPr lang="en-US" altLang="en-US" sz="1200" dirty="0" smtClean="0"/>
              <a:t>BBF – Broadband Forum</a:t>
            </a:r>
          </a:p>
          <a:p>
            <a:pPr marL="0" indent="0">
              <a:buFont typeface="Wingdings" charset="2"/>
              <a:buNone/>
            </a:pPr>
            <a:r>
              <a:rPr lang="en-US" altLang="en-US" sz="1200" dirty="0" smtClean="0"/>
              <a:t>BCP – Best Current Practice</a:t>
            </a:r>
            <a:endParaRPr lang="en-US" altLang="en-US" sz="1200" dirty="0"/>
          </a:p>
          <a:p>
            <a:pPr marL="0" indent="0">
              <a:buFont typeface="Wingdings" charset="2"/>
              <a:buNone/>
            </a:pPr>
            <a:r>
              <a:rPr lang="en-US" altLang="en-US" sz="1200" dirty="0"/>
              <a:t>BPCF – Broadband Policy Control Function</a:t>
            </a:r>
          </a:p>
          <a:p>
            <a:pPr marL="0" indent="0">
              <a:buFont typeface="Wingdings" charset="2"/>
              <a:buNone/>
            </a:pPr>
            <a:r>
              <a:rPr lang="en-US" altLang="en-US" sz="1200" dirty="0"/>
              <a:t>BNG – Broadband Network </a:t>
            </a:r>
            <a:r>
              <a:rPr lang="en-US" altLang="en-US" sz="1200" dirty="0" smtClean="0"/>
              <a:t>Gateway</a:t>
            </a:r>
          </a:p>
          <a:p>
            <a:pPr marL="0" indent="0">
              <a:buFont typeface="Wingdings" charset="2"/>
              <a:buNone/>
            </a:pPr>
            <a:r>
              <a:rPr lang="en-US" altLang="en-US" sz="1200" dirty="0" smtClean="0"/>
              <a:t>BRG – Bridged RG</a:t>
            </a:r>
            <a:endParaRPr lang="en-US" altLang="en-US" sz="1200" dirty="0"/>
          </a:p>
          <a:p>
            <a:pPr marL="0" indent="0">
              <a:buFont typeface="Wingdings" charset="2"/>
              <a:buNone/>
            </a:pPr>
            <a:r>
              <a:rPr lang="en-US" altLang="en-US" sz="1200" dirty="0" smtClean="0"/>
              <a:t>BSG </a:t>
            </a:r>
            <a:r>
              <a:rPr lang="en-US" altLang="en-US" sz="1200" dirty="0"/>
              <a:t>– Broadband Service </a:t>
            </a:r>
            <a:r>
              <a:rPr lang="en-US" altLang="en-US" sz="1200" dirty="0" smtClean="0"/>
              <a:t>Gateway</a:t>
            </a:r>
          </a:p>
          <a:p>
            <a:pPr marL="0" indent="0">
              <a:buFont typeface="Wingdings" charset="2"/>
              <a:buNone/>
            </a:pPr>
            <a:r>
              <a:rPr lang="en-US" altLang="en-US" sz="1200" dirty="0" smtClean="0"/>
              <a:t>BSS – Business Support Systems</a:t>
            </a:r>
            <a:endParaRPr lang="en-US" altLang="en-US" sz="1200" dirty="0"/>
          </a:p>
          <a:p>
            <a:pPr marL="0" indent="0">
              <a:buFont typeface="Wingdings" charset="2"/>
              <a:buNone/>
            </a:pPr>
            <a:r>
              <a:rPr lang="en-US" altLang="en-US" sz="1200" dirty="0" smtClean="0"/>
              <a:t>CPE </a:t>
            </a:r>
            <a:r>
              <a:rPr lang="en-US" altLang="en-US" sz="1200" dirty="0"/>
              <a:t>– Customer </a:t>
            </a:r>
            <a:r>
              <a:rPr lang="en-US" altLang="en-US" sz="1200" dirty="0" smtClean="0"/>
              <a:t>Premises Equipment</a:t>
            </a:r>
          </a:p>
          <a:p>
            <a:pPr marL="0" indent="0">
              <a:buFont typeface="Wingdings" charset="2"/>
              <a:buNone/>
            </a:pPr>
            <a:r>
              <a:rPr lang="en-US" altLang="en-US" sz="1200" dirty="0" smtClean="0"/>
              <a:t>DC – Data Center</a:t>
            </a:r>
          </a:p>
          <a:p>
            <a:pPr marL="0" indent="0">
              <a:buFont typeface="Wingdings" charset="2"/>
              <a:buNone/>
            </a:pPr>
            <a:r>
              <a:rPr lang="en-US" altLang="en-US" sz="1200" dirty="0" smtClean="0"/>
              <a:t>DHCP – Dynamic Host Configuration Protocol</a:t>
            </a:r>
          </a:p>
          <a:p>
            <a:pPr marL="0" indent="0">
              <a:buFont typeface="Wingdings" charset="2"/>
              <a:buNone/>
            </a:pPr>
            <a:r>
              <a:rPr lang="en-US" altLang="en-US" sz="1200" dirty="0" smtClean="0"/>
              <a:t>DM – Data Model</a:t>
            </a:r>
          </a:p>
          <a:p>
            <a:pPr marL="0" indent="0">
              <a:buFont typeface="Wingdings" charset="2"/>
              <a:buNone/>
            </a:pPr>
            <a:r>
              <a:rPr lang="en-US" altLang="en-US" sz="1200" dirty="0" smtClean="0"/>
              <a:t>DT – Device Type</a:t>
            </a:r>
          </a:p>
          <a:p>
            <a:pPr marL="0" indent="0">
              <a:buFont typeface="Wingdings" charset="2"/>
              <a:buNone/>
            </a:pPr>
            <a:r>
              <a:rPr lang="en-US" altLang="en-US" sz="1200" dirty="0" smtClean="0"/>
              <a:t>EM – Enterprise Management</a:t>
            </a:r>
          </a:p>
          <a:p>
            <a:pPr marL="0" indent="0">
              <a:buFont typeface="Wingdings" charset="2"/>
              <a:buNone/>
            </a:pPr>
            <a:r>
              <a:rPr lang="en-US" altLang="en-US" sz="1200" dirty="0" smtClean="0"/>
              <a:t>FAP – </a:t>
            </a:r>
            <a:r>
              <a:rPr lang="en-US" altLang="en-US" sz="1200" dirty="0" err="1" smtClean="0"/>
              <a:t>Femtocell</a:t>
            </a:r>
            <a:r>
              <a:rPr lang="en-US" altLang="en-US" sz="1200" dirty="0" smtClean="0"/>
              <a:t> Access Point</a:t>
            </a:r>
          </a:p>
          <a:p>
            <a:pPr marL="0" indent="0">
              <a:buFont typeface="Wingdings" charset="2"/>
              <a:buNone/>
            </a:pPr>
            <a:r>
              <a:rPr lang="en-US" altLang="en-US" sz="1200" dirty="0" smtClean="0"/>
              <a:t>FTTdp – Fiber To The Distribution Point</a:t>
            </a:r>
          </a:p>
          <a:p>
            <a:pPr marL="0" indent="0">
              <a:buFont typeface="Wingdings" charset="2"/>
              <a:buNone/>
            </a:pPr>
            <a:r>
              <a:rPr lang="en-US" altLang="en-US" sz="1200" dirty="0" smtClean="0"/>
              <a:t>FW – Firewall </a:t>
            </a:r>
          </a:p>
          <a:p>
            <a:pPr marL="0" indent="0">
              <a:buFont typeface="Wingdings" charset="2"/>
              <a:buNone/>
            </a:pPr>
            <a:r>
              <a:rPr lang="en-US" altLang="en-US" sz="1200" dirty="0" smtClean="0"/>
              <a:t>GW – Gateway </a:t>
            </a:r>
          </a:p>
          <a:p>
            <a:pPr marL="0" indent="0">
              <a:buFont typeface="Wingdings" charset="2"/>
              <a:buNone/>
            </a:pPr>
            <a:r>
              <a:rPr lang="en-US" altLang="en-US" sz="1200" dirty="0" smtClean="0"/>
              <a:t>HTML – </a:t>
            </a:r>
            <a:r>
              <a:rPr lang="en-US" altLang="en-US" sz="1200" dirty="0" err="1" smtClean="0"/>
              <a:t>HyperText</a:t>
            </a:r>
            <a:r>
              <a:rPr lang="en-US" altLang="en-US" sz="1200" dirty="0" smtClean="0"/>
              <a:t> Markup Language</a:t>
            </a:r>
          </a:p>
          <a:p>
            <a:pPr marL="0" indent="0">
              <a:buFont typeface="Wingdings" charset="2"/>
              <a:buNone/>
            </a:pPr>
            <a:r>
              <a:rPr lang="en-US" altLang="en-US" sz="1200" dirty="0"/>
              <a:t>IP – Internet Protocol </a:t>
            </a:r>
          </a:p>
          <a:p>
            <a:pPr marL="0" indent="0">
              <a:buFont typeface="Wingdings" charset="2"/>
              <a:buNone/>
            </a:pPr>
            <a:r>
              <a:rPr lang="en-US" altLang="en-US" sz="1200" dirty="0"/>
              <a:t>IPR – Intellectual Property Rights</a:t>
            </a:r>
          </a:p>
          <a:p>
            <a:pPr marL="0" indent="0">
              <a:buFont typeface="Wingdings" charset="2"/>
              <a:buNone/>
            </a:pPr>
            <a:endParaRPr lang="en-US" altLang="en-US" sz="1200" dirty="0"/>
          </a:p>
        </p:txBody>
      </p:sp>
      <p:sp>
        <p:nvSpPr>
          <p:cNvPr id="19460" name="Title 3"/>
          <p:cNvSpPr>
            <a:spLocks noGrp="1"/>
          </p:cNvSpPr>
          <p:nvPr>
            <p:ph type="title"/>
          </p:nvPr>
        </p:nvSpPr>
        <p:spPr>
          <a:xfrm>
            <a:off x="749300" y="239713"/>
            <a:ext cx="7494588" cy="1085850"/>
          </a:xfrm>
        </p:spPr>
        <p:txBody>
          <a:bodyPr/>
          <a:lstStyle/>
          <a:p>
            <a:r>
              <a:rPr lang="en-US" altLang="en-US" dirty="0"/>
              <a:t>Acronyms</a:t>
            </a:r>
          </a:p>
        </p:txBody>
      </p:sp>
    </p:spTree>
    <p:extLst>
      <p:ext uri="{BB962C8B-B14F-4D97-AF65-F5344CB8AC3E}">
        <p14:creationId xmlns:p14="http://schemas.microsoft.com/office/powerpoint/2010/main" val="1320696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_LifeNetwork (2)">
  <a:themeElements>
    <a:clrScheme name="Template_LifeNetwork (2) 1">
      <a:dk1>
        <a:srgbClr val="000000"/>
      </a:dk1>
      <a:lt1>
        <a:srgbClr val="FFFFFF"/>
      </a:lt1>
      <a:dk2>
        <a:srgbClr val="FF0000"/>
      </a:dk2>
      <a:lt2>
        <a:srgbClr val="7E7E7E"/>
      </a:lt2>
      <a:accent1>
        <a:srgbClr val="0070B0"/>
      </a:accent1>
      <a:accent2>
        <a:srgbClr val="677390"/>
      </a:accent2>
      <a:accent3>
        <a:srgbClr val="FFFFFF"/>
      </a:accent3>
      <a:accent4>
        <a:srgbClr val="000000"/>
      </a:accent4>
      <a:accent5>
        <a:srgbClr val="AABBD4"/>
      </a:accent5>
      <a:accent6>
        <a:srgbClr val="5D6882"/>
      </a:accent6>
      <a:hlink>
        <a:srgbClr val="98AED2"/>
      </a:hlink>
      <a:folHlink>
        <a:srgbClr val="507993"/>
      </a:folHlink>
    </a:clrScheme>
    <a:fontScheme name="Template_LifeNetwork (2)">
      <a:majorFont>
        <a:latin typeface="Franklin Gothic Demi"/>
        <a:ea typeface=""/>
        <a:cs typeface="Arial"/>
      </a:majorFont>
      <a:minorFont>
        <a:latin typeface="Franklin Gothic Dem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LifeNetwork (2) 1">
        <a:dk1>
          <a:srgbClr val="000000"/>
        </a:dk1>
        <a:lt1>
          <a:srgbClr val="FFFFFF"/>
        </a:lt1>
        <a:dk2>
          <a:srgbClr val="FF0000"/>
        </a:dk2>
        <a:lt2>
          <a:srgbClr val="7E7E7E"/>
        </a:lt2>
        <a:accent1>
          <a:srgbClr val="0070B0"/>
        </a:accent1>
        <a:accent2>
          <a:srgbClr val="677390"/>
        </a:accent2>
        <a:accent3>
          <a:srgbClr val="FFFFFF"/>
        </a:accent3>
        <a:accent4>
          <a:srgbClr val="000000"/>
        </a:accent4>
        <a:accent5>
          <a:srgbClr val="AABBD4"/>
        </a:accent5>
        <a:accent6>
          <a:srgbClr val="5D6882"/>
        </a:accent6>
        <a:hlink>
          <a:srgbClr val="98AED2"/>
        </a:hlink>
        <a:folHlink>
          <a:srgbClr val="507993"/>
        </a:folHlink>
      </a:clrScheme>
      <a:clrMap bg1="lt1" tx1="dk1" bg2="lt2" tx2="dk2" accent1="accent1" accent2="accent2" accent3="accent3" accent4="accent4" accent5="accent5" accent6="accent6" hlink="hlink" folHlink="folHlink"/>
    </a:extraClrScheme>
    <a:extraClrScheme>
      <a:clrScheme name="Template_LifeNetwork (2) 2">
        <a:dk1>
          <a:srgbClr val="000000"/>
        </a:dk1>
        <a:lt1>
          <a:srgbClr val="FFFFFF"/>
        </a:lt1>
        <a:dk2>
          <a:srgbClr val="D52B1E"/>
        </a:dk2>
        <a:lt2>
          <a:srgbClr val="6C6F70"/>
        </a:lt2>
        <a:accent1>
          <a:srgbClr val="0075B0"/>
        </a:accent1>
        <a:accent2>
          <a:srgbClr val="5C7F92"/>
        </a:accent2>
        <a:accent3>
          <a:srgbClr val="FFFFFF"/>
        </a:accent3>
        <a:accent4>
          <a:srgbClr val="000000"/>
        </a:accent4>
        <a:accent5>
          <a:srgbClr val="AABDD4"/>
        </a:accent5>
        <a:accent6>
          <a:srgbClr val="537284"/>
        </a:accent6>
        <a:hlink>
          <a:srgbClr val="5082AB"/>
        </a:hlink>
        <a:folHlink>
          <a:srgbClr val="93B1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ullet Point">
  <a:themeElements>
    <a:clrScheme name="1_Bullet Point 2">
      <a:dk1>
        <a:srgbClr val="000000"/>
      </a:dk1>
      <a:lt1>
        <a:srgbClr val="FFFFFF"/>
      </a:lt1>
      <a:dk2>
        <a:srgbClr val="D52B1E"/>
      </a:dk2>
      <a:lt2>
        <a:srgbClr val="6C6F70"/>
      </a:lt2>
      <a:accent1>
        <a:srgbClr val="0075B0"/>
      </a:accent1>
      <a:accent2>
        <a:srgbClr val="5C7F92"/>
      </a:accent2>
      <a:accent3>
        <a:srgbClr val="FFFFFF"/>
      </a:accent3>
      <a:accent4>
        <a:srgbClr val="000000"/>
      </a:accent4>
      <a:accent5>
        <a:srgbClr val="AABDD4"/>
      </a:accent5>
      <a:accent6>
        <a:srgbClr val="537284"/>
      </a:accent6>
      <a:hlink>
        <a:srgbClr val="5082AB"/>
      </a:hlink>
      <a:folHlink>
        <a:srgbClr val="93B1CC"/>
      </a:folHlink>
    </a:clrScheme>
    <a:fontScheme name="1_Bullet Point">
      <a:majorFont>
        <a:latin typeface="Franklin Gothic Demi"/>
        <a:ea typeface=""/>
        <a:cs typeface="Arial"/>
      </a:majorFont>
      <a:minorFont>
        <a:latin typeface="Franklin Gothic Dem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ullet Point 1">
        <a:dk1>
          <a:srgbClr val="000000"/>
        </a:dk1>
        <a:lt1>
          <a:srgbClr val="FFFFFF"/>
        </a:lt1>
        <a:dk2>
          <a:srgbClr val="FF0000"/>
        </a:dk2>
        <a:lt2>
          <a:srgbClr val="7E7E7E"/>
        </a:lt2>
        <a:accent1>
          <a:srgbClr val="0070B0"/>
        </a:accent1>
        <a:accent2>
          <a:srgbClr val="677390"/>
        </a:accent2>
        <a:accent3>
          <a:srgbClr val="FFFFFF"/>
        </a:accent3>
        <a:accent4>
          <a:srgbClr val="000000"/>
        </a:accent4>
        <a:accent5>
          <a:srgbClr val="AABBD4"/>
        </a:accent5>
        <a:accent6>
          <a:srgbClr val="5D6882"/>
        </a:accent6>
        <a:hlink>
          <a:srgbClr val="98AED2"/>
        </a:hlink>
        <a:folHlink>
          <a:srgbClr val="507993"/>
        </a:folHlink>
      </a:clrScheme>
      <a:clrMap bg1="lt1" tx1="dk1" bg2="lt2" tx2="dk2" accent1="accent1" accent2="accent2" accent3="accent3" accent4="accent4" accent5="accent5" accent6="accent6" hlink="hlink" folHlink="folHlink"/>
    </a:extraClrScheme>
    <a:extraClrScheme>
      <a:clrScheme name="1_Bullet Point 2">
        <a:dk1>
          <a:srgbClr val="000000"/>
        </a:dk1>
        <a:lt1>
          <a:srgbClr val="FFFFFF"/>
        </a:lt1>
        <a:dk2>
          <a:srgbClr val="D52B1E"/>
        </a:dk2>
        <a:lt2>
          <a:srgbClr val="6C6F70"/>
        </a:lt2>
        <a:accent1>
          <a:srgbClr val="0075B0"/>
        </a:accent1>
        <a:accent2>
          <a:srgbClr val="5C7F92"/>
        </a:accent2>
        <a:accent3>
          <a:srgbClr val="FFFFFF"/>
        </a:accent3>
        <a:accent4>
          <a:srgbClr val="000000"/>
        </a:accent4>
        <a:accent5>
          <a:srgbClr val="AABDD4"/>
        </a:accent5>
        <a:accent6>
          <a:srgbClr val="537284"/>
        </a:accent6>
        <a:hlink>
          <a:srgbClr val="5082AB"/>
        </a:hlink>
        <a:folHlink>
          <a:srgbClr val="93B1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Personalizza struttura">
  <a:themeElements>
    <a:clrScheme name="1_Personalizza struttura 1">
      <a:dk1>
        <a:srgbClr val="000000"/>
      </a:dk1>
      <a:lt1>
        <a:srgbClr val="FFFFFF"/>
      </a:lt1>
      <a:dk2>
        <a:srgbClr val="FF0000"/>
      </a:dk2>
      <a:lt2>
        <a:srgbClr val="7E7E7E"/>
      </a:lt2>
      <a:accent1>
        <a:srgbClr val="0070B0"/>
      </a:accent1>
      <a:accent2>
        <a:srgbClr val="677390"/>
      </a:accent2>
      <a:accent3>
        <a:srgbClr val="FFFFFF"/>
      </a:accent3>
      <a:accent4>
        <a:srgbClr val="000000"/>
      </a:accent4>
      <a:accent5>
        <a:srgbClr val="AABBD4"/>
      </a:accent5>
      <a:accent6>
        <a:srgbClr val="5D6882"/>
      </a:accent6>
      <a:hlink>
        <a:srgbClr val="98AED2"/>
      </a:hlink>
      <a:folHlink>
        <a:srgbClr val="507993"/>
      </a:folHlink>
    </a:clrScheme>
    <a:fontScheme name="1_Personalizza struttura">
      <a:majorFont>
        <a:latin typeface="Franklin Gothic Demi"/>
        <a:ea typeface=""/>
        <a:cs typeface="Arial"/>
      </a:majorFont>
      <a:minorFont>
        <a:latin typeface="Franklin Gothic Medium"/>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ersonalizza struttura 1">
        <a:dk1>
          <a:srgbClr val="000000"/>
        </a:dk1>
        <a:lt1>
          <a:srgbClr val="FFFFFF"/>
        </a:lt1>
        <a:dk2>
          <a:srgbClr val="FF0000"/>
        </a:dk2>
        <a:lt2>
          <a:srgbClr val="7E7E7E"/>
        </a:lt2>
        <a:accent1>
          <a:srgbClr val="0070B0"/>
        </a:accent1>
        <a:accent2>
          <a:srgbClr val="677390"/>
        </a:accent2>
        <a:accent3>
          <a:srgbClr val="FFFFFF"/>
        </a:accent3>
        <a:accent4>
          <a:srgbClr val="000000"/>
        </a:accent4>
        <a:accent5>
          <a:srgbClr val="AABBD4"/>
        </a:accent5>
        <a:accent6>
          <a:srgbClr val="5D6882"/>
        </a:accent6>
        <a:hlink>
          <a:srgbClr val="98AED2"/>
        </a:hlink>
        <a:folHlink>
          <a:srgbClr val="507993"/>
        </a:folHlink>
      </a:clrScheme>
      <a:clrMap bg1="lt1" tx1="dk1" bg2="lt2" tx2="dk2" accent1="accent1" accent2="accent2" accent3="accent3" accent4="accent4" accent5="accent5" accent6="accent6" hlink="hlink" folHlink="folHlink"/>
    </a:extraClrScheme>
    <a:extraClrScheme>
      <a:clrScheme name="1_Personalizza struttura 2">
        <a:dk1>
          <a:srgbClr val="000000"/>
        </a:dk1>
        <a:lt1>
          <a:srgbClr val="FFFFFF"/>
        </a:lt1>
        <a:dk2>
          <a:srgbClr val="D52B1E"/>
        </a:dk2>
        <a:lt2>
          <a:srgbClr val="6C6F70"/>
        </a:lt2>
        <a:accent1>
          <a:srgbClr val="0075B0"/>
        </a:accent1>
        <a:accent2>
          <a:srgbClr val="5C7F92"/>
        </a:accent2>
        <a:accent3>
          <a:srgbClr val="FFFFFF"/>
        </a:accent3>
        <a:accent4>
          <a:srgbClr val="000000"/>
        </a:accent4>
        <a:accent5>
          <a:srgbClr val="AABDD4"/>
        </a:accent5>
        <a:accent6>
          <a:srgbClr val="537284"/>
        </a:accent6>
        <a:hlink>
          <a:srgbClr val="5082AB"/>
        </a:hlink>
        <a:folHlink>
          <a:srgbClr val="93B1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Testo standard">
  <a:themeElements>
    <a:clrScheme name="1_Testo standard 1">
      <a:dk1>
        <a:srgbClr val="000000"/>
      </a:dk1>
      <a:lt1>
        <a:srgbClr val="FFFFFF"/>
      </a:lt1>
      <a:dk2>
        <a:srgbClr val="FF0000"/>
      </a:dk2>
      <a:lt2>
        <a:srgbClr val="7E7E7E"/>
      </a:lt2>
      <a:accent1>
        <a:srgbClr val="0070B0"/>
      </a:accent1>
      <a:accent2>
        <a:srgbClr val="677390"/>
      </a:accent2>
      <a:accent3>
        <a:srgbClr val="FFFFFF"/>
      </a:accent3>
      <a:accent4>
        <a:srgbClr val="000000"/>
      </a:accent4>
      <a:accent5>
        <a:srgbClr val="AABBD4"/>
      </a:accent5>
      <a:accent6>
        <a:srgbClr val="5D6882"/>
      </a:accent6>
      <a:hlink>
        <a:srgbClr val="98AED2"/>
      </a:hlink>
      <a:folHlink>
        <a:srgbClr val="507993"/>
      </a:folHlink>
    </a:clrScheme>
    <a:fontScheme name="1_Testo standard">
      <a:majorFont>
        <a:latin typeface="Franklin Gothic Demi"/>
        <a:ea typeface=""/>
        <a:cs typeface="Arial"/>
      </a:majorFont>
      <a:minorFont>
        <a:latin typeface="Franklin Gothic Dem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Testo standard 1">
        <a:dk1>
          <a:srgbClr val="000000"/>
        </a:dk1>
        <a:lt1>
          <a:srgbClr val="FFFFFF"/>
        </a:lt1>
        <a:dk2>
          <a:srgbClr val="FF0000"/>
        </a:dk2>
        <a:lt2>
          <a:srgbClr val="7E7E7E"/>
        </a:lt2>
        <a:accent1>
          <a:srgbClr val="0070B0"/>
        </a:accent1>
        <a:accent2>
          <a:srgbClr val="677390"/>
        </a:accent2>
        <a:accent3>
          <a:srgbClr val="FFFFFF"/>
        </a:accent3>
        <a:accent4>
          <a:srgbClr val="000000"/>
        </a:accent4>
        <a:accent5>
          <a:srgbClr val="AABBD4"/>
        </a:accent5>
        <a:accent6>
          <a:srgbClr val="5D6882"/>
        </a:accent6>
        <a:hlink>
          <a:srgbClr val="98AED2"/>
        </a:hlink>
        <a:folHlink>
          <a:srgbClr val="507993"/>
        </a:folHlink>
      </a:clrScheme>
      <a:clrMap bg1="lt1" tx1="dk1" bg2="lt2" tx2="dk2" accent1="accent1" accent2="accent2" accent3="accent3" accent4="accent4" accent5="accent5" accent6="accent6" hlink="hlink" folHlink="folHlink"/>
    </a:extraClrScheme>
    <a:extraClrScheme>
      <a:clrScheme name="1_Testo standard 2">
        <a:dk1>
          <a:srgbClr val="000000"/>
        </a:dk1>
        <a:lt1>
          <a:srgbClr val="FFFFFF"/>
        </a:lt1>
        <a:dk2>
          <a:srgbClr val="D52B1E"/>
        </a:dk2>
        <a:lt2>
          <a:srgbClr val="6C6F70"/>
        </a:lt2>
        <a:accent1>
          <a:srgbClr val="0075B0"/>
        </a:accent1>
        <a:accent2>
          <a:srgbClr val="5C7F92"/>
        </a:accent2>
        <a:accent3>
          <a:srgbClr val="FFFFFF"/>
        </a:accent3>
        <a:accent4>
          <a:srgbClr val="000000"/>
        </a:accent4>
        <a:accent5>
          <a:srgbClr val="AABDD4"/>
        </a:accent5>
        <a:accent6>
          <a:srgbClr val="537284"/>
        </a:accent6>
        <a:hlink>
          <a:srgbClr val="5082AB"/>
        </a:hlink>
        <a:folHlink>
          <a:srgbClr val="93B1C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BF_PPT_Template4x3" id="{2654D7ED-69B9-B549-A597-E52AD54088FB}" vid="{C5CDBD63-185A-ED49-91FB-C6BCD16E2823}"/>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2564</TotalTime>
  <Words>1121</Words>
  <Application>Microsoft Macintosh PowerPoint</Application>
  <PresentationFormat>On-screen Show (4:3)</PresentationFormat>
  <Paragraphs>203</Paragraphs>
  <Slides>13</Slides>
  <Notes>11</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13</vt:i4>
      </vt:variant>
    </vt:vector>
  </HeadingPairs>
  <TitlesOfParts>
    <vt:vector size="25" baseType="lpstr">
      <vt:lpstr>Calibri</vt:lpstr>
      <vt:lpstr>Franklin Gothic Book</vt:lpstr>
      <vt:lpstr>Franklin Gothic Demi</vt:lpstr>
      <vt:lpstr>Franklin Gothic Medium</vt:lpstr>
      <vt:lpstr>ＭＳ Ｐゴシック</vt:lpstr>
      <vt:lpstr>Wingdings</vt:lpstr>
      <vt:lpstr>Arial</vt:lpstr>
      <vt:lpstr>Template_LifeNetwork (2)</vt:lpstr>
      <vt:lpstr>1_Bullet Point</vt:lpstr>
      <vt:lpstr>1_Personalizza struttura</vt:lpstr>
      <vt:lpstr>1_Testo standard</vt:lpstr>
      <vt:lpstr>1_Office Theme</vt:lpstr>
      <vt:lpstr>Information and Data Modeling Way Forward</vt:lpstr>
      <vt:lpstr>Big Picture</vt:lpstr>
      <vt:lpstr>Primary and Secondary Objectives</vt:lpstr>
      <vt:lpstr>Light Touch Coordination</vt:lpstr>
      <vt:lpstr>Information Model Landscape</vt:lpstr>
      <vt:lpstr>Work Relationships</vt:lpstr>
      <vt:lpstr>Suggested Next Steps</vt:lpstr>
      <vt:lpstr>Thank You!</vt:lpstr>
      <vt:lpstr>Acronyms</vt:lpstr>
      <vt:lpstr>Standardization Landscape</vt:lpstr>
      <vt:lpstr>Information Model Landscape</vt:lpstr>
      <vt:lpstr>Information Model Landscape: Example</vt:lpstr>
      <vt:lpstr>YANG Best Current Practices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and Data Modeling Current Status</dc:title>
  <dc:creator>William Lupton</dc:creator>
  <cp:lastModifiedBy>William Lupton</cp:lastModifiedBy>
  <cp:revision>236</cp:revision>
  <cp:lastPrinted>2014-08-25T12:58:39Z</cp:lastPrinted>
  <dcterms:created xsi:type="dcterms:W3CDTF">2016-01-07T17:23:24Z</dcterms:created>
  <dcterms:modified xsi:type="dcterms:W3CDTF">2016-01-07T17:50:11Z</dcterms:modified>
</cp:coreProperties>
</file>